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ink/ink1.xml" ContentType="application/inkml+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ink/ink2.xml" ContentType="application/inkml+xml"/>
  <Override PartName="/ppt/ink/ink3.xml" ContentType="application/inkml+xml"/>
  <Override PartName="/ppt/ink/ink4.xml" ContentType="application/inkml+xml"/>
  <Override PartName="/ppt/notesSlides/notesSlide23.xml" ContentType="application/vnd.openxmlformats-officedocument.presentationml.notesSlide+xml"/>
  <Override PartName="/ppt/ink/ink5.xml" ContentType="application/inkml+xml"/>
  <Override PartName="/ppt/ink/ink6.xml" ContentType="application/inkml+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ink/ink7.xml" ContentType="application/inkml+xml"/>
  <Override PartName="/ppt/ink/ink8.xml" ContentType="application/inkml+xml"/>
  <Override PartName="/ppt/ink/ink9.xml" ContentType="application/inkml+xml"/>
  <Override PartName="/ppt/ink/ink10.xml" ContentType="application/inkml+xml"/>
  <Override PartName="/ppt/notesSlides/notesSlide28.xml" ContentType="application/vnd.openxmlformats-officedocument.presentationml.notesSlide+xml"/>
  <Override PartName="/ppt/ink/ink11.xml" ContentType="application/inkml+xml"/>
  <Override PartName="/ppt/ink/ink12.xml" ContentType="application/inkml+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notesSlides/notesSlide31.xml" ContentType="application/vnd.openxmlformats-officedocument.presentationml.notesSlide+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84"/>
  </p:notesMasterIdLst>
  <p:handoutMasterIdLst>
    <p:handoutMasterId r:id="rId85"/>
  </p:handoutMasterIdLst>
  <p:sldIdLst>
    <p:sldId id="435" r:id="rId2"/>
    <p:sldId id="256" r:id="rId3"/>
    <p:sldId id="450" r:id="rId4"/>
    <p:sldId id="451" r:id="rId5"/>
    <p:sldId id="417" r:id="rId6"/>
    <p:sldId id="437" r:id="rId7"/>
    <p:sldId id="418" r:id="rId8"/>
    <p:sldId id="436" r:id="rId9"/>
    <p:sldId id="350" r:id="rId10"/>
    <p:sldId id="380" r:id="rId11"/>
    <p:sldId id="388" r:id="rId12"/>
    <p:sldId id="427" r:id="rId13"/>
    <p:sldId id="389" r:id="rId14"/>
    <p:sldId id="419" r:id="rId15"/>
    <p:sldId id="421" r:id="rId16"/>
    <p:sldId id="434" r:id="rId17"/>
    <p:sldId id="424" r:id="rId18"/>
    <p:sldId id="420" r:id="rId19"/>
    <p:sldId id="426" r:id="rId20"/>
    <p:sldId id="429" r:id="rId21"/>
    <p:sldId id="430" r:id="rId22"/>
    <p:sldId id="279" r:id="rId23"/>
    <p:sldId id="344" r:id="rId24"/>
    <p:sldId id="343" r:id="rId25"/>
    <p:sldId id="428" r:id="rId26"/>
    <p:sldId id="351" r:id="rId27"/>
    <p:sldId id="340" r:id="rId28"/>
    <p:sldId id="342" r:id="rId29"/>
    <p:sldId id="271" r:id="rId30"/>
    <p:sldId id="346" r:id="rId31"/>
    <p:sldId id="354" r:id="rId32"/>
    <p:sldId id="355" r:id="rId33"/>
    <p:sldId id="357" r:id="rId34"/>
    <p:sldId id="400" r:id="rId35"/>
    <p:sldId id="401" r:id="rId36"/>
    <p:sldId id="425" r:id="rId37"/>
    <p:sldId id="358" r:id="rId38"/>
    <p:sldId id="359" r:id="rId39"/>
    <p:sldId id="448" r:id="rId40"/>
    <p:sldId id="360" r:id="rId41"/>
    <p:sldId id="361" r:id="rId42"/>
    <p:sldId id="391" r:id="rId43"/>
    <p:sldId id="402" r:id="rId44"/>
    <p:sldId id="413" r:id="rId45"/>
    <p:sldId id="449" r:id="rId46"/>
    <p:sldId id="395" r:id="rId47"/>
    <p:sldId id="439" r:id="rId48"/>
    <p:sldId id="442" r:id="rId49"/>
    <p:sldId id="444" r:id="rId50"/>
    <p:sldId id="445" r:id="rId51"/>
    <p:sldId id="446" r:id="rId52"/>
    <p:sldId id="447" r:id="rId53"/>
    <p:sldId id="393" r:id="rId54"/>
    <p:sldId id="403" r:id="rId55"/>
    <p:sldId id="405" r:id="rId56"/>
    <p:sldId id="404" r:id="rId57"/>
    <p:sldId id="394" r:id="rId58"/>
    <p:sldId id="408" r:id="rId59"/>
    <p:sldId id="407" r:id="rId60"/>
    <p:sldId id="406" r:id="rId61"/>
    <p:sldId id="376" r:id="rId62"/>
    <p:sldId id="411" r:id="rId63"/>
    <p:sldId id="410" r:id="rId64"/>
    <p:sldId id="409" r:id="rId65"/>
    <p:sldId id="398" r:id="rId66"/>
    <p:sldId id="399" r:id="rId67"/>
    <p:sldId id="382" r:id="rId68"/>
    <p:sldId id="396" r:id="rId69"/>
    <p:sldId id="381" r:id="rId70"/>
    <p:sldId id="385" r:id="rId71"/>
    <p:sldId id="386" r:id="rId72"/>
    <p:sldId id="383" r:id="rId73"/>
    <p:sldId id="397" r:id="rId74"/>
    <p:sldId id="432" r:id="rId75"/>
    <p:sldId id="414" r:id="rId76"/>
    <p:sldId id="415" r:id="rId77"/>
    <p:sldId id="438" r:id="rId78"/>
    <p:sldId id="390" r:id="rId79"/>
    <p:sldId id="416" r:id="rId80"/>
    <p:sldId id="431" r:id="rId81"/>
    <p:sldId id="422" r:id="rId82"/>
    <p:sldId id="433" r:id="rId83"/>
  </p:sldIdLst>
  <p:sldSz cx="9144000" cy="6858000" type="screen4x3"/>
  <p:notesSz cx="6797675" cy="9926638"/>
  <p:custShowLst>
    <p:custShow name="Pflicht EP" id="0">
      <p:sldLst>
        <p:sld r:id="rId28"/>
      </p:sldLst>
    </p:custShow>
    <p:custShow name="Klausuren EP" id="1">
      <p:sldLst>
        <p:sld r:id="rId66"/>
      </p:sldLst>
    </p:custShow>
    <p:custShow name="EP_Q1" id="2">
      <p:sldLst>
        <p:sld r:id="rId69"/>
      </p:sldLst>
    </p:custShow>
    <p:custShow name="Pflicht Q" id="3">
      <p:sldLst>
        <p:sld r:id="rId29"/>
        <p:sld r:id="rId30"/>
        <p:sld r:id="rId31"/>
        <p:sld r:id="rId32"/>
        <p:sld r:id="rId33"/>
      </p:sldLst>
    </p:custShow>
    <p:custShow name="Klausuren Q" id="4">
      <p:sldLst>
        <p:sld r:id="rId67"/>
      </p:sldLst>
    </p:custShow>
    <p:custShow name="Pflicht Abitur" id="5">
      <p:sldLst>
        <p:sld r:id="rId43"/>
        <p:sld r:id="rId47"/>
      </p:sldLst>
    </p:custShow>
    <p:custShow name="Zulassung Abitur" id="6">
      <p:sldLst>
        <p:sld r:id="rId71"/>
        <p:sld r:id="rId72"/>
        <p:sld r:id="rId73"/>
        <p:sld r:id="rId74"/>
      </p:sldLst>
    </p:custShow>
    <p:custShow name="Vortrag1" id="7">
      <p:sldLst>
        <p:sld r:id="rId3"/>
        <p:sld r:id="rId10"/>
        <p:sld r:id="rId11"/>
        <p:sld r:id="rId12"/>
        <p:sld r:id="rId14"/>
        <p:sld r:id="rId24"/>
        <p:sld r:id="rId28"/>
        <p:sld r:id="rId34"/>
        <p:sld r:id="rId35"/>
        <p:sld r:id="rId36"/>
        <p:sld r:id="rId39"/>
        <p:sld r:id="rId41"/>
        <p:sld r:id="rId42"/>
        <p:sld r:id="rId43"/>
        <p:sld r:id="rId44"/>
        <p:sld r:id="rId47"/>
        <p:sld r:id="rId76"/>
        <p:sld r:id="rId77"/>
        <p:sld r:id="rId79"/>
        <p:sld r:id="rId80"/>
      </p:sldLst>
    </p:custShow>
    <p:custShow name="Vortrag2" id="8">
      <p:sldLst>
        <p:sld r:id="rId3"/>
        <p:sld r:id="rId10"/>
        <p:sld r:id="rId11"/>
        <p:sld r:id="rId12"/>
        <p:sld r:id="rId14"/>
        <p:sld r:id="rId24"/>
        <p:sld r:id="rId28"/>
        <p:sld r:id="rId34"/>
        <p:sld r:id="rId35"/>
        <p:sld r:id="rId36"/>
        <p:sld r:id="rId39"/>
        <p:sld r:id="rId41"/>
        <p:sld r:id="rId42"/>
        <p:sld r:id="rId43"/>
        <p:sld r:id="rId44"/>
        <p:sld r:id="rId47"/>
        <p:sld r:id="rId77"/>
        <p:sld r:id="rId79"/>
        <p:sld r:id="rId80"/>
      </p:sldLst>
    </p:custShow>
  </p:custShowLst>
  <p:defaultTextStyle>
    <a:defPPr>
      <a:defRPr lang="de-DE"/>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DE39"/>
    <a:srgbClr val="FEEA36"/>
    <a:srgbClr val="A11313"/>
    <a:srgbClr val="E73535"/>
    <a:srgbClr val="EB5B5B"/>
    <a:srgbClr val="FFFFCC"/>
    <a:srgbClr val="D0D8E8"/>
    <a:srgbClr val="E9EDF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702" autoAdjust="0"/>
    <p:restoredTop sz="50737" autoAdjust="0"/>
  </p:normalViewPr>
  <p:slideViewPr>
    <p:cSldViewPr>
      <p:cViewPr varScale="1">
        <p:scale>
          <a:sx n="104" d="100"/>
          <a:sy n="104" d="100"/>
        </p:scale>
        <p:origin x="258" y="10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notesMaster" Target="notesMasters/notesMaster1.xml"/><Relationship Id="rId89"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handoutMaster" Target="handoutMasters/handout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AB7D57A-1658-4670-9F83-26494837F520}" type="doc">
      <dgm:prSet loTypeId="urn:microsoft.com/office/officeart/2005/8/layout/vList3#1" loCatId="list" qsTypeId="urn:microsoft.com/office/officeart/2005/8/quickstyle/simple1" qsCatId="simple" csTypeId="urn:microsoft.com/office/officeart/2005/8/colors/accent1_2" csCatId="accent1" phldr="1"/>
      <dgm:spPr/>
    </dgm:pt>
    <dgm:pt modelId="{59D64A3E-2569-4627-8F51-ED2F237BDE9F}">
      <dgm:prSet phldrT="[Text]"/>
      <dgm:spPr/>
      <dgm:t>
        <a:bodyPr tIns="72000" bIns="36000"/>
        <a:lstStyle/>
        <a:p>
          <a:r>
            <a:rPr lang="de-DE" dirty="0">
              <a:solidFill>
                <a:schemeClr val="bg1"/>
              </a:solidFill>
            </a:rPr>
            <a:t>Das Stiftsgymnasium Xanten</a:t>
          </a:r>
          <a:endParaRPr lang="de-DE" dirty="0"/>
        </a:p>
      </dgm:t>
    </dgm:pt>
    <dgm:pt modelId="{B2D165A8-B9CB-48AA-B552-53276B16013F}" type="parTrans" cxnId="{A73513B4-1C95-4E0B-B463-2620CC3309B1}">
      <dgm:prSet/>
      <dgm:spPr/>
      <dgm:t>
        <a:bodyPr/>
        <a:lstStyle/>
        <a:p>
          <a:endParaRPr lang="de-DE"/>
        </a:p>
      </dgm:t>
    </dgm:pt>
    <dgm:pt modelId="{99ED03DE-925B-429E-8188-47AFAEB2993B}" type="sibTrans" cxnId="{A73513B4-1C95-4E0B-B463-2620CC3309B1}">
      <dgm:prSet/>
      <dgm:spPr/>
      <dgm:t>
        <a:bodyPr/>
        <a:lstStyle/>
        <a:p>
          <a:endParaRPr lang="de-DE"/>
        </a:p>
      </dgm:t>
    </dgm:pt>
    <dgm:pt modelId="{6ACD6B67-6A8D-4640-A424-791F48FC3290}">
      <dgm:prSet phldrT="[Text]"/>
      <dgm:spPr/>
      <dgm:t>
        <a:bodyPr/>
        <a:lstStyle/>
        <a:p>
          <a:r>
            <a:rPr lang="de-DE" dirty="0">
              <a:solidFill>
                <a:schemeClr val="bg1"/>
              </a:solidFill>
            </a:rPr>
            <a:t>Aufbau und Abschlüsse der gymnasialen Oberstufe</a:t>
          </a:r>
          <a:endParaRPr lang="de-DE" dirty="0"/>
        </a:p>
      </dgm:t>
    </dgm:pt>
    <dgm:pt modelId="{EF0E516E-375F-4CA2-817F-3E80FC06268F}" type="parTrans" cxnId="{2A3FC264-1034-4F0F-8EF5-F4521F12539A}">
      <dgm:prSet/>
      <dgm:spPr/>
      <dgm:t>
        <a:bodyPr/>
        <a:lstStyle/>
        <a:p>
          <a:endParaRPr lang="de-DE"/>
        </a:p>
      </dgm:t>
    </dgm:pt>
    <dgm:pt modelId="{58C1C354-BC30-4168-A06C-B6F74D4A3FB8}" type="sibTrans" cxnId="{2A3FC264-1034-4F0F-8EF5-F4521F12539A}">
      <dgm:prSet/>
      <dgm:spPr/>
      <dgm:t>
        <a:bodyPr/>
        <a:lstStyle/>
        <a:p>
          <a:endParaRPr lang="de-DE"/>
        </a:p>
      </dgm:t>
    </dgm:pt>
    <dgm:pt modelId="{2D179414-3299-4A5C-8C41-00EA6C4B5DAB}">
      <dgm:prSet phldrT="[Text]"/>
      <dgm:spPr/>
      <dgm:t>
        <a:bodyPr/>
        <a:lstStyle/>
        <a:p>
          <a:r>
            <a:rPr lang="de-DE" dirty="0"/>
            <a:t>Kurse und Fächer</a:t>
          </a:r>
        </a:p>
      </dgm:t>
    </dgm:pt>
    <dgm:pt modelId="{33231116-7313-421E-95EB-6E2E1A0A8AE7}" type="parTrans" cxnId="{FD0A1173-DECD-4414-AD99-AD3171AA5FCF}">
      <dgm:prSet/>
      <dgm:spPr/>
      <dgm:t>
        <a:bodyPr/>
        <a:lstStyle/>
        <a:p>
          <a:endParaRPr lang="de-DE"/>
        </a:p>
      </dgm:t>
    </dgm:pt>
    <dgm:pt modelId="{9398FB0D-16B5-4510-A714-8B381B3E64D9}" type="sibTrans" cxnId="{FD0A1173-DECD-4414-AD99-AD3171AA5FCF}">
      <dgm:prSet/>
      <dgm:spPr/>
      <dgm:t>
        <a:bodyPr/>
        <a:lstStyle/>
        <a:p>
          <a:endParaRPr lang="de-DE"/>
        </a:p>
      </dgm:t>
    </dgm:pt>
    <dgm:pt modelId="{1C18A355-4C49-41BD-821A-0125B8EB57F9}">
      <dgm:prSet phldrT="[Text]"/>
      <dgm:spPr/>
      <dgm:t>
        <a:bodyPr/>
        <a:lstStyle/>
        <a:p>
          <a:r>
            <a:rPr lang="de-DE" dirty="0"/>
            <a:t>Laufbahnplanung</a:t>
          </a:r>
        </a:p>
      </dgm:t>
    </dgm:pt>
    <dgm:pt modelId="{06045E57-1571-4B68-8695-1CFDFD441D60}" type="parTrans" cxnId="{21720698-380D-4CDD-89CE-CD7C191F1998}">
      <dgm:prSet/>
      <dgm:spPr/>
      <dgm:t>
        <a:bodyPr/>
        <a:lstStyle/>
        <a:p>
          <a:endParaRPr lang="de-DE"/>
        </a:p>
      </dgm:t>
    </dgm:pt>
    <dgm:pt modelId="{4A9338F6-A49D-43D1-9CED-1A3784505E80}" type="sibTrans" cxnId="{21720698-380D-4CDD-89CE-CD7C191F1998}">
      <dgm:prSet/>
      <dgm:spPr/>
      <dgm:t>
        <a:bodyPr/>
        <a:lstStyle/>
        <a:p>
          <a:endParaRPr lang="de-DE"/>
        </a:p>
      </dgm:t>
    </dgm:pt>
    <dgm:pt modelId="{53808D4C-8A1A-4619-A190-61E471E3689F}">
      <dgm:prSet phldrT="[Text]"/>
      <dgm:spPr/>
      <dgm:t>
        <a:bodyPr/>
        <a:lstStyle/>
        <a:p>
          <a:r>
            <a:rPr lang="de-DE" dirty="0">
              <a:solidFill>
                <a:schemeClr val="bg1"/>
              </a:solidFill>
            </a:rPr>
            <a:t>besondere Angebote am Stiftsgymnasium Xanten</a:t>
          </a:r>
          <a:endParaRPr lang="de-DE" dirty="0"/>
        </a:p>
      </dgm:t>
    </dgm:pt>
    <dgm:pt modelId="{F69D0423-2BEC-45B6-8674-3BF2C58BFF78}" type="parTrans" cxnId="{DEF495A2-F3A7-4F47-8D14-00682B2CDCD0}">
      <dgm:prSet/>
      <dgm:spPr/>
      <dgm:t>
        <a:bodyPr/>
        <a:lstStyle/>
        <a:p>
          <a:endParaRPr lang="de-DE"/>
        </a:p>
      </dgm:t>
    </dgm:pt>
    <dgm:pt modelId="{BF70D7F0-90EF-453F-98BA-F2857A56A7EB}" type="sibTrans" cxnId="{DEF495A2-F3A7-4F47-8D14-00682B2CDCD0}">
      <dgm:prSet/>
      <dgm:spPr/>
      <dgm:t>
        <a:bodyPr/>
        <a:lstStyle/>
        <a:p>
          <a:endParaRPr lang="de-DE"/>
        </a:p>
      </dgm:t>
    </dgm:pt>
    <dgm:pt modelId="{05DE5AD4-4ED8-40D9-B8A6-3FDDCA85039D}" type="pres">
      <dgm:prSet presAssocID="{CAB7D57A-1658-4670-9F83-26494837F520}" presName="linearFlow" presStyleCnt="0">
        <dgm:presLayoutVars>
          <dgm:dir/>
          <dgm:resizeHandles val="exact"/>
        </dgm:presLayoutVars>
      </dgm:prSet>
      <dgm:spPr/>
    </dgm:pt>
    <dgm:pt modelId="{8D944E00-4296-41C6-9632-40CAFF59920D}" type="pres">
      <dgm:prSet presAssocID="{59D64A3E-2569-4627-8F51-ED2F237BDE9F}" presName="composite" presStyleCnt="0"/>
      <dgm:spPr/>
    </dgm:pt>
    <dgm:pt modelId="{057EF3D6-B7C7-41E4-A190-0C1676D28951}" type="pres">
      <dgm:prSet presAssocID="{59D64A3E-2569-4627-8F51-ED2F237BDE9F}" presName="imgShp" presStyleLbl="fgImgPlace1" presStyleIdx="0" presStyleCnt="5"/>
      <dgm:spPr/>
    </dgm:pt>
    <dgm:pt modelId="{749F1BA8-E2BD-45F0-AE2F-4591701571B6}" type="pres">
      <dgm:prSet presAssocID="{59D64A3E-2569-4627-8F51-ED2F237BDE9F}" presName="txShp" presStyleLbl="node1" presStyleIdx="0" presStyleCnt="5">
        <dgm:presLayoutVars>
          <dgm:bulletEnabled val="1"/>
        </dgm:presLayoutVars>
      </dgm:prSet>
      <dgm:spPr/>
    </dgm:pt>
    <dgm:pt modelId="{5939D7F9-0431-4271-AE22-5156740C3C2F}" type="pres">
      <dgm:prSet presAssocID="{99ED03DE-925B-429E-8188-47AFAEB2993B}" presName="spacing" presStyleCnt="0"/>
      <dgm:spPr/>
    </dgm:pt>
    <dgm:pt modelId="{693A65EC-4B5F-40E1-A0E5-594DE1FC71CF}" type="pres">
      <dgm:prSet presAssocID="{6ACD6B67-6A8D-4640-A424-791F48FC3290}" presName="composite" presStyleCnt="0"/>
      <dgm:spPr/>
    </dgm:pt>
    <dgm:pt modelId="{07340301-D887-4A76-9239-F2F3401B4053}" type="pres">
      <dgm:prSet presAssocID="{6ACD6B67-6A8D-4640-A424-791F48FC3290}" presName="imgShp" presStyleLbl="fgImgPlace1" presStyleIdx="1" presStyleCnt="5" custLinFactNeighborX="-7180"/>
      <dgm:spPr/>
    </dgm:pt>
    <dgm:pt modelId="{7B247CD9-924D-423B-9CCE-FA433E22FF89}" type="pres">
      <dgm:prSet presAssocID="{6ACD6B67-6A8D-4640-A424-791F48FC3290}" presName="txShp" presStyleLbl="node1" presStyleIdx="1" presStyleCnt="5" custScaleX="99623" custLinFactNeighborX="-302" custLinFactNeighborY="4041">
        <dgm:presLayoutVars>
          <dgm:bulletEnabled val="1"/>
        </dgm:presLayoutVars>
      </dgm:prSet>
      <dgm:spPr/>
    </dgm:pt>
    <dgm:pt modelId="{552D3B84-A8CF-4B0E-A5C7-B66074098A61}" type="pres">
      <dgm:prSet presAssocID="{58C1C354-BC30-4168-A06C-B6F74D4A3FB8}" presName="spacing" presStyleCnt="0"/>
      <dgm:spPr/>
    </dgm:pt>
    <dgm:pt modelId="{E07A18AF-0572-42B1-B35E-0F3EE9AD70DB}" type="pres">
      <dgm:prSet presAssocID="{53808D4C-8A1A-4619-A190-61E471E3689F}" presName="composite" presStyleCnt="0"/>
      <dgm:spPr/>
    </dgm:pt>
    <dgm:pt modelId="{A7D882E9-992F-44A1-98F2-B61343BC20D9}" type="pres">
      <dgm:prSet presAssocID="{53808D4C-8A1A-4619-A190-61E471E3689F}" presName="imgShp" presStyleLbl="fgImgPlace1" presStyleIdx="2" presStyleCnt="5"/>
      <dgm:spPr/>
    </dgm:pt>
    <dgm:pt modelId="{295CD10A-C144-424B-AA23-CAE3785221AD}" type="pres">
      <dgm:prSet presAssocID="{53808D4C-8A1A-4619-A190-61E471E3689F}" presName="txShp" presStyleLbl="node1" presStyleIdx="2" presStyleCnt="5">
        <dgm:presLayoutVars>
          <dgm:bulletEnabled val="1"/>
        </dgm:presLayoutVars>
      </dgm:prSet>
      <dgm:spPr/>
    </dgm:pt>
    <dgm:pt modelId="{6C44ECFA-5E75-4D48-B7CF-2230160CA6BB}" type="pres">
      <dgm:prSet presAssocID="{BF70D7F0-90EF-453F-98BA-F2857A56A7EB}" presName="spacing" presStyleCnt="0"/>
      <dgm:spPr/>
    </dgm:pt>
    <dgm:pt modelId="{4A07217A-1F2E-4945-B376-9FA5D4555ECC}" type="pres">
      <dgm:prSet presAssocID="{2D179414-3299-4A5C-8C41-00EA6C4B5DAB}" presName="composite" presStyleCnt="0"/>
      <dgm:spPr/>
    </dgm:pt>
    <dgm:pt modelId="{1DDE04D5-D65F-43AB-AC9B-0EA94CE6AB4D}" type="pres">
      <dgm:prSet presAssocID="{2D179414-3299-4A5C-8C41-00EA6C4B5DAB}" presName="imgShp" presStyleLbl="fgImgPlace1" presStyleIdx="3" presStyleCnt="5"/>
      <dgm:spPr/>
    </dgm:pt>
    <dgm:pt modelId="{EF999F83-7718-4012-9970-82BC4E0910E4}" type="pres">
      <dgm:prSet presAssocID="{2D179414-3299-4A5C-8C41-00EA6C4B5DAB}" presName="txShp" presStyleLbl="node1" presStyleIdx="3" presStyleCnt="5">
        <dgm:presLayoutVars>
          <dgm:bulletEnabled val="1"/>
        </dgm:presLayoutVars>
      </dgm:prSet>
      <dgm:spPr/>
    </dgm:pt>
    <dgm:pt modelId="{3E5B312E-341F-4131-908E-54D6677ED166}" type="pres">
      <dgm:prSet presAssocID="{9398FB0D-16B5-4510-A714-8B381B3E64D9}" presName="spacing" presStyleCnt="0"/>
      <dgm:spPr/>
    </dgm:pt>
    <dgm:pt modelId="{BFF93028-066C-45C9-9A5D-342CD491E0E0}" type="pres">
      <dgm:prSet presAssocID="{1C18A355-4C49-41BD-821A-0125B8EB57F9}" presName="composite" presStyleCnt="0"/>
      <dgm:spPr/>
    </dgm:pt>
    <dgm:pt modelId="{38ABC002-1DF8-4046-9021-9C94FB49643B}" type="pres">
      <dgm:prSet presAssocID="{1C18A355-4C49-41BD-821A-0125B8EB57F9}" presName="imgShp" presStyleLbl="fgImgPlace1" presStyleIdx="4" presStyleCnt="5"/>
      <dgm:spPr/>
    </dgm:pt>
    <dgm:pt modelId="{F995AA13-8DBB-48B3-8093-476DB7423BDD}" type="pres">
      <dgm:prSet presAssocID="{1C18A355-4C49-41BD-821A-0125B8EB57F9}" presName="txShp" presStyleLbl="node1" presStyleIdx="4" presStyleCnt="5">
        <dgm:presLayoutVars>
          <dgm:bulletEnabled val="1"/>
        </dgm:presLayoutVars>
      </dgm:prSet>
      <dgm:spPr/>
    </dgm:pt>
  </dgm:ptLst>
  <dgm:cxnLst>
    <dgm:cxn modelId="{4E4E0D1C-81E5-4869-866B-C7C24420155C}" type="presOf" srcId="{59D64A3E-2569-4627-8F51-ED2F237BDE9F}" destId="{749F1BA8-E2BD-45F0-AE2F-4591701571B6}" srcOrd="0" destOrd="0" presId="urn:microsoft.com/office/officeart/2005/8/layout/vList3#1"/>
    <dgm:cxn modelId="{67270441-1545-4880-935B-1B9AD8149DC7}" type="presOf" srcId="{2D179414-3299-4A5C-8C41-00EA6C4B5DAB}" destId="{EF999F83-7718-4012-9970-82BC4E0910E4}" srcOrd="0" destOrd="0" presId="urn:microsoft.com/office/officeart/2005/8/layout/vList3#1"/>
    <dgm:cxn modelId="{FAB4D441-C17C-41B3-B3C3-023579361190}" type="presOf" srcId="{CAB7D57A-1658-4670-9F83-26494837F520}" destId="{05DE5AD4-4ED8-40D9-B8A6-3FDDCA85039D}" srcOrd="0" destOrd="0" presId="urn:microsoft.com/office/officeart/2005/8/layout/vList3#1"/>
    <dgm:cxn modelId="{2A3FC264-1034-4F0F-8EF5-F4521F12539A}" srcId="{CAB7D57A-1658-4670-9F83-26494837F520}" destId="{6ACD6B67-6A8D-4640-A424-791F48FC3290}" srcOrd="1" destOrd="0" parTransId="{EF0E516E-375F-4CA2-817F-3E80FC06268F}" sibTransId="{58C1C354-BC30-4168-A06C-B6F74D4A3FB8}"/>
    <dgm:cxn modelId="{FD0A1173-DECD-4414-AD99-AD3171AA5FCF}" srcId="{CAB7D57A-1658-4670-9F83-26494837F520}" destId="{2D179414-3299-4A5C-8C41-00EA6C4B5DAB}" srcOrd="3" destOrd="0" parTransId="{33231116-7313-421E-95EB-6E2E1A0A8AE7}" sibTransId="{9398FB0D-16B5-4510-A714-8B381B3E64D9}"/>
    <dgm:cxn modelId="{18F9D479-7A41-438E-82BF-10CCBD4FA38F}" type="presOf" srcId="{53808D4C-8A1A-4619-A190-61E471E3689F}" destId="{295CD10A-C144-424B-AA23-CAE3785221AD}" srcOrd="0" destOrd="0" presId="urn:microsoft.com/office/officeart/2005/8/layout/vList3#1"/>
    <dgm:cxn modelId="{41E3BB91-1460-44FF-B7A2-3EA86B8A151E}" type="presOf" srcId="{6ACD6B67-6A8D-4640-A424-791F48FC3290}" destId="{7B247CD9-924D-423B-9CCE-FA433E22FF89}" srcOrd="0" destOrd="0" presId="urn:microsoft.com/office/officeart/2005/8/layout/vList3#1"/>
    <dgm:cxn modelId="{21720698-380D-4CDD-89CE-CD7C191F1998}" srcId="{CAB7D57A-1658-4670-9F83-26494837F520}" destId="{1C18A355-4C49-41BD-821A-0125B8EB57F9}" srcOrd="4" destOrd="0" parTransId="{06045E57-1571-4B68-8695-1CFDFD441D60}" sibTransId="{4A9338F6-A49D-43D1-9CED-1A3784505E80}"/>
    <dgm:cxn modelId="{DEF495A2-F3A7-4F47-8D14-00682B2CDCD0}" srcId="{CAB7D57A-1658-4670-9F83-26494837F520}" destId="{53808D4C-8A1A-4619-A190-61E471E3689F}" srcOrd="2" destOrd="0" parTransId="{F69D0423-2BEC-45B6-8674-3BF2C58BFF78}" sibTransId="{BF70D7F0-90EF-453F-98BA-F2857A56A7EB}"/>
    <dgm:cxn modelId="{82A203AE-DFF0-4F65-89D4-9F6CF7D97F92}" type="presOf" srcId="{1C18A355-4C49-41BD-821A-0125B8EB57F9}" destId="{F995AA13-8DBB-48B3-8093-476DB7423BDD}" srcOrd="0" destOrd="0" presId="urn:microsoft.com/office/officeart/2005/8/layout/vList3#1"/>
    <dgm:cxn modelId="{A73513B4-1C95-4E0B-B463-2620CC3309B1}" srcId="{CAB7D57A-1658-4670-9F83-26494837F520}" destId="{59D64A3E-2569-4627-8F51-ED2F237BDE9F}" srcOrd="0" destOrd="0" parTransId="{B2D165A8-B9CB-48AA-B552-53276B16013F}" sibTransId="{99ED03DE-925B-429E-8188-47AFAEB2993B}"/>
    <dgm:cxn modelId="{75B6F9DD-4794-4778-9135-FC1965B80451}" type="presParOf" srcId="{05DE5AD4-4ED8-40D9-B8A6-3FDDCA85039D}" destId="{8D944E00-4296-41C6-9632-40CAFF59920D}" srcOrd="0" destOrd="0" presId="urn:microsoft.com/office/officeart/2005/8/layout/vList3#1"/>
    <dgm:cxn modelId="{1B31D8AE-88B1-430D-84E6-18B9587EF289}" type="presParOf" srcId="{8D944E00-4296-41C6-9632-40CAFF59920D}" destId="{057EF3D6-B7C7-41E4-A190-0C1676D28951}" srcOrd="0" destOrd="0" presId="urn:microsoft.com/office/officeart/2005/8/layout/vList3#1"/>
    <dgm:cxn modelId="{3ADAECFA-0F08-49FB-98C6-6DE63518C8C2}" type="presParOf" srcId="{8D944E00-4296-41C6-9632-40CAFF59920D}" destId="{749F1BA8-E2BD-45F0-AE2F-4591701571B6}" srcOrd="1" destOrd="0" presId="urn:microsoft.com/office/officeart/2005/8/layout/vList3#1"/>
    <dgm:cxn modelId="{C4E06538-AAD7-406C-90A7-D3A05A0BD271}" type="presParOf" srcId="{05DE5AD4-4ED8-40D9-B8A6-3FDDCA85039D}" destId="{5939D7F9-0431-4271-AE22-5156740C3C2F}" srcOrd="1" destOrd="0" presId="urn:microsoft.com/office/officeart/2005/8/layout/vList3#1"/>
    <dgm:cxn modelId="{65AADEB0-4B4F-46E5-8928-1EDB61295ED3}" type="presParOf" srcId="{05DE5AD4-4ED8-40D9-B8A6-3FDDCA85039D}" destId="{693A65EC-4B5F-40E1-A0E5-594DE1FC71CF}" srcOrd="2" destOrd="0" presId="urn:microsoft.com/office/officeart/2005/8/layout/vList3#1"/>
    <dgm:cxn modelId="{3EAE7AA2-D0E9-44C4-B472-B981605BA694}" type="presParOf" srcId="{693A65EC-4B5F-40E1-A0E5-594DE1FC71CF}" destId="{07340301-D887-4A76-9239-F2F3401B4053}" srcOrd="0" destOrd="0" presId="urn:microsoft.com/office/officeart/2005/8/layout/vList3#1"/>
    <dgm:cxn modelId="{39F9A32D-4036-4280-B722-8F6B826A951A}" type="presParOf" srcId="{693A65EC-4B5F-40E1-A0E5-594DE1FC71CF}" destId="{7B247CD9-924D-423B-9CCE-FA433E22FF89}" srcOrd="1" destOrd="0" presId="urn:microsoft.com/office/officeart/2005/8/layout/vList3#1"/>
    <dgm:cxn modelId="{B3DAF6C2-D4CD-46BA-A4CD-4DEA1BA72CF6}" type="presParOf" srcId="{05DE5AD4-4ED8-40D9-B8A6-3FDDCA85039D}" destId="{552D3B84-A8CF-4B0E-A5C7-B66074098A61}" srcOrd="3" destOrd="0" presId="urn:microsoft.com/office/officeart/2005/8/layout/vList3#1"/>
    <dgm:cxn modelId="{1DEDD6B6-5833-43C7-8ED6-4C8E1E025E27}" type="presParOf" srcId="{05DE5AD4-4ED8-40D9-B8A6-3FDDCA85039D}" destId="{E07A18AF-0572-42B1-B35E-0F3EE9AD70DB}" srcOrd="4" destOrd="0" presId="urn:microsoft.com/office/officeart/2005/8/layout/vList3#1"/>
    <dgm:cxn modelId="{999540B1-28B5-4F5B-A12D-B54E6177ECA8}" type="presParOf" srcId="{E07A18AF-0572-42B1-B35E-0F3EE9AD70DB}" destId="{A7D882E9-992F-44A1-98F2-B61343BC20D9}" srcOrd="0" destOrd="0" presId="urn:microsoft.com/office/officeart/2005/8/layout/vList3#1"/>
    <dgm:cxn modelId="{CB886DBC-0AE3-4366-88C3-5116CE1ABA67}" type="presParOf" srcId="{E07A18AF-0572-42B1-B35E-0F3EE9AD70DB}" destId="{295CD10A-C144-424B-AA23-CAE3785221AD}" srcOrd="1" destOrd="0" presId="urn:microsoft.com/office/officeart/2005/8/layout/vList3#1"/>
    <dgm:cxn modelId="{D880411E-9360-4E33-85D3-EB02EAF04471}" type="presParOf" srcId="{05DE5AD4-4ED8-40D9-B8A6-3FDDCA85039D}" destId="{6C44ECFA-5E75-4D48-B7CF-2230160CA6BB}" srcOrd="5" destOrd="0" presId="urn:microsoft.com/office/officeart/2005/8/layout/vList3#1"/>
    <dgm:cxn modelId="{865D1940-242C-496B-8C7F-D1195C28B685}" type="presParOf" srcId="{05DE5AD4-4ED8-40D9-B8A6-3FDDCA85039D}" destId="{4A07217A-1F2E-4945-B376-9FA5D4555ECC}" srcOrd="6" destOrd="0" presId="urn:microsoft.com/office/officeart/2005/8/layout/vList3#1"/>
    <dgm:cxn modelId="{7FEC1430-06D2-4B24-9BF5-FB009F085611}" type="presParOf" srcId="{4A07217A-1F2E-4945-B376-9FA5D4555ECC}" destId="{1DDE04D5-D65F-43AB-AC9B-0EA94CE6AB4D}" srcOrd="0" destOrd="0" presId="urn:microsoft.com/office/officeart/2005/8/layout/vList3#1"/>
    <dgm:cxn modelId="{7D753EEC-46E3-4740-932C-157FA21265A3}" type="presParOf" srcId="{4A07217A-1F2E-4945-B376-9FA5D4555ECC}" destId="{EF999F83-7718-4012-9970-82BC4E0910E4}" srcOrd="1" destOrd="0" presId="urn:microsoft.com/office/officeart/2005/8/layout/vList3#1"/>
    <dgm:cxn modelId="{083C5177-3C9C-4CE1-9296-22EE1458700A}" type="presParOf" srcId="{05DE5AD4-4ED8-40D9-B8A6-3FDDCA85039D}" destId="{3E5B312E-341F-4131-908E-54D6677ED166}" srcOrd="7" destOrd="0" presId="urn:microsoft.com/office/officeart/2005/8/layout/vList3#1"/>
    <dgm:cxn modelId="{7BA8509F-FED2-41E1-86D2-3416F7EA1E9F}" type="presParOf" srcId="{05DE5AD4-4ED8-40D9-B8A6-3FDDCA85039D}" destId="{BFF93028-066C-45C9-9A5D-342CD491E0E0}" srcOrd="8" destOrd="0" presId="urn:microsoft.com/office/officeart/2005/8/layout/vList3#1"/>
    <dgm:cxn modelId="{D6160B07-AE1E-49A9-A40C-608F975DCC4C}" type="presParOf" srcId="{BFF93028-066C-45C9-9A5D-342CD491E0E0}" destId="{38ABC002-1DF8-4046-9021-9C94FB49643B}" srcOrd="0" destOrd="0" presId="urn:microsoft.com/office/officeart/2005/8/layout/vList3#1"/>
    <dgm:cxn modelId="{0DFA2324-DC2E-4BDA-9557-D595EC655915}" type="presParOf" srcId="{BFF93028-066C-45C9-9A5D-342CD491E0E0}" destId="{F995AA13-8DBB-48B3-8093-476DB7423BDD}" srcOrd="1" destOrd="0" presId="urn:microsoft.com/office/officeart/2005/8/layout/vList3#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AB7D57A-1658-4670-9F83-26494837F520}" type="doc">
      <dgm:prSet loTypeId="urn:microsoft.com/office/officeart/2005/8/layout/vList3#1" loCatId="list" qsTypeId="urn:microsoft.com/office/officeart/2005/8/quickstyle/simple1" qsCatId="simple" csTypeId="urn:microsoft.com/office/officeart/2005/8/colors/accent1_2" csCatId="accent1" phldr="1"/>
      <dgm:spPr/>
    </dgm:pt>
    <dgm:pt modelId="{6ACD6B67-6A8D-4640-A424-791F48FC3290}">
      <dgm:prSet phldrT="[Text]"/>
      <dgm:spPr/>
      <dgm:t>
        <a:bodyPr/>
        <a:lstStyle/>
        <a:p>
          <a:r>
            <a:rPr lang="de-DE" dirty="0">
              <a:solidFill>
                <a:schemeClr val="bg1"/>
              </a:solidFill>
            </a:rPr>
            <a:t>Aufbau und Abschlüsse der gymnasialen Oberstufe</a:t>
          </a:r>
          <a:endParaRPr lang="de-DE" dirty="0"/>
        </a:p>
      </dgm:t>
    </dgm:pt>
    <dgm:pt modelId="{EF0E516E-375F-4CA2-817F-3E80FC06268F}" type="parTrans" cxnId="{2A3FC264-1034-4F0F-8EF5-F4521F12539A}">
      <dgm:prSet/>
      <dgm:spPr/>
      <dgm:t>
        <a:bodyPr/>
        <a:lstStyle/>
        <a:p>
          <a:endParaRPr lang="de-DE"/>
        </a:p>
      </dgm:t>
    </dgm:pt>
    <dgm:pt modelId="{58C1C354-BC30-4168-A06C-B6F74D4A3FB8}" type="sibTrans" cxnId="{2A3FC264-1034-4F0F-8EF5-F4521F12539A}">
      <dgm:prSet/>
      <dgm:spPr/>
      <dgm:t>
        <a:bodyPr/>
        <a:lstStyle/>
        <a:p>
          <a:endParaRPr lang="de-DE"/>
        </a:p>
      </dgm:t>
    </dgm:pt>
    <dgm:pt modelId="{2D179414-3299-4A5C-8C41-00EA6C4B5DAB}">
      <dgm:prSet phldrT="[Text]"/>
      <dgm:spPr/>
      <dgm:t>
        <a:bodyPr/>
        <a:lstStyle/>
        <a:p>
          <a:r>
            <a:rPr lang="de-DE" dirty="0"/>
            <a:t>Kurse und Fächer</a:t>
          </a:r>
        </a:p>
      </dgm:t>
    </dgm:pt>
    <dgm:pt modelId="{33231116-7313-421E-95EB-6E2E1A0A8AE7}" type="parTrans" cxnId="{FD0A1173-DECD-4414-AD99-AD3171AA5FCF}">
      <dgm:prSet/>
      <dgm:spPr/>
      <dgm:t>
        <a:bodyPr/>
        <a:lstStyle/>
        <a:p>
          <a:endParaRPr lang="de-DE"/>
        </a:p>
      </dgm:t>
    </dgm:pt>
    <dgm:pt modelId="{9398FB0D-16B5-4510-A714-8B381B3E64D9}" type="sibTrans" cxnId="{FD0A1173-DECD-4414-AD99-AD3171AA5FCF}">
      <dgm:prSet/>
      <dgm:spPr/>
      <dgm:t>
        <a:bodyPr/>
        <a:lstStyle/>
        <a:p>
          <a:endParaRPr lang="de-DE"/>
        </a:p>
      </dgm:t>
    </dgm:pt>
    <dgm:pt modelId="{1C18A355-4C49-41BD-821A-0125B8EB57F9}">
      <dgm:prSet phldrT="[Text]"/>
      <dgm:spPr/>
      <dgm:t>
        <a:bodyPr/>
        <a:lstStyle/>
        <a:p>
          <a:r>
            <a:rPr lang="de-DE" dirty="0"/>
            <a:t>Laufbahnplanung</a:t>
          </a:r>
        </a:p>
      </dgm:t>
    </dgm:pt>
    <dgm:pt modelId="{06045E57-1571-4B68-8695-1CFDFD441D60}" type="parTrans" cxnId="{21720698-380D-4CDD-89CE-CD7C191F1998}">
      <dgm:prSet/>
      <dgm:spPr/>
      <dgm:t>
        <a:bodyPr/>
        <a:lstStyle/>
        <a:p>
          <a:endParaRPr lang="de-DE"/>
        </a:p>
      </dgm:t>
    </dgm:pt>
    <dgm:pt modelId="{4A9338F6-A49D-43D1-9CED-1A3784505E80}" type="sibTrans" cxnId="{21720698-380D-4CDD-89CE-CD7C191F1998}">
      <dgm:prSet/>
      <dgm:spPr/>
      <dgm:t>
        <a:bodyPr/>
        <a:lstStyle/>
        <a:p>
          <a:endParaRPr lang="de-DE"/>
        </a:p>
      </dgm:t>
    </dgm:pt>
    <dgm:pt modelId="{38155A19-0E8B-4981-8782-30EA9CD4DCBF}">
      <dgm:prSet phldrT="[Text]"/>
      <dgm:spPr/>
      <dgm:t>
        <a:bodyPr/>
        <a:lstStyle/>
        <a:p>
          <a:r>
            <a:rPr lang="de-DE"/>
            <a:t>Europaschule </a:t>
          </a:r>
          <a:endParaRPr lang="de-DE" dirty="0"/>
        </a:p>
      </dgm:t>
    </dgm:pt>
    <dgm:pt modelId="{916271DD-864E-49F0-A375-BD9EEC7275E9}" type="parTrans" cxnId="{7117583B-32D2-461F-9BDA-537504A19407}">
      <dgm:prSet/>
      <dgm:spPr/>
      <dgm:t>
        <a:bodyPr/>
        <a:lstStyle/>
        <a:p>
          <a:endParaRPr lang="de-DE"/>
        </a:p>
      </dgm:t>
    </dgm:pt>
    <dgm:pt modelId="{68A2206C-FB8C-4C18-AB92-966D68496196}" type="sibTrans" cxnId="{7117583B-32D2-461F-9BDA-537504A19407}">
      <dgm:prSet/>
      <dgm:spPr/>
      <dgm:t>
        <a:bodyPr/>
        <a:lstStyle/>
        <a:p>
          <a:endParaRPr lang="de-DE"/>
        </a:p>
      </dgm:t>
    </dgm:pt>
    <dgm:pt modelId="{53808D4C-8A1A-4619-A190-61E471E3689F}">
      <dgm:prSet phldrT="[Text]"/>
      <dgm:spPr/>
      <dgm:t>
        <a:bodyPr/>
        <a:lstStyle/>
        <a:p>
          <a:r>
            <a:rPr lang="de-DE" dirty="0">
              <a:solidFill>
                <a:schemeClr val="bg1"/>
              </a:solidFill>
            </a:rPr>
            <a:t>besondere Angebote am Stiftsgymnasium Xanten</a:t>
          </a:r>
          <a:endParaRPr lang="de-DE" dirty="0"/>
        </a:p>
      </dgm:t>
    </dgm:pt>
    <dgm:pt modelId="{F69D0423-2BEC-45B6-8674-3BF2C58BFF78}" type="parTrans" cxnId="{DEF495A2-F3A7-4F47-8D14-00682B2CDCD0}">
      <dgm:prSet/>
      <dgm:spPr/>
      <dgm:t>
        <a:bodyPr/>
        <a:lstStyle/>
        <a:p>
          <a:endParaRPr lang="de-DE"/>
        </a:p>
      </dgm:t>
    </dgm:pt>
    <dgm:pt modelId="{BF70D7F0-90EF-453F-98BA-F2857A56A7EB}" type="sibTrans" cxnId="{DEF495A2-F3A7-4F47-8D14-00682B2CDCD0}">
      <dgm:prSet/>
      <dgm:spPr/>
      <dgm:t>
        <a:bodyPr/>
        <a:lstStyle/>
        <a:p>
          <a:endParaRPr lang="de-DE"/>
        </a:p>
      </dgm:t>
    </dgm:pt>
    <dgm:pt modelId="{05DE5AD4-4ED8-40D9-B8A6-3FDDCA85039D}" type="pres">
      <dgm:prSet presAssocID="{CAB7D57A-1658-4670-9F83-26494837F520}" presName="linearFlow" presStyleCnt="0">
        <dgm:presLayoutVars>
          <dgm:dir/>
          <dgm:resizeHandles val="exact"/>
        </dgm:presLayoutVars>
      </dgm:prSet>
      <dgm:spPr/>
    </dgm:pt>
    <dgm:pt modelId="{693A65EC-4B5F-40E1-A0E5-594DE1FC71CF}" type="pres">
      <dgm:prSet presAssocID="{6ACD6B67-6A8D-4640-A424-791F48FC3290}" presName="composite" presStyleCnt="0"/>
      <dgm:spPr/>
    </dgm:pt>
    <dgm:pt modelId="{07340301-D887-4A76-9239-F2F3401B4053}" type="pres">
      <dgm:prSet presAssocID="{6ACD6B67-6A8D-4640-A424-791F48FC3290}" presName="imgShp" presStyleLbl="fgImgPlace1" presStyleIdx="0" presStyleCnt="5" custLinFactNeighborX="-7180"/>
      <dgm:spPr/>
    </dgm:pt>
    <dgm:pt modelId="{7B247CD9-924D-423B-9CCE-FA433E22FF89}" type="pres">
      <dgm:prSet presAssocID="{6ACD6B67-6A8D-4640-A424-791F48FC3290}" presName="txShp" presStyleLbl="node1" presStyleIdx="0" presStyleCnt="5" custScaleX="99623" custLinFactNeighborX="-302" custLinFactNeighborY="4041">
        <dgm:presLayoutVars>
          <dgm:bulletEnabled val="1"/>
        </dgm:presLayoutVars>
      </dgm:prSet>
      <dgm:spPr/>
    </dgm:pt>
    <dgm:pt modelId="{552D3B84-A8CF-4B0E-A5C7-B66074098A61}" type="pres">
      <dgm:prSet presAssocID="{58C1C354-BC30-4168-A06C-B6F74D4A3FB8}" presName="spacing" presStyleCnt="0"/>
      <dgm:spPr/>
    </dgm:pt>
    <dgm:pt modelId="{E07A18AF-0572-42B1-B35E-0F3EE9AD70DB}" type="pres">
      <dgm:prSet presAssocID="{53808D4C-8A1A-4619-A190-61E471E3689F}" presName="composite" presStyleCnt="0"/>
      <dgm:spPr/>
    </dgm:pt>
    <dgm:pt modelId="{A7D882E9-992F-44A1-98F2-B61343BC20D9}" type="pres">
      <dgm:prSet presAssocID="{53808D4C-8A1A-4619-A190-61E471E3689F}" presName="imgShp" presStyleLbl="fgImgPlace1" presStyleIdx="1" presStyleCnt="5"/>
      <dgm:spPr/>
    </dgm:pt>
    <dgm:pt modelId="{295CD10A-C144-424B-AA23-CAE3785221AD}" type="pres">
      <dgm:prSet presAssocID="{53808D4C-8A1A-4619-A190-61E471E3689F}" presName="txShp" presStyleLbl="node1" presStyleIdx="1" presStyleCnt="5">
        <dgm:presLayoutVars>
          <dgm:bulletEnabled val="1"/>
        </dgm:presLayoutVars>
      </dgm:prSet>
      <dgm:spPr/>
    </dgm:pt>
    <dgm:pt modelId="{6C44ECFA-5E75-4D48-B7CF-2230160CA6BB}" type="pres">
      <dgm:prSet presAssocID="{BF70D7F0-90EF-453F-98BA-F2857A56A7EB}" presName="spacing" presStyleCnt="0"/>
      <dgm:spPr/>
    </dgm:pt>
    <dgm:pt modelId="{2CCFAAE0-CADA-4E27-9BEE-28BE807FF4F9}" type="pres">
      <dgm:prSet presAssocID="{38155A19-0E8B-4981-8782-30EA9CD4DCBF}" presName="composite" presStyleCnt="0"/>
      <dgm:spPr/>
    </dgm:pt>
    <dgm:pt modelId="{7D7FAE8F-4CB1-489D-999F-52408F986750}" type="pres">
      <dgm:prSet presAssocID="{38155A19-0E8B-4981-8782-30EA9CD4DCBF}" presName="imgShp" presStyleLbl="fgImgPlace1" presStyleIdx="2" presStyleCnt="5"/>
      <dgm:spPr/>
    </dgm:pt>
    <dgm:pt modelId="{9F04895C-3957-43C2-9F05-F732C7E1D938}" type="pres">
      <dgm:prSet presAssocID="{38155A19-0E8B-4981-8782-30EA9CD4DCBF}" presName="txShp" presStyleLbl="node1" presStyleIdx="2" presStyleCnt="5">
        <dgm:presLayoutVars>
          <dgm:bulletEnabled val="1"/>
        </dgm:presLayoutVars>
      </dgm:prSet>
      <dgm:spPr/>
    </dgm:pt>
    <dgm:pt modelId="{8F4F4D95-36DE-4F3E-8F7A-14E3BD1FC0F7}" type="pres">
      <dgm:prSet presAssocID="{68A2206C-FB8C-4C18-AB92-966D68496196}" presName="spacing" presStyleCnt="0"/>
      <dgm:spPr/>
    </dgm:pt>
    <dgm:pt modelId="{4A07217A-1F2E-4945-B376-9FA5D4555ECC}" type="pres">
      <dgm:prSet presAssocID="{2D179414-3299-4A5C-8C41-00EA6C4B5DAB}" presName="composite" presStyleCnt="0"/>
      <dgm:spPr/>
    </dgm:pt>
    <dgm:pt modelId="{1DDE04D5-D65F-43AB-AC9B-0EA94CE6AB4D}" type="pres">
      <dgm:prSet presAssocID="{2D179414-3299-4A5C-8C41-00EA6C4B5DAB}" presName="imgShp" presStyleLbl="fgImgPlace1" presStyleIdx="3" presStyleCnt="5"/>
      <dgm:spPr/>
    </dgm:pt>
    <dgm:pt modelId="{EF999F83-7718-4012-9970-82BC4E0910E4}" type="pres">
      <dgm:prSet presAssocID="{2D179414-3299-4A5C-8C41-00EA6C4B5DAB}" presName="txShp" presStyleLbl="node1" presStyleIdx="3" presStyleCnt="5">
        <dgm:presLayoutVars>
          <dgm:bulletEnabled val="1"/>
        </dgm:presLayoutVars>
      </dgm:prSet>
      <dgm:spPr/>
    </dgm:pt>
    <dgm:pt modelId="{3E5B312E-341F-4131-908E-54D6677ED166}" type="pres">
      <dgm:prSet presAssocID="{9398FB0D-16B5-4510-A714-8B381B3E64D9}" presName="spacing" presStyleCnt="0"/>
      <dgm:spPr/>
    </dgm:pt>
    <dgm:pt modelId="{BFF93028-066C-45C9-9A5D-342CD491E0E0}" type="pres">
      <dgm:prSet presAssocID="{1C18A355-4C49-41BD-821A-0125B8EB57F9}" presName="composite" presStyleCnt="0"/>
      <dgm:spPr/>
    </dgm:pt>
    <dgm:pt modelId="{38ABC002-1DF8-4046-9021-9C94FB49643B}" type="pres">
      <dgm:prSet presAssocID="{1C18A355-4C49-41BD-821A-0125B8EB57F9}" presName="imgShp" presStyleLbl="fgImgPlace1" presStyleIdx="4" presStyleCnt="5"/>
      <dgm:spPr/>
    </dgm:pt>
    <dgm:pt modelId="{F995AA13-8DBB-48B3-8093-476DB7423BDD}" type="pres">
      <dgm:prSet presAssocID="{1C18A355-4C49-41BD-821A-0125B8EB57F9}" presName="txShp" presStyleLbl="node1" presStyleIdx="4" presStyleCnt="5">
        <dgm:presLayoutVars>
          <dgm:bulletEnabled val="1"/>
        </dgm:presLayoutVars>
      </dgm:prSet>
      <dgm:spPr/>
    </dgm:pt>
  </dgm:ptLst>
  <dgm:cxnLst>
    <dgm:cxn modelId="{7117583B-32D2-461F-9BDA-537504A19407}" srcId="{CAB7D57A-1658-4670-9F83-26494837F520}" destId="{38155A19-0E8B-4981-8782-30EA9CD4DCBF}" srcOrd="2" destOrd="0" parTransId="{916271DD-864E-49F0-A375-BD9EEC7275E9}" sibTransId="{68A2206C-FB8C-4C18-AB92-966D68496196}"/>
    <dgm:cxn modelId="{67270441-1545-4880-935B-1B9AD8149DC7}" type="presOf" srcId="{2D179414-3299-4A5C-8C41-00EA6C4B5DAB}" destId="{EF999F83-7718-4012-9970-82BC4E0910E4}" srcOrd="0" destOrd="0" presId="urn:microsoft.com/office/officeart/2005/8/layout/vList3#1"/>
    <dgm:cxn modelId="{FAB4D441-C17C-41B3-B3C3-023579361190}" type="presOf" srcId="{CAB7D57A-1658-4670-9F83-26494837F520}" destId="{05DE5AD4-4ED8-40D9-B8A6-3FDDCA85039D}" srcOrd="0" destOrd="0" presId="urn:microsoft.com/office/officeart/2005/8/layout/vList3#1"/>
    <dgm:cxn modelId="{2A3FC264-1034-4F0F-8EF5-F4521F12539A}" srcId="{CAB7D57A-1658-4670-9F83-26494837F520}" destId="{6ACD6B67-6A8D-4640-A424-791F48FC3290}" srcOrd="0" destOrd="0" parTransId="{EF0E516E-375F-4CA2-817F-3E80FC06268F}" sibTransId="{58C1C354-BC30-4168-A06C-B6F74D4A3FB8}"/>
    <dgm:cxn modelId="{FD0A1173-DECD-4414-AD99-AD3171AA5FCF}" srcId="{CAB7D57A-1658-4670-9F83-26494837F520}" destId="{2D179414-3299-4A5C-8C41-00EA6C4B5DAB}" srcOrd="3" destOrd="0" parTransId="{33231116-7313-421E-95EB-6E2E1A0A8AE7}" sibTransId="{9398FB0D-16B5-4510-A714-8B381B3E64D9}"/>
    <dgm:cxn modelId="{18F9D479-7A41-438E-82BF-10CCBD4FA38F}" type="presOf" srcId="{53808D4C-8A1A-4619-A190-61E471E3689F}" destId="{295CD10A-C144-424B-AA23-CAE3785221AD}" srcOrd="0" destOrd="0" presId="urn:microsoft.com/office/officeart/2005/8/layout/vList3#1"/>
    <dgm:cxn modelId="{41E3BB91-1460-44FF-B7A2-3EA86B8A151E}" type="presOf" srcId="{6ACD6B67-6A8D-4640-A424-791F48FC3290}" destId="{7B247CD9-924D-423B-9CCE-FA433E22FF89}" srcOrd="0" destOrd="0" presId="urn:microsoft.com/office/officeart/2005/8/layout/vList3#1"/>
    <dgm:cxn modelId="{21720698-380D-4CDD-89CE-CD7C191F1998}" srcId="{CAB7D57A-1658-4670-9F83-26494837F520}" destId="{1C18A355-4C49-41BD-821A-0125B8EB57F9}" srcOrd="4" destOrd="0" parTransId="{06045E57-1571-4B68-8695-1CFDFD441D60}" sibTransId="{4A9338F6-A49D-43D1-9CED-1A3784505E80}"/>
    <dgm:cxn modelId="{DEF495A2-F3A7-4F47-8D14-00682B2CDCD0}" srcId="{CAB7D57A-1658-4670-9F83-26494837F520}" destId="{53808D4C-8A1A-4619-A190-61E471E3689F}" srcOrd="1" destOrd="0" parTransId="{F69D0423-2BEC-45B6-8674-3BF2C58BFF78}" sibTransId="{BF70D7F0-90EF-453F-98BA-F2857A56A7EB}"/>
    <dgm:cxn modelId="{82A203AE-DFF0-4F65-89D4-9F6CF7D97F92}" type="presOf" srcId="{1C18A355-4C49-41BD-821A-0125B8EB57F9}" destId="{F995AA13-8DBB-48B3-8093-476DB7423BDD}" srcOrd="0" destOrd="0" presId="urn:microsoft.com/office/officeart/2005/8/layout/vList3#1"/>
    <dgm:cxn modelId="{B9F071B6-EF34-4063-ACD0-CDEED4347F51}" type="presOf" srcId="{38155A19-0E8B-4981-8782-30EA9CD4DCBF}" destId="{9F04895C-3957-43C2-9F05-F732C7E1D938}" srcOrd="0" destOrd="0" presId="urn:microsoft.com/office/officeart/2005/8/layout/vList3#1"/>
    <dgm:cxn modelId="{65AADEB0-4B4F-46E5-8928-1EDB61295ED3}" type="presParOf" srcId="{05DE5AD4-4ED8-40D9-B8A6-3FDDCA85039D}" destId="{693A65EC-4B5F-40E1-A0E5-594DE1FC71CF}" srcOrd="0" destOrd="0" presId="urn:microsoft.com/office/officeart/2005/8/layout/vList3#1"/>
    <dgm:cxn modelId="{3EAE7AA2-D0E9-44C4-B472-B981605BA694}" type="presParOf" srcId="{693A65EC-4B5F-40E1-A0E5-594DE1FC71CF}" destId="{07340301-D887-4A76-9239-F2F3401B4053}" srcOrd="0" destOrd="0" presId="urn:microsoft.com/office/officeart/2005/8/layout/vList3#1"/>
    <dgm:cxn modelId="{39F9A32D-4036-4280-B722-8F6B826A951A}" type="presParOf" srcId="{693A65EC-4B5F-40E1-A0E5-594DE1FC71CF}" destId="{7B247CD9-924D-423B-9CCE-FA433E22FF89}" srcOrd="1" destOrd="0" presId="urn:microsoft.com/office/officeart/2005/8/layout/vList3#1"/>
    <dgm:cxn modelId="{B3DAF6C2-D4CD-46BA-A4CD-4DEA1BA72CF6}" type="presParOf" srcId="{05DE5AD4-4ED8-40D9-B8A6-3FDDCA85039D}" destId="{552D3B84-A8CF-4B0E-A5C7-B66074098A61}" srcOrd="1" destOrd="0" presId="urn:microsoft.com/office/officeart/2005/8/layout/vList3#1"/>
    <dgm:cxn modelId="{1DEDD6B6-5833-43C7-8ED6-4C8E1E025E27}" type="presParOf" srcId="{05DE5AD4-4ED8-40D9-B8A6-3FDDCA85039D}" destId="{E07A18AF-0572-42B1-B35E-0F3EE9AD70DB}" srcOrd="2" destOrd="0" presId="urn:microsoft.com/office/officeart/2005/8/layout/vList3#1"/>
    <dgm:cxn modelId="{999540B1-28B5-4F5B-A12D-B54E6177ECA8}" type="presParOf" srcId="{E07A18AF-0572-42B1-B35E-0F3EE9AD70DB}" destId="{A7D882E9-992F-44A1-98F2-B61343BC20D9}" srcOrd="0" destOrd="0" presId="urn:microsoft.com/office/officeart/2005/8/layout/vList3#1"/>
    <dgm:cxn modelId="{CB886DBC-0AE3-4366-88C3-5116CE1ABA67}" type="presParOf" srcId="{E07A18AF-0572-42B1-B35E-0F3EE9AD70DB}" destId="{295CD10A-C144-424B-AA23-CAE3785221AD}" srcOrd="1" destOrd="0" presId="urn:microsoft.com/office/officeart/2005/8/layout/vList3#1"/>
    <dgm:cxn modelId="{D880411E-9360-4E33-85D3-EB02EAF04471}" type="presParOf" srcId="{05DE5AD4-4ED8-40D9-B8A6-3FDDCA85039D}" destId="{6C44ECFA-5E75-4D48-B7CF-2230160CA6BB}" srcOrd="3" destOrd="0" presId="urn:microsoft.com/office/officeart/2005/8/layout/vList3#1"/>
    <dgm:cxn modelId="{E91BD222-2586-42F5-9B70-1FA8B5F39C9F}" type="presParOf" srcId="{05DE5AD4-4ED8-40D9-B8A6-3FDDCA85039D}" destId="{2CCFAAE0-CADA-4E27-9BEE-28BE807FF4F9}" srcOrd="4" destOrd="0" presId="urn:microsoft.com/office/officeart/2005/8/layout/vList3#1"/>
    <dgm:cxn modelId="{0951E013-3D5B-4E5D-A7FF-D012128EA488}" type="presParOf" srcId="{2CCFAAE0-CADA-4E27-9BEE-28BE807FF4F9}" destId="{7D7FAE8F-4CB1-489D-999F-52408F986750}" srcOrd="0" destOrd="0" presId="urn:microsoft.com/office/officeart/2005/8/layout/vList3#1"/>
    <dgm:cxn modelId="{DC84D9A8-42A0-4F6A-8F42-CE747817E194}" type="presParOf" srcId="{2CCFAAE0-CADA-4E27-9BEE-28BE807FF4F9}" destId="{9F04895C-3957-43C2-9F05-F732C7E1D938}" srcOrd="1" destOrd="0" presId="urn:microsoft.com/office/officeart/2005/8/layout/vList3#1"/>
    <dgm:cxn modelId="{9BF2C873-3AC2-4399-8BF0-5C95423B157F}" type="presParOf" srcId="{05DE5AD4-4ED8-40D9-B8A6-3FDDCA85039D}" destId="{8F4F4D95-36DE-4F3E-8F7A-14E3BD1FC0F7}" srcOrd="5" destOrd="0" presId="urn:microsoft.com/office/officeart/2005/8/layout/vList3#1"/>
    <dgm:cxn modelId="{865D1940-242C-496B-8C7F-D1195C28B685}" type="presParOf" srcId="{05DE5AD4-4ED8-40D9-B8A6-3FDDCA85039D}" destId="{4A07217A-1F2E-4945-B376-9FA5D4555ECC}" srcOrd="6" destOrd="0" presId="urn:microsoft.com/office/officeart/2005/8/layout/vList3#1"/>
    <dgm:cxn modelId="{7FEC1430-06D2-4B24-9BF5-FB009F085611}" type="presParOf" srcId="{4A07217A-1F2E-4945-B376-9FA5D4555ECC}" destId="{1DDE04D5-D65F-43AB-AC9B-0EA94CE6AB4D}" srcOrd="0" destOrd="0" presId="urn:microsoft.com/office/officeart/2005/8/layout/vList3#1"/>
    <dgm:cxn modelId="{7D753EEC-46E3-4740-932C-157FA21265A3}" type="presParOf" srcId="{4A07217A-1F2E-4945-B376-9FA5D4555ECC}" destId="{EF999F83-7718-4012-9970-82BC4E0910E4}" srcOrd="1" destOrd="0" presId="urn:microsoft.com/office/officeart/2005/8/layout/vList3#1"/>
    <dgm:cxn modelId="{083C5177-3C9C-4CE1-9296-22EE1458700A}" type="presParOf" srcId="{05DE5AD4-4ED8-40D9-B8A6-3FDDCA85039D}" destId="{3E5B312E-341F-4131-908E-54D6677ED166}" srcOrd="7" destOrd="0" presId="urn:microsoft.com/office/officeart/2005/8/layout/vList3#1"/>
    <dgm:cxn modelId="{7BA8509F-FED2-41E1-86D2-3416F7EA1E9F}" type="presParOf" srcId="{05DE5AD4-4ED8-40D9-B8A6-3FDDCA85039D}" destId="{BFF93028-066C-45C9-9A5D-342CD491E0E0}" srcOrd="8" destOrd="0" presId="urn:microsoft.com/office/officeart/2005/8/layout/vList3#1"/>
    <dgm:cxn modelId="{D6160B07-AE1E-49A9-A40C-608F975DCC4C}" type="presParOf" srcId="{BFF93028-066C-45C9-9A5D-342CD491E0E0}" destId="{38ABC002-1DF8-4046-9021-9C94FB49643B}" srcOrd="0" destOrd="0" presId="urn:microsoft.com/office/officeart/2005/8/layout/vList3#1"/>
    <dgm:cxn modelId="{0DFA2324-DC2E-4BDA-9557-D595EC655915}" type="presParOf" srcId="{BFF93028-066C-45C9-9A5D-342CD491E0E0}" destId="{F995AA13-8DBB-48B3-8093-476DB7423BDD}" srcOrd="1" destOrd="0" presId="urn:microsoft.com/office/officeart/2005/8/layout/vList3#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940E109-4580-4E2F-BBDB-281EAC0AD975}" type="doc">
      <dgm:prSet loTypeId="urn:microsoft.com/office/officeart/2005/8/layout/architecture+Icon" loCatId="list" qsTypeId="urn:microsoft.com/office/officeart/2005/8/quickstyle/simple1" qsCatId="simple" csTypeId="urn:microsoft.com/office/officeart/2005/8/colors/accent1_2" csCatId="accent1" phldr="1"/>
      <dgm:spPr/>
      <dgm:t>
        <a:bodyPr/>
        <a:lstStyle/>
        <a:p>
          <a:endParaRPr lang="de-DE"/>
        </a:p>
      </dgm:t>
    </dgm:pt>
    <dgm:pt modelId="{02361633-8EC1-4C24-B098-E32AB9C6BCCF}">
      <dgm:prSet phldrT="[Text]" custT="1"/>
      <dgm:spPr/>
      <dgm:t>
        <a:bodyPr/>
        <a:lstStyle/>
        <a:p>
          <a:r>
            <a:rPr lang="de-DE" sz="3600" dirty="0"/>
            <a:t>Sekundarstufe II </a:t>
          </a:r>
        </a:p>
        <a:p>
          <a:r>
            <a:rPr lang="de-DE" sz="3600" dirty="0"/>
            <a:t>gymnasiale Oberstufe</a:t>
          </a:r>
        </a:p>
      </dgm:t>
    </dgm:pt>
    <dgm:pt modelId="{D668D946-29F6-4A7A-9B86-D269BC304039}" type="parTrans" cxnId="{FD8619CA-DC63-43D7-AE41-9D5D81F923AF}">
      <dgm:prSet/>
      <dgm:spPr/>
      <dgm:t>
        <a:bodyPr/>
        <a:lstStyle/>
        <a:p>
          <a:endParaRPr lang="de-DE"/>
        </a:p>
      </dgm:t>
    </dgm:pt>
    <dgm:pt modelId="{A06D6352-41E3-471D-B842-019CBF71B4A6}" type="sibTrans" cxnId="{FD8619CA-DC63-43D7-AE41-9D5D81F923AF}">
      <dgm:prSet/>
      <dgm:spPr/>
      <dgm:t>
        <a:bodyPr/>
        <a:lstStyle/>
        <a:p>
          <a:endParaRPr lang="de-DE"/>
        </a:p>
      </dgm:t>
    </dgm:pt>
    <dgm:pt modelId="{B79B27EF-414A-42C8-B030-ECC5BA882B83}">
      <dgm:prSet phldrT="[Text]"/>
      <dgm:spPr>
        <a:solidFill>
          <a:schemeClr val="accent3">
            <a:lumMod val="60000"/>
            <a:lumOff val="40000"/>
          </a:schemeClr>
        </a:solidFill>
      </dgm:spPr>
      <dgm:t>
        <a:bodyPr/>
        <a:lstStyle/>
        <a:p>
          <a:r>
            <a:rPr lang="de-DE" dirty="0"/>
            <a:t>Sekundarstufe I </a:t>
          </a:r>
        </a:p>
        <a:p>
          <a:r>
            <a:rPr lang="de-DE" dirty="0"/>
            <a:t>an der Real-/Haupt- oder Gesamtschule</a:t>
          </a:r>
        </a:p>
      </dgm:t>
    </dgm:pt>
    <dgm:pt modelId="{6276D4D9-E7E3-4B46-9774-BBEBA7228CA4}" type="parTrans" cxnId="{F87431D6-8E12-44EC-890C-C6C5AFC449E1}">
      <dgm:prSet/>
      <dgm:spPr/>
      <dgm:t>
        <a:bodyPr/>
        <a:lstStyle/>
        <a:p>
          <a:endParaRPr lang="de-DE"/>
        </a:p>
      </dgm:t>
    </dgm:pt>
    <dgm:pt modelId="{132003B9-1528-4FA8-A711-7A500A740218}" type="sibTrans" cxnId="{F87431D6-8E12-44EC-890C-C6C5AFC449E1}">
      <dgm:prSet/>
      <dgm:spPr/>
      <dgm:t>
        <a:bodyPr/>
        <a:lstStyle/>
        <a:p>
          <a:endParaRPr lang="de-DE"/>
        </a:p>
      </dgm:t>
    </dgm:pt>
    <dgm:pt modelId="{F1606F2F-4864-42EF-A5C4-B730963E98C7}">
      <dgm:prSet phldrT="[Text]"/>
      <dgm:spPr>
        <a:solidFill>
          <a:schemeClr val="accent1">
            <a:lumMod val="60000"/>
            <a:lumOff val="40000"/>
          </a:schemeClr>
        </a:solidFill>
      </dgm:spPr>
      <dgm:t>
        <a:bodyPr/>
        <a:lstStyle/>
        <a:p>
          <a:r>
            <a:rPr lang="de-DE" dirty="0"/>
            <a:t>Sekundarstufe I </a:t>
          </a:r>
        </a:p>
        <a:p>
          <a:r>
            <a:rPr lang="de-DE" dirty="0"/>
            <a:t>am Gymnasium</a:t>
          </a:r>
        </a:p>
      </dgm:t>
    </dgm:pt>
    <dgm:pt modelId="{37C44481-4A1D-4690-9981-83C27755058A}" type="sibTrans" cxnId="{17CDD412-1BBE-46FD-9814-9C545D2A65BB}">
      <dgm:prSet/>
      <dgm:spPr/>
      <dgm:t>
        <a:bodyPr/>
        <a:lstStyle/>
        <a:p>
          <a:endParaRPr lang="de-DE"/>
        </a:p>
      </dgm:t>
    </dgm:pt>
    <dgm:pt modelId="{7708C14E-B523-46A5-81F4-A47BAA111C24}" type="parTrans" cxnId="{17CDD412-1BBE-46FD-9814-9C545D2A65BB}">
      <dgm:prSet/>
      <dgm:spPr/>
      <dgm:t>
        <a:bodyPr/>
        <a:lstStyle/>
        <a:p>
          <a:endParaRPr lang="de-DE"/>
        </a:p>
      </dgm:t>
    </dgm:pt>
    <dgm:pt modelId="{D2E870C7-0729-415D-BBC4-269AF57D8A9C}" type="pres">
      <dgm:prSet presAssocID="{2940E109-4580-4E2F-BBDB-281EAC0AD975}" presName="Name0" presStyleCnt="0">
        <dgm:presLayoutVars>
          <dgm:chPref val="1"/>
          <dgm:dir/>
          <dgm:animOne val="branch"/>
          <dgm:animLvl val="lvl"/>
          <dgm:resizeHandles/>
        </dgm:presLayoutVars>
      </dgm:prSet>
      <dgm:spPr/>
    </dgm:pt>
    <dgm:pt modelId="{2878C319-14B3-4C40-9693-0D7AE9E8BC49}" type="pres">
      <dgm:prSet presAssocID="{02361633-8EC1-4C24-B098-E32AB9C6BCCF}" presName="vertOne" presStyleCnt="0"/>
      <dgm:spPr/>
    </dgm:pt>
    <dgm:pt modelId="{070E86DB-13D2-43EF-A56F-EE22BCB0EB99}" type="pres">
      <dgm:prSet presAssocID="{02361633-8EC1-4C24-B098-E32AB9C6BCCF}" presName="txOne" presStyleLbl="node0" presStyleIdx="0" presStyleCnt="1">
        <dgm:presLayoutVars>
          <dgm:chPref val="3"/>
        </dgm:presLayoutVars>
      </dgm:prSet>
      <dgm:spPr/>
    </dgm:pt>
    <dgm:pt modelId="{56DA7915-BCC2-49DD-804B-21B0C2C97BF8}" type="pres">
      <dgm:prSet presAssocID="{02361633-8EC1-4C24-B098-E32AB9C6BCCF}" presName="parTransOne" presStyleCnt="0"/>
      <dgm:spPr/>
    </dgm:pt>
    <dgm:pt modelId="{0982F286-D91E-4697-8185-04DBBA9E56C1}" type="pres">
      <dgm:prSet presAssocID="{02361633-8EC1-4C24-B098-E32AB9C6BCCF}" presName="horzOne" presStyleCnt="0"/>
      <dgm:spPr/>
    </dgm:pt>
    <dgm:pt modelId="{5AE480A8-ED94-428A-A17E-B383A6B3F70F}" type="pres">
      <dgm:prSet presAssocID="{F1606F2F-4864-42EF-A5C4-B730963E98C7}" presName="vertTwo" presStyleCnt="0"/>
      <dgm:spPr/>
    </dgm:pt>
    <dgm:pt modelId="{7FE88A08-257C-48D3-B5FB-2599D502E345}" type="pres">
      <dgm:prSet presAssocID="{F1606F2F-4864-42EF-A5C4-B730963E98C7}" presName="txTwo" presStyleLbl="node2" presStyleIdx="0" presStyleCnt="2">
        <dgm:presLayoutVars>
          <dgm:chPref val="3"/>
        </dgm:presLayoutVars>
      </dgm:prSet>
      <dgm:spPr/>
    </dgm:pt>
    <dgm:pt modelId="{28093E9B-DBC3-4740-B00B-4536DFEF154F}" type="pres">
      <dgm:prSet presAssocID="{F1606F2F-4864-42EF-A5C4-B730963E98C7}" presName="horzTwo" presStyleCnt="0"/>
      <dgm:spPr/>
    </dgm:pt>
    <dgm:pt modelId="{BD8E36C2-CDD6-406D-ABE2-A102E6E7BAC3}" type="pres">
      <dgm:prSet presAssocID="{37C44481-4A1D-4690-9981-83C27755058A}" presName="sibSpaceTwo" presStyleCnt="0"/>
      <dgm:spPr/>
    </dgm:pt>
    <dgm:pt modelId="{871C218D-4C3E-46C3-905E-EBCA923D1880}" type="pres">
      <dgm:prSet presAssocID="{B79B27EF-414A-42C8-B030-ECC5BA882B83}" presName="vertTwo" presStyleCnt="0"/>
      <dgm:spPr/>
    </dgm:pt>
    <dgm:pt modelId="{98464984-D007-40FE-AFC0-DFD6C8F72FE2}" type="pres">
      <dgm:prSet presAssocID="{B79B27EF-414A-42C8-B030-ECC5BA882B83}" presName="txTwo" presStyleLbl="node2" presStyleIdx="1" presStyleCnt="2">
        <dgm:presLayoutVars>
          <dgm:chPref val="3"/>
        </dgm:presLayoutVars>
      </dgm:prSet>
      <dgm:spPr/>
    </dgm:pt>
    <dgm:pt modelId="{97EC7023-D337-43EB-9ED1-6A40C4085007}" type="pres">
      <dgm:prSet presAssocID="{B79B27EF-414A-42C8-B030-ECC5BA882B83}" presName="horzTwo" presStyleCnt="0"/>
      <dgm:spPr/>
    </dgm:pt>
  </dgm:ptLst>
  <dgm:cxnLst>
    <dgm:cxn modelId="{17CDD412-1BBE-46FD-9814-9C545D2A65BB}" srcId="{02361633-8EC1-4C24-B098-E32AB9C6BCCF}" destId="{F1606F2F-4864-42EF-A5C4-B730963E98C7}" srcOrd="0" destOrd="0" parTransId="{7708C14E-B523-46A5-81F4-A47BAA111C24}" sibTransId="{37C44481-4A1D-4690-9981-83C27755058A}"/>
    <dgm:cxn modelId="{D1FF2A1F-2807-4B9E-AAE1-0FD1F6D14337}" type="presOf" srcId="{2940E109-4580-4E2F-BBDB-281EAC0AD975}" destId="{D2E870C7-0729-415D-BBC4-269AF57D8A9C}" srcOrd="0" destOrd="0" presId="urn:microsoft.com/office/officeart/2005/8/layout/architecture+Icon"/>
    <dgm:cxn modelId="{425B3632-5DA2-46F4-BE08-884AB5D05C92}" type="presOf" srcId="{02361633-8EC1-4C24-B098-E32AB9C6BCCF}" destId="{070E86DB-13D2-43EF-A56F-EE22BCB0EB99}" srcOrd="0" destOrd="0" presId="urn:microsoft.com/office/officeart/2005/8/layout/architecture+Icon"/>
    <dgm:cxn modelId="{1C9BF05D-D6CA-4672-B7DC-0EF5528AF745}" type="presOf" srcId="{F1606F2F-4864-42EF-A5C4-B730963E98C7}" destId="{7FE88A08-257C-48D3-B5FB-2599D502E345}" srcOrd="0" destOrd="0" presId="urn:microsoft.com/office/officeart/2005/8/layout/architecture+Icon"/>
    <dgm:cxn modelId="{FD8619CA-DC63-43D7-AE41-9D5D81F923AF}" srcId="{2940E109-4580-4E2F-BBDB-281EAC0AD975}" destId="{02361633-8EC1-4C24-B098-E32AB9C6BCCF}" srcOrd="0" destOrd="0" parTransId="{D668D946-29F6-4A7A-9B86-D269BC304039}" sibTransId="{A06D6352-41E3-471D-B842-019CBF71B4A6}"/>
    <dgm:cxn modelId="{F87431D6-8E12-44EC-890C-C6C5AFC449E1}" srcId="{02361633-8EC1-4C24-B098-E32AB9C6BCCF}" destId="{B79B27EF-414A-42C8-B030-ECC5BA882B83}" srcOrd="1" destOrd="0" parTransId="{6276D4D9-E7E3-4B46-9774-BBEBA7228CA4}" sibTransId="{132003B9-1528-4FA8-A711-7A500A740218}"/>
    <dgm:cxn modelId="{E59720DE-DA23-40A9-BBEA-8C6AE42744F6}" type="presOf" srcId="{B79B27EF-414A-42C8-B030-ECC5BA882B83}" destId="{98464984-D007-40FE-AFC0-DFD6C8F72FE2}" srcOrd="0" destOrd="0" presId="urn:microsoft.com/office/officeart/2005/8/layout/architecture+Icon"/>
    <dgm:cxn modelId="{7D663888-9A03-4051-A501-78B96982E918}" type="presParOf" srcId="{D2E870C7-0729-415D-BBC4-269AF57D8A9C}" destId="{2878C319-14B3-4C40-9693-0D7AE9E8BC49}" srcOrd="0" destOrd="0" presId="urn:microsoft.com/office/officeart/2005/8/layout/architecture+Icon"/>
    <dgm:cxn modelId="{62BE7D75-C23C-43AD-B295-7406633EE8F4}" type="presParOf" srcId="{2878C319-14B3-4C40-9693-0D7AE9E8BC49}" destId="{070E86DB-13D2-43EF-A56F-EE22BCB0EB99}" srcOrd="0" destOrd="0" presId="urn:microsoft.com/office/officeart/2005/8/layout/architecture+Icon"/>
    <dgm:cxn modelId="{4B69C7C7-B4DC-4C6E-B842-E01D35A3882C}" type="presParOf" srcId="{2878C319-14B3-4C40-9693-0D7AE9E8BC49}" destId="{56DA7915-BCC2-49DD-804B-21B0C2C97BF8}" srcOrd="1" destOrd="0" presId="urn:microsoft.com/office/officeart/2005/8/layout/architecture+Icon"/>
    <dgm:cxn modelId="{42144C06-5F68-4697-BC86-EFF878E70CC9}" type="presParOf" srcId="{2878C319-14B3-4C40-9693-0D7AE9E8BC49}" destId="{0982F286-D91E-4697-8185-04DBBA9E56C1}" srcOrd="2" destOrd="0" presId="urn:microsoft.com/office/officeart/2005/8/layout/architecture+Icon"/>
    <dgm:cxn modelId="{4471E24C-E87D-4A82-BF17-D64ABC8BF2F3}" type="presParOf" srcId="{0982F286-D91E-4697-8185-04DBBA9E56C1}" destId="{5AE480A8-ED94-428A-A17E-B383A6B3F70F}" srcOrd="0" destOrd="0" presId="urn:microsoft.com/office/officeart/2005/8/layout/architecture+Icon"/>
    <dgm:cxn modelId="{B613825A-A51F-4CAE-9469-553D229460E9}" type="presParOf" srcId="{5AE480A8-ED94-428A-A17E-B383A6B3F70F}" destId="{7FE88A08-257C-48D3-B5FB-2599D502E345}" srcOrd="0" destOrd="0" presId="urn:microsoft.com/office/officeart/2005/8/layout/architecture+Icon"/>
    <dgm:cxn modelId="{19378A21-7EDE-441C-99E3-97A521C43949}" type="presParOf" srcId="{5AE480A8-ED94-428A-A17E-B383A6B3F70F}" destId="{28093E9B-DBC3-4740-B00B-4536DFEF154F}" srcOrd="1" destOrd="0" presId="urn:microsoft.com/office/officeart/2005/8/layout/architecture+Icon"/>
    <dgm:cxn modelId="{7FA98451-5456-4D8F-9D1F-5633FAFC7D12}" type="presParOf" srcId="{0982F286-D91E-4697-8185-04DBBA9E56C1}" destId="{BD8E36C2-CDD6-406D-ABE2-A102E6E7BAC3}" srcOrd="1" destOrd="0" presId="urn:microsoft.com/office/officeart/2005/8/layout/architecture+Icon"/>
    <dgm:cxn modelId="{69EE3991-E485-4FF7-AA84-40BED39E89EE}" type="presParOf" srcId="{0982F286-D91E-4697-8185-04DBBA9E56C1}" destId="{871C218D-4C3E-46C3-905E-EBCA923D1880}" srcOrd="2" destOrd="0" presId="urn:microsoft.com/office/officeart/2005/8/layout/architecture+Icon"/>
    <dgm:cxn modelId="{AC9DAD12-4FC8-431F-B2F2-BE4E1F64EF49}" type="presParOf" srcId="{871C218D-4C3E-46C3-905E-EBCA923D1880}" destId="{98464984-D007-40FE-AFC0-DFD6C8F72FE2}" srcOrd="0" destOrd="0" presId="urn:microsoft.com/office/officeart/2005/8/layout/architecture+Icon"/>
    <dgm:cxn modelId="{FB764FA0-B941-4B30-90F3-45CB8EEBE6A0}" type="presParOf" srcId="{871C218D-4C3E-46C3-905E-EBCA923D1880}" destId="{97EC7023-D337-43EB-9ED1-6A40C4085007}" srcOrd="1" destOrd="0" presId="urn:microsoft.com/office/officeart/2005/8/layout/architecture+Icon"/>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0A68EF9-8116-4D9F-88D6-D7067DEE7A89}" type="doc">
      <dgm:prSet loTypeId="urn:microsoft.com/office/officeart/2005/8/layout/process4" loCatId="list" qsTypeId="urn:microsoft.com/office/officeart/2005/8/quickstyle/simple1" qsCatId="simple" csTypeId="urn:microsoft.com/office/officeart/2005/8/colors/accent1_2" csCatId="accent1" phldr="1"/>
      <dgm:spPr/>
      <dgm:t>
        <a:bodyPr/>
        <a:lstStyle/>
        <a:p>
          <a:endParaRPr lang="de-DE"/>
        </a:p>
      </dgm:t>
    </dgm:pt>
    <dgm:pt modelId="{CC90AC12-5EEC-4924-AC27-6DFB7231602D}">
      <dgm:prSet phldrT="[Text]" custT="1"/>
      <dgm:spPr/>
      <dgm:t>
        <a:bodyPr/>
        <a:lstStyle/>
        <a:p>
          <a:r>
            <a:rPr lang="de-DE" sz="2400" dirty="0"/>
            <a:t>Klasse 9 Gymnasium / Klasse 10 Real-/Haupt od. Gesamtschule</a:t>
          </a:r>
        </a:p>
      </dgm:t>
    </dgm:pt>
    <dgm:pt modelId="{7FDB20BC-8018-435F-908F-074D9D66A7C7}" type="parTrans" cxnId="{B97A176E-832B-4533-A88E-7A6EDB4D3995}">
      <dgm:prSet/>
      <dgm:spPr/>
      <dgm:t>
        <a:bodyPr/>
        <a:lstStyle/>
        <a:p>
          <a:endParaRPr lang="de-DE"/>
        </a:p>
      </dgm:t>
    </dgm:pt>
    <dgm:pt modelId="{E270F50A-8D7B-4341-9CF4-C9C3691A2FD2}" type="sibTrans" cxnId="{B97A176E-832B-4533-A88E-7A6EDB4D3995}">
      <dgm:prSet/>
      <dgm:spPr/>
      <dgm:t>
        <a:bodyPr/>
        <a:lstStyle/>
        <a:p>
          <a:endParaRPr lang="de-DE"/>
        </a:p>
      </dgm:t>
    </dgm:pt>
    <dgm:pt modelId="{E9FE019C-50D8-47E1-9167-DFE658BCBEA1}">
      <dgm:prSet phldrT="[Text]" custT="1"/>
      <dgm:spPr/>
      <dgm:t>
        <a:bodyPr/>
        <a:lstStyle/>
        <a:p>
          <a:r>
            <a:rPr lang="de-DE" sz="2400" dirty="0"/>
            <a:t>Einführungsphase 1 Jahr ( EF )</a:t>
          </a:r>
        </a:p>
      </dgm:t>
    </dgm:pt>
    <dgm:pt modelId="{21C874A1-6A4B-47C7-899E-1F3F2347410A}" type="parTrans" cxnId="{7BE7BF92-6DDA-4AD9-AB2D-FED938C819E9}">
      <dgm:prSet/>
      <dgm:spPr/>
      <dgm:t>
        <a:bodyPr/>
        <a:lstStyle/>
        <a:p>
          <a:endParaRPr lang="de-DE"/>
        </a:p>
      </dgm:t>
    </dgm:pt>
    <dgm:pt modelId="{92D596B9-4996-4A21-89CE-7DED4DD36274}" type="sibTrans" cxnId="{7BE7BF92-6DDA-4AD9-AB2D-FED938C819E9}">
      <dgm:prSet/>
      <dgm:spPr/>
      <dgm:t>
        <a:bodyPr/>
        <a:lstStyle/>
        <a:p>
          <a:endParaRPr lang="de-DE"/>
        </a:p>
      </dgm:t>
    </dgm:pt>
    <dgm:pt modelId="{4E82AF14-1479-4097-91DA-157FB922BAFE}">
      <dgm:prSet phldrT="[Text]" custT="1"/>
      <dgm:spPr/>
      <dgm:t>
        <a:bodyPr/>
        <a:lstStyle/>
        <a:p>
          <a:r>
            <a:rPr lang="de-DE" sz="2400" dirty="0"/>
            <a:t>Versetzung in die Qualifikationsphase: Noten aus 2. </a:t>
          </a:r>
          <a:r>
            <a:rPr lang="de-DE" sz="2400" dirty="0" err="1"/>
            <a:t>Hj</a:t>
          </a:r>
          <a:r>
            <a:rPr lang="de-DE" sz="2400" dirty="0"/>
            <a:t>. EP</a:t>
          </a:r>
        </a:p>
      </dgm:t>
    </dgm:pt>
    <dgm:pt modelId="{06777FC1-4CE9-473B-AC3E-E9AA3003F966}" type="parTrans" cxnId="{723CA71A-51F3-4431-9AE4-57DDB12A5337}">
      <dgm:prSet/>
      <dgm:spPr/>
      <dgm:t>
        <a:bodyPr/>
        <a:lstStyle/>
        <a:p>
          <a:endParaRPr lang="de-DE"/>
        </a:p>
      </dgm:t>
    </dgm:pt>
    <dgm:pt modelId="{18002A7B-CD9B-4944-B3EE-1602501F05FD}" type="sibTrans" cxnId="{723CA71A-51F3-4431-9AE4-57DDB12A5337}">
      <dgm:prSet/>
      <dgm:spPr/>
      <dgm:t>
        <a:bodyPr/>
        <a:lstStyle/>
        <a:p>
          <a:endParaRPr lang="de-DE"/>
        </a:p>
      </dgm:t>
    </dgm:pt>
    <dgm:pt modelId="{8BBCD54A-4E57-4CEF-BB9D-DDF0166ACFB2}">
      <dgm:prSet phldrT="[Text]" custT="1"/>
      <dgm:spPr/>
      <dgm:t>
        <a:bodyPr/>
        <a:lstStyle/>
        <a:p>
          <a:r>
            <a:rPr lang="de-DE" sz="2400" dirty="0"/>
            <a:t>Qualifikationsphase 1.+2. Jahr ( Q1 + Q2 )</a:t>
          </a:r>
        </a:p>
      </dgm:t>
    </dgm:pt>
    <dgm:pt modelId="{B811F26F-7802-4D3D-AE24-B9003308FABF}" type="parTrans" cxnId="{9B9E36D1-82C5-4C80-A9E0-FAC50405B26F}">
      <dgm:prSet/>
      <dgm:spPr/>
      <dgm:t>
        <a:bodyPr/>
        <a:lstStyle/>
        <a:p>
          <a:endParaRPr lang="de-DE"/>
        </a:p>
      </dgm:t>
    </dgm:pt>
    <dgm:pt modelId="{D24486F7-6057-4A6F-9519-BAB8D44BD193}" type="sibTrans" cxnId="{9B9E36D1-82C5-4C80-A9E0-FAC50405B26F}">
      <dgm:prSet/>
      <dgm:spPr/>
      <dgm:t>
        <a:bodyPr/>
        <a:lstStyle/>
        <a:p>
          <a:endParaRPr lang="de-DE"/>
        </a:p>
      </dgm:t>
    </dgm:pt>
    <dgm:pt modelId="{1D1454A9-61B8-4A27-9977-055E914C7766}">
      <dgm:prSet phldrT="[Text]" custT="1"/>
      <dgm:spPr/>
      <dgm:t>
        <a:bodyPr/>
        <a:lstStyle/>
        <a:p>
          <a:r>
            <a:rPr lang="de-DE" sz="2400" dirty="0"/>
            <a:t>Zulassung zur Abiturprüfung: Noten aus Q1 und Q2 </a:t>
          </a:r>
          <a:r>
            <a:rPr lang="de-DE" sz="2400" i="0" dirty="0"/>
            <a:t>(Block I)</a:t>
          </a:r>
        </a:p>
      </dgm:t>
    </dgm:pt>
    <dgm:pt modelId="{067F830B-96BF-4F34-90CF-6710DC793CAF}" type="parTrans" cxnId="{63188EDE-0299-41F5-B789-E58AC6B062D8}">
      <dgm:prSet/>
      <dgm:spPr/>
      <dgm:t>
        <a:bodyPr/>
        <a:lstStyle/>
        <a:p>
          <a:endParaRPr lang="de-DE"/>
        </a:p>
      </dgm:t>
    </dgm:pt>
    <dgm:pt modelId="{22A71AE5-88CB-4844-9731-506DC20ACB0E}" type="sibTrans" cxnId="{63188EDE-0299-41F5-B789-E58AC6B062D8}">
      <dgm:prSet/>
      <dgm:spPr/>
      <dgm:t>
        <a:bodyPr/>
        <a:lstStyle/>
        <a:p>
          <a:endParaRPr lang="de-DE"/>
        </a:p>
      </dgm:t>
    </dgm:pt>
    <dgm:pt modelId="{93625FF2-E96C-4A05-B366-CD08A4F12328}">
      <dgm:prSet phldrT="[Text]" custT="1"/>
      <dgm:spPr/>
      <dgm:t>
        <a:bodyPr/>
        <a:lstStyle/>
        <a:p>
          <a:r>
            <a:rPr lang="de-DE" sz="2400" dirty="0"/>
            <a:t>Abiturprüfung</a:t>
          </a:r>
        </a:p>
      </dgm:t>
    </dgm:pt>
    <dgm:pt modelId="{ACC071DC-EBBA-49A9-ADDC-50AFFDD0C3F7}" type="parTrans" cxnId="{6B5DF712-B088-4B29-A2D7-029319694F07}">
      <dgm:prSet/>
      <dgm:spPr/>
      <dgm:t>
        <a:bodyPr/>
        <a:lstStyle/>
        <a:p>
          <a:endParaRPr lang="de-DE"/>
        </a:p>
      </dgm:t>
    </dgm:pt>
    <dgm:pt modelId="{32900E0C-7845-42A6-BF2A-C304FC8F3474}" type="sibTrans" cxnId="{6B5DF712-B088-4B29-A2D7-029319694F07}">
      <dgm:prSet/>
      <dgm:spPr/>
      <dgm:t>
        <a:bodyPr/>
        <a:lstStyle/>
        <a:p>
          <a:endParaRPr lang="de-DE"/>
        </a:p>
      </dgm:t>
    </dgm:pt>
    <dgm:pt modelId="{D2A58598-9CD2-45E4-B4BD-0646C35DBA3D}">
      <dgm:prSet phldrT="[Text]" custT="1"/>
      <dgm:spPr/>
      <dgm:t>
        <a:bodyPr/>
        <a:lstStyle/>
        <a:p>
          <a:r>
            <a:rPr lang="de-DE" sz="2400" dirty="0"/>
            <a:t>Abitur: Noten aus Q (Block I) und Abiturprüfung (Block II)</a:t>
          </a:r>
        </a:p>
      </dgm:t>
    </dgm:pt>
    <dgm:pt modelId="{E4D004CC-1B42-4048-BB13-B8DB3F82DCC6}" type="parTrans" cxnId="{1BAD222B-3650-4B50-9A44-66548CBB49FC}">
      <dgm:prSet/>
      <dgm:spPr/>
      <dgm:t>
        <a:bodyPr/>
        <a:lstStyle/>
        <a:p>
          <a:endParaRPr lang="de-DE"/>
        </a:p>
      </dgm:t>
    </dgm:pt>
    <dgm:pt modelId="{017676F2-75A3-4EEA-9F47-5FB813AF7EB7}" type="sibTrans" cxnId="{1BAD222B-3650-4B50-9A44-66548CBB49FC}">
      <dgm:prSet/>
      <dgm:spPr/>
      <dgm:t>
        <a:bodyPr/>
        <a:lstStyle/>
        <a:p>
          <a:endParaRPr lang="de-DE"/>
        </a:p>
      </dgm:t>
    </dgm:pt>
    <dgm:pt modelId="{9E06C1EE-40E3-4204-8C2A-D74681AB112D}">
      <dgm:prSet phldrT="[Text]" custT="1"/>
      <dgm:spPr/>
      <dgm:t>
        <a:bodyPr/>
        <a:lstStyle/>
        <a:p>
          <a:r>
            <a:rPr lang="de-DE" sz="2400" dirty="0"/>
            <a:t>Versetzung / Qualifikation für die gymnasiale Oberstufe</a:t>
          </a:r>
        </a:p>
      </dgm:t>
    </dgm:pt>
    <dgm:pt modelId="{1D38B7D0-BCCA-4B48-83AD-B368E0A6C501}" type="parTrans" cxnId="{8D55EA14-26E2-45D3-8522-5CD65D937B9A}">
      <dgm:prSet/>
      <dgm:spPr/>
      <dgm:t>
        <a:bodyPr/>
        <a:lstStyle/>
        <a:p>
          <a:endParaRPr lang="de-DE"/>
        </a:p>
      </dgm:t>
    </dgm:pt>
    <dgm:pt modelId="{2983250B-1BFD-4BE1-AF50-67E9FDA5DDCB}" type="sibTrans" cxnId="{8D55EA14-26E2-45D3-8522-5CD65D937B9A}">
      <dgm:prSet/>
      <dgm:spPr/>
      <dgm:t>
        <a:bodyPr/>
        <a:lstStyle/>
        <a:p>
          <a:endParaRPr lang="de-DE"/>
        </a:p>
      </dgm:t>
    </dgm:pt>
    <dgm:pt modelId="{36B85F33-0DD4-444E-8703-26B9FA3EC711}" type="pres">
      <dgm:prSet presAssocID="{50A68EF9-8116-4D9F-88D6-D7067DEE7A89}" presName="Name0" presStyleCnt="0">
        <dgm:presLayoutVars>
          <dgm:dir/>
          <dgm:animLvl val="lvl"/>
          <dgm:resizeHandles val="exact"/>
        </dgm:presLayoutVars>
      </dgm:prSet>
      <dgm:spPr/>
    </dgm:pt>
    <dgm:pt modelId="{EBCFBA6F-1CD5-450C-A036-F09C32E273EB}" type="pres">
      <dgm:prSet presAssocID="{93625FF2-E96C-4A05-B366-CD08A4F12328}" presName="boxAndChildren" presStyleCnt="0"/>
      <dgm:spPr/>
    </dgm:pt>
    <dgm:pt modelId="{867848A5-3BED-4224-8363-061FB6621789}" type="pres">
      <dgm:prSet presAssocID="{93625FF2-E96C-4A05-B366-CD08A4F12328}" presName="parentTextBox" presStyleLbl="node1" presStyleIdx="0" presStyleCnt="4"/>
      <dgm:spPr/>
    </dgm:pt>
    <dgm:pt modelId="{6C75EA11-241D-4C14-A707-194E8000D5ED}" type="pres">
      <dgm:prSet presAssocID="{93625FF2-E96C-4A05-B366-CD08A4F12328}" presName="entireBox" presStyleLbl="node1" presStyleIdx="0" presStyleCnt="4"/>
      <dgm:spPr/>
    </dgm:pt>
    <dgm:pt modelId="{219EB1FF-84CC-43D0-9360-47ED9F4C4D2D}" type="pres">
      <dgm:prSet presAssocID="{93625FF2-E96C-4A05-B366-CD08A4F12328}" presName="descendantBox" presStyleCnt="0"/>
      <dgm:spPr/>
    </dgm:pt>
    <dgm:pt modelId="{5F297C88-07E5-4E8E-B850-B3C71C1B3988}" type="pres">
      <dgm:prSet presAssocID="{D2A58598-9CD2-45E4-B4BD-0646C35DBA3D}" presName="childTextBox" presStyleLbl="fgAccFollowNode1" presStyleIdx="0" presStyleCnt="4">
        <dgm:presLayoutVars>
          <dgm:bulletEnabled val="1"/>
        </dgm:presLayoutVars>
      </dgm:prSet>
      <dgm:spPr/>
    </dgm:pt>
    <dgm:pt modelId="{473EAFCB-537F-4CC2-A3CF-A694C0A1E247}" type="pres">
      <dgm:prSet presAssocID="{D24486F7-6057-4A6F-9519-BAB8D44BD193}" presName="sp" presStyleCnt="0"/>
      <dgm:spPr/>
    </dgm:pt>
    <dgm:pt modelId="{79520253-D10F-4216-88C1-8B6A5C2CA526}" type="pres">
      <dgm:prSet presAssocID="{8BBCD54A-4E57-4CEF-BB9D-DDF0166ACFB2}" presName="arrowAndChildren" presStyleCnt="0"/>
      <dgm:spPr/>
    </dgm:pt>
    <dgm:pt modelId="{348D1E03-2DD5-4DFB-BD01-86F1792FE6D9}" type="pres">
      <dgm:prSet presAssocID="{8BBCD54A-4E57-4CEF-BB9D-DDF0166ACFB2}" presName="parentTextArrow" presStyleLbl="node1" presStyleIdx="0" presStyleCnt="4"/>
      <dgm:spPr/>
    </dgm:pt>
    <dgm:pt modelId="{AAA93794-6A18-472A-BF6D-5C71B3B558CF}" type="pres">
      <dgm:prSet presAssocID="{8BBCD54A-4E57-4CEF-BB9D-DDF0166ACFB2}" presName="arrow" presStyleLbl="node1" presStyleIdx="1" presStyleCnt="4"/>
      <dgm:spPr/>
    </dgm:pt>
    <dgm:pt modelId="{BC79FE56-06C1-40FC-AF49-D1F2DE6D04C4}" type="pres">
      <dgm:prSet presAssocID="{8BBCD54A-4E57-4CEF-BB9D-DDF0166ACFB2}" presName="descendantArrow" presStyleCnt="0"/>
      <dgm:spPr/>
    </dgm:pt>
    <dgm:pt modelId="{73A600CC-1F0A-4DDE-82F8-A36A028C5246}" type="pres">
      <dgm:prSet presAssocID="{1D1454A9-61B8-4A27-9977-055E914C7766}" presName="childTextArrow" presStyleLbl="fgAccFollowNode1" presStyleIdx="1" presStyleCnt="4">
        <dgm:presLayoutVars>
          <dgm:bulletEnabled val="1"/>
        </dgm:presLayoutVars>
      </dgm:prSet>
      <dgm:spPr/>
    </dgm:pt>
    <dgm:pt modelId="{A5FC21A4-FD23-4A4A-935F-E10C04E457E2}" type="pres">
      <dgm:prSet presAssocID="{92D596B9-4996-4A21-89CE-7DED4DD36274}" presName="sp" presStyleCnt="0"/>
      <dgm:spPr/>
    </dgm:pt>
    <dgm:pt modelId="{CBF232E5-BD64-4CD8-861F-1D044DFA0C83}" type="pres">
      <dgm:prSet presAssocID="{E9FE019C-50D8-47E1-9167-DFE658BCBEA1}" presName="arrowAndChildren" presStyleCnt="0"/>
      <dgm:spPr/>
    </dgm:pt>
    <dgm:pt modelId="{D224F9F4-D946-4D62-BB88-9FA093F3BF00}" type="pres">
      <dgm:prSet presAssocID="{E9FE019C-50D8-47E1-9167-DFE658BCBEA1}" presName="parentTextArrow" presStyleLbl="node1" presStyleIdx="1" presStyleCnt="4"/>
      <dgm:spPr/>
    </dgm:pt>
    <dgm:pt modelId="{F2C6B80A-6AAA-419A-AFA8-FFC5102F9609}" type="pres">
      <dgm:prSet presAssocID="{E9FE019C-50D8-47E1-9167-DFE658BCBEA1}" presName="arrow" presStyleLbl="node1" presStyleIdx="2" presStyleCnt="4"/>
      <dgm:spPr/>
    </dgm:pt>
    <dgm:pt modelId="{A29D016D-0493-4048-A919-E9BF236D9532}" type="pres">
      <dgm:prSet presAssocID="{E9FE019C-50D8-47E1-9167-DFE658BCBEA1}" presName="descendantArrow" presStyleCnt="0"/>
      <dgm:spPr/>
    </dgm:pt>
    <dgm:pt modelId="{62D8BFD3-CDE6-4463-9A56-F3E08180E004}" type="pres">
      <dgm:prSet presAssocID="{4E82AF14-1479-4097-91DA-157FB922BAFE}" presName="childTextArrow" presStyleLbl="fgAccFollowNode1" presStyleIdx="2" presStyleCnt="4">
        <dgm:presLayoutVars>
          <dgm:bulletEnabled val="1"/>
        </dgm:presLayoutVars>
      </dgm:prSet>
      <dgm:spPr/>
    </dgm:pt>
    <dgm:pt modelId="{61200CB9-5BE2-4E5A-8E35-22A8A0D89DF5}" type="pres">
      <dgm:prSet presAssocID="{E270F50A-8D7B-4341-9CF4-C9C3691A2FD2}" presName="sp" presStyleCnt="0"/>
      <dgm:spPr/>
    </dgm:pt>
    <dgm:pt modelId="{EC3A17C4-9E24-4CB6-B15D-9177D39F945F}" type="pres">
      <dgm:prSet presAssocID="{CC90AC12-5EEC-4924-AC27-6DFB7231602D}" presName="arrowAndChildren" presStyleCnt="0"/>
      <dgm:spPr/>
    </dgm:pt>
    <dgm:pt modelId="{13FE62D8-865A-4884-889A-CE26EF530AF5}" type="pres">
      <dgm:prSet presAssocID="{CC90AC12-5EEC-4924-AC27-6DFB7231602D}" presName="parentTextArrow" presStyleLbl="node1" presStyleIdx="2" presStyleCnt="4"/>
      <dgm:spPr/>
    </dgm:pt>
    <dgm:pt modelId="{C94DE7E8-A097-4C29-981A-64B28D7A4847}" type="pres">
      <dgm:prSet presAssocID="{CC90AC12-5EEC-4924-AC27-6DFB7231602D}" presName="arrow" presStyleLbl="node1" presStyleIdx="3" presStyleCnt="4"/>
      <dgm:spPr/>
    </dgm:pt>
    <dgm:pt modelId="{B3A6EB0E-FDD3-42D9-8083-3D3B1AC764A4}" type="pres">
      <dgm:prSet presAssocID="{CC90AC12-5EEC-4924-AC27-6DFB7231602D}" presName="descendantArrow" presStyleCnt="0"/>
      <dgm:spPr/>
    </dgm:pt>
    <dgm:pt modelId="{398B00A0-BB01-4272-BEC1-E12364052A9B}" type="pres">
      <dgm:prSet presAssocID="{9E06C1EE-40E3-4204-8C2A-D74681AB112D}" presName="childTextArrow" presStyleLbl="fgAccFollowNode1" presStyleIdx="3" presStyleCnt="4">
        <dgm:presLayoutVars>
          <dgm:bulletEnabled val="1"/>
        </dgm:presLayoutVars>
      </dgm:prSet>
      <dgm:spPr/>
    </dgm:pt>
  </dgm:ptLst>
  <dgm:cxnLst>
    <dgm:cxn modelId="{54EBB209-BEB5-450E-9979-C0B3BFF9C08A}" type="presOf" srcId="{CC90AC12-5EEC-4924-AC27-6DFB7231602D}" destId="{13FE62D8-865A-4884-889A-CE26EF530AF5}" srcOrd="0" destOrd="0" presId="urn:microsoft.com/office/officeart/2005/8/layout/process4"/>
    <dgm:cxn modelId="{6B5DF712-B088-4B29-A2D7-029319694F07}" srcId="{50A68EF9-8116-4D9F-88D6-D7067DEE7A89}" destId="{93625FF2-E96C-4A05-B366-CD08A4F12328}" srcOrd="3" destOrd="0" parTransId="{ACC071DC-EBBA-49A9-ADDC-50AFFDD0C3F7}" sibTransId="{32900E0C-7845-42A6-BF2A-C304FC8F3474}"/>
    <dgm:cxn modelId="{8D55EA14-26E2-45D3-8522-5CD65D937B9A}" srcId="{CC90AC12-5EEC-4924-AC27-6DFB7231602D}" destId="{9E06C1EE-40E3-4204-8C2A-D74681AB112D}" srcOrd="0" destOrd="0" parTransId="{1D38B7D0-BCCA-4B48-83AD-B368E0A6C501}" sibTransId="{2983250B-1BFD-4BE1-AF50-67E9FDA5DDCB}"/>
    <dgm:cxn modelId="{723CA71A-51F3-4431-9AE4-57DDB12A5337}" srcId="{E9FE019C-50D8-47E1-9167-DFE658BCBEA1}" destId="{4E82AF14-1479-4097-91DA-157FB922BAFE}" srcOrd="0" destOrd="0" parTransId="{06777FC1-4CE9-473B-AC3E-E9AA3003F966}" sibTransId="{18002A7B-CD9B-4944-B3EE-1602501F05FD}"/>
    <dgm:cxn modelId="{31617623-0946-414D-9405-6E9E9D7D58DA}" type="presOf" srcId="{93625FF2-E96C-4A05-B366-CD08A4F12328}" destId="{6C75EA11-241D-4C14-A707-194E8000D5ED}" srcOrd="1" destOrd="0" presId="urn:microsoft.com/office/officeart/2005/8/layout/process4"/>
    <dgm:cxn modelId="{C7860327-B645-4372-ADCB-2A07ED5FB89D}" type="presOf" srcId="{D2A58598-9CD2-45E4-B4BD-0646C35DBA3D}" destId="{5F297C88-07E5-4E8E-B850-B3C71C1B3988}" srcOrd="0" destOrd="0" presId="urn:microsoft.com/office/officeart/2005/8/layout/process4"/>
    <dgm:cxn modelId="{1BAD222B-3650-4B50-9A44-66548CBB49FC}" srcId="{93625FF2-E96C-4A05-B366-CD08A4F12328}" destId="{D2A58598-9CD2-45E4-B4BD-0646C35DBA3D}" srcOrd="0" destOrd="0" parTransId="{E4D004CC-1B42-4048-BB13-B8DB3F82DCC6}" sibTransId="{017676F2-75A3-4EEA-9F47-5FB813AF7EB7}"/>
    <dgm:cxn modelId="{B97A176E-832B-4533-A88E-7A6EDB4D3995}" srcId="{50A68EF9-8116-4D9F-88D6-D7067DEE7A89}" destId="{CC90AC12-5EEC-4924-AC27-6DFB7231602D}" srcOrd="0" destOrd="0" parTransId="{7FDB20BC-8018-435F-908F-074D9D66A7C7}" sibTransId="{E270F50A-8D7B-4341-9CF4-C9C3691A2FD2}"/>
    <dgm:cxn modelId="{5C2D734E-CA18-4F3D-A03F-A03174804EE7}" type="presOf" srcId="{E9FE019C-50D8-47E1-9167-DFE658BCBEA1}" destId="{D224F9F4-D946-4D62-BB88-9FA093F3BF00}" srcOrd="0" destOrd="0" presId="urn:microsoft.com/office/officeart/2005/8/layout/process4"/>
    <dgm:cxn modelId="{F3D04891-7E3C-4337-9185-6269801665A6}" type="presOf" srcId="{9E06C1EE-40E3-4204-8C2A-D74681AB112D}" destId="{398B00A0-BB01-4272-BEC1-E12364052A9B}" srcOrd="0" destOrd="0" presId="urn:microsoft.com/office/officeart/2005/8/layout/process4"/>
    <dgm:cxn modelId="{7BE7BF92-6DDA-4AD9-AB2D-FED938C819E9}" srcId="{50A68EF9-8116-4D9F-88D6-D7067DEE7A89}" destId="{E9FE019C-50D8-47E1-9167-DFE658BCBEA1}" srcOrd="1" destOrd="0" parTransId="{21C874A1-6A4B-47C7-899E-1F3F2347410A}" sibTransId="{92D596B9-4996-4A21-89CE-7DED4DD36274}"/>
    <dgm:cxn modelId="{4617FA94-AF7F-422B-BD26-65A50996FBAE}" type="presOf" srcId="{1D1454A9-61B8-4A27-9977-055E914C7766}" destId="{73A600CC-1F0A-4DDE-82F8-A36A028C5246}" srcOrd="0" destOrd="0" presId="urn:microsoft.com/office/officeart/2005/8/layout/process4"/>
    <dgm:cxn modelId="{D7BEF59A-FD0C-4516-9415-30119719751C}" type="presOf" srcId="{CC90AC12-5EEC-4924-AC27-6DFB7231602D}" destId="{C94DE7E8-A097-4C29-981A-64B28D7A4847}" srcOrd="1" destOrd="0" presId="urn:microsoft.com/office/officeart/2005/8/layout/process4"/>
    <dgm:cxn modelId="{DBFD2EA3-D352-418E-AF49-DE4088976F5C}" type="presOf" srcId="{93625FF2-E96C-4A05-B366-CD08A4F12328}" destId="{867848A5-3BED-4224-8363-061FB6621789}" srcOrd="0" destOrd="0" presId="urn:microsoft.com/office/officeart/2005/8/layout/process4"/>
    <dgm:cxn modelId="{069515C0-0BAA-421A-ADEA-2ADF0332D0F7}" type="presOf" srcId="{E9FE019C-50D8-47E1-9167-DFE658BCBEA1}" destId="{F2C6B80A-6AAA-419A-AFA8-FFC5102F9609}" srcOrd="1" destOrd="0" presId="urn:microsoft.com/office/officeart/2005/8/layout/process4"/>
    <dgm:cxn modelId="{41FE29C5-8C20-406A-9FDC-50008393FC9A}" type="presOf" srcId="{50A68EF9-8116-4D9F-88D6-D7067DEE7A89}" destId="{36B85F33-0DD4-444E-8703-26B9FA3EC711}" srcOrd="0" destOrd="0" presId="urn:microsoft.com/office/officeart/2005/8/layout/process4"/>
    <dgm:cxn modelId="{9B9E36D1-82C5-4C80-A9E0-FAC50405B26F}" srcId="{50A68EF9-8116-4D9F-88D6-D7067DEE7A89}" destId="{8BBCD54A-4E57-4CEF-BB9D-DDF0166ACFB2}" srcOrd="2" destOrd="0" parTransId="{B811F26F-7802-4D3D-AE24-B9003308FABF}" sibTransId="{D24486F7-6057-4A6F-9519-BAB8D44BD193}"/>
    <dgm:cxn modelId="{E296EAD8-095D-4E21-8E3D-033CB0EA062D}" type="presOf" srcId="{8BBCD54A-4E57-4CEF-BB9D-DDF0166ACFB2}" destId="{AAA93794-6A18-472A-BF6D-5C71B3B558CF}" srcOrd="1" destOrd="0" presId="urn:microsoft.com/office/officeart/2005/8/layout/process4"/>
    <dgm:cxn modelId="{63188EDE-0299-41F5-B789-E58AC6B062D8}" srcId="{8BBCD54A-4E57-4CEF-BB9D-DDF0166ACFB2}" destId="{1D1454A9-61B8-4A27-9977-055E914C7766}" srcOrd="0" destOrd="0" parTransId="{067F830B-96BF-4F34-90CF-6710DC793CAF}" sibTransId="{22A71AE5-88CB-4844-9731-506DC20ACB0E}"/>
    <dgm:cxn modelId="{A273E7E3-2DD6-4C51-94BC-93A1A6DA3264}" type="presOf" srcId="{8BBCD54A-4E57-4CEF-BB9D-DDF0166ACFB2}" destId="{348D1E03-2DD5-4DFB-BD01-86F1792FE6D9}" srcOrd="0" destOrd="0" presId="urn:microsoft.com/office/officeart/2005/8/layout/process4"/>
    <dgm:cxn modelId="{1F3FA7F7-7179-456E-AAB4-791F269932C7}" type="presOf" srcId="{4E82AF14-1479-4097-91DA-157FB922BAFE}" destId="{62D8BFD3-CDE6-4463-9A56-F3E08180E004}" srcOrd="0" destOrd="0" presId="urn:microsoft.com/office/officeart/2005/8/layout/process4"/>
    <dgm:cxn modelId="{E7389CAB-9CC0-44EE-A1BA-7F710F51A82C}" type="presParOf" srcId="{36B85F33-0DD4-444E-8703-26B9FA3EC711}" destId="{EBCFBA6F-1CD5-450C-A036-F09C32E273EB}" srcOrd="0" destOrd="0" presId="urn:microsoft.com/office/officeart/2005/8/layout/process4"/>
    <dgm:cxn modelId="{9194D934-2E37-4FE8-A833-6BF157B59D54}" type="presParOf" srcId="{EBCFBA6F-1CD5-450C-A036-F09C32E273EB}" destId="{867848A5-3BED-4224-8363-061FB6621789}" srcOrd="0" destOrd="0" presId="urn:microsoft.com/office/officeart/2005/8/layout/process4"/>
    <dgm:cxn modelId="{066CF0A5-6649-4914-B935-7561A95C93C5}" type="presParOf" srcId="{EBCFBA6F-1CD5-450C-A036-F09C32E273EB}" destId="{6C75EA11-241D-4C14-A707-194E8000D5ED}" srcOrd="1" destOrd="0" presId="urn:microsoft.com/office/officeart/2005/8/layout/process4"/>
    <dgm:cxn modelId="{7A68A847-4626-45F5-95EC-1F084B584BB5}" type="presParOf" srcId="{EBCFBA6F-1CD5-450C-A036-F09C32E273EB}" destId="{219EB1FF-84CC-43D0-9360-47ED9F4C4D2D}" srcOrd="2" destOrd="0" presId="urn:microsoft.com/office/officeart/2005/8/layout/process4"/>
    <dgm:cxn modelId="{35736ECE-4C33-43EE-97E4-B32441A52213}" type="presParOf" srcId="{219EB1FF-84CC-43D0-9360-47ED9F4C4D2D}" destId="{5F297C88-07E5-4E8E-B850-B3C71C1B3988}" srcOrd="0" destOrd="0" presId="urn:microsoft.com/office/officeart/2005/8/layout/process4"/>
    <dgm:cxn modelId="{88067A0B-F533-4F9E-A5B3-80D796366464}" type="presParOf" srcId="{36B85F33-0DD4-444E-8703-26B9FA3EC711}" destId="{473EAFCB-537F-4CC2-A3CF-A694C0A1E247}" srcOrd="1" destOrd="0" presId="urn:microsoft.com/office/officeart/2005/8/layout/process4"/>
    <dgm:cxn modelId="{1F6C8ABC-7E83-454C-A04F-957880C4FFA7}" type="presParOf" srcId="{36B85F33-0DD4-444E-8703-26B9FA3EC711}" destId="{79520253-D10F-4216-88C1-8B6A5C2CA526}" srcOrd="2" destOrd="0" presId="urn:microsoft.com/office/officeart/2005/8/layout/process4"/>
    <dgm:cxn modelId="{A1BB3B6F-5BAF-4175-B054-5C59B4BC0450}" type="presParOf" srcId="{79520253-D10F-4216-88C1-8B6A5C2CA526}" destId="{348D1E03-2DD5-4DFB-BD01-86F1792FE6D9}" srcOrd="0" destOrd="0" presId="urn:microsoft.com/office/officeart/2005/8/layout/process4"/>
    <dgm:cxn modelId="{0A524647-AD0C-4B3D-82CD-F982398B5D70}" type="presParOf" srcId="{79520253-D10F-4216-88C1-8B6A5C2CA526}" destId="{AAA93794-6A18-472A-BF6D-5C71B3B558CF}" srcOrd="1" destOrd="0" presId="urn:microsoft.com/office/officeart/2005/8/layout/process4"/>
    <dgm:cxn modelId="{6C630489-3F61-44BA-A3EA-D5F28A60449D}" type="presParOf" srcId="{79520253-D10F-4216-88C1-8B6A5C2CA526}" destId="{BC79FE56-06C1-40FC-AF49-D1F2DE6D04C4}" srcOrd="2" destOrd="0" presId="urn:microsoft.com/office/officeart/2005/8/layout/process4"/>
    <dgm:cxn modelId="{5B4ED9D2-B127-42B5-AAC3-52076B56E2FF}" type="presParOf" srcId="{BC79FE56-06C1-40FC-AF49-D1F2DE6D04C4}" destId="{73A600CC-1F0A-4DDE-82F8-A36A028C5246}" srcOrd="0" destOrd="0" presId="urn:microsoft.com/office/officeart/2005/8/layout/process4"/>
    <dgm:cxn modelId="{2EC1ADA7-B6DF-4D84-AEEE-E7BDA45F6514}" type="presParOf" srcId="{36B85F33-0DD4-444E-8703-26B9FA3EC711}" destId="{A5FC21A4-FD23-4A4A-935F-E10C04E457E2}" srcOrd="3" destOrd="0" presId="urn:microsoft.com/office/officeart/2005/8/layout/process4"/>
    <dgm:cxn modelId="{59766D08-6C9A-451F-8A34-A43D33E87B98}" type="presParOf" srcId="{36B85F33-0DD4-444E-8703-26B9FA3EC711}" destId="{CBF232E5-BD64-4CD8-861F-1D044DFA0C83}" srcOrd="4" destOrd="0" presId="urn:microsoft.com/office/officeart/2005/8/layout/process4"/>
    <dgm:cxn modelId="{FB544D96-B9E8-421A-9F77-5F559437B1F2}" type="presParOf" srcId="{CBF232E5-BD64-4CD8-861F-1D044DFA0C83}" destId="{D224F9F4-D946-4D62-BB88-9FA093F3BF00}" srcOrd="0" destOrd="0" presId="urn:microsoft.com/office/officeart/2005/8/layout/process4"/>
    <dgm:cxn modelId="{66E16344-9CF7-4587-9203-B48F118A5A93}" type="presParOf" srcId="{CBF232E5-BD64-4CD8-861F-1D044DFA0C83}" destId="{F2C6B80A-6AAA-419A-AFA8-FFC5102F9609}" srcOrd="1" destOrd="0" presId="urn:microsoft.com/office/officeart/2005/8/layout/process4"/>
    <dgm:cxn modelId="{8142859A-F66F-49E6-A310-6DB963BB8D07}" type="presParOf" srcId="{CBF232E5-BD64-4CD8-861F-1D044DFA0C83}" destId="{A29D016D-0493-4048-A919-E9BF236D9532}" srcOrd="2" destOrd="0" presId="urn:microsoft.com/office/officeart/2005/8/layout/process4"/>
    <dgm:cxn modelId="{76A70021-6486-4311-8944-AB5A58F9E7B7}" type="presParOf" srcId="{A29D016D-0493-4048-A919-E9BF236D9532}" destId="{62D8BFD3-CDE6-4463-9A56-F3E08180E004}" srcOrd="0" destOrd="0" presId="urn:microsoft.com/office/officeart/2005/8/layout/process4"/>
    <dgm:cxn modelId="{18563B2E-06C5-4E81-ADDC-6206D61235AB}" type="presParOf" srcId="{36B85F33-0DD4-444E-8703-26B9FA3EC711}" destId="{61200CB9-5BE2-4E5A-8E35-22A8A0D89DF5}" srcOrd="5" destOrd="0" presId="urn:microsoft.com/office/officeart/2005/8/layout/process4"/>
    <dgm:cxn modelId="{8CE32D5D-B088-4F81-A04F-E2C901394BAB}" type="presParOf" srcId="{36B85F33-0DD4-444E-8703-26B9FA3EC711}" destId="{EC3A17C4-9E24-4CB6-B15D-9177D39F945F}" srcOrd="6" destOrd="0" presId="urn:microsoft.com/office/officeart/2005/8/layout/process4"/>
    <dgm:cxn modelId="{6BC11022-DA06-4D12-A2A3-F48779FBD8A8}" type="presParOf" srcId="{EC3A17C4-9E24-4CB6-B15D-9177D39F945F}" destId="{13FE62D8-865A-4884-889A-CE26EF530AF5}" srcOrd="0" destOrd="0" presId="urn:microsoft.com/office/officeart/2005/8/layout/process4"/>
    <dgm:cxn modelId="{1078E61B-4F97-428A-A243-B85BD17E8A4E}" type="presParOf" srcId="{EC3A17C4-9E24-4CB6-B15D-9177D39F945F}" destId="{C94DE7E8-A097-4C29-981A-64B28D7A4847}" srcOrd="1" destOrd="0" presId="urn:microsoft.com/office/officeart/2005/8/layout/process4"/>
    <dgm:cxn modelId="{751B7FFA-E28A-4D1D-A527-9230B3564907}" type="presParOf" srcId="{EC3A17C4-9E24-4CB6-B15D-9177D39F945F}" destId="{B3A6EB0E-FDD3-42D9-8083-3D3B1AC764A4}" srcOrd="2" destOrd="0" presId="urn:microsoft.com/office/officeart/2005/8/layout/process4"/>
    <dgm:cxn modelId="{5A2E8467-83CA-4B51-B401-3A33835C9BC4}" type="presParOf" srcId="{B3A6EB0E-FDD3-42D9-8083-3D3B1AC764A4}" destId="{398B00A0-BB01-4272-BEC1-E12364052A9B}"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DF0BC10-4911-4E16-BBF6-1CEEB01529F8}" type="doc">
      <dgm:prSet loTypeId="urn:microsoft.com/office/officeart/2005/8/layout/vList6" loCatId="list" qsTypeId="urn:microsoft.com/office/officeart/2005/8/quickstyle/simple1" qsCatId="simple" csTypeId="urn:microsoft.com/office/officeart/2005/8/colors/accent1_2" csCatId="accent1" phldr="1"/>
      <dgm:spPr/>
      <dgm:t>
        <a:bodyPr/>
        <a:lstStyle/>
        <a:p>
          <a:endParaRPr lang="de-DE"/>
        </a:p>
      </dgm:t>
    </dgm:pt>
    <dgm:pt modelId="{354F4924-F39B-4C07-8B40-681C1959300B}">
      <dgm:prSet phldrT="[Text]" custT="1"/>
      <dgm:spPr/>
      <dgm:t>
        <a:bodyPr/>
        <a:lstStyle/>
        <a:p>
          <a:pPr algn="ctr"/>
          <a:br>
            <a:rPr lang="de-DE" sz="2800" dirty="0"/>
          </a:br>
          <a:r>
            <a:rPr lang="de-DE" sz="2800" dirty="0"/>
            <a:t>Einführungsphase</a:t>
          </a:r>
          <a:br>
            <a:rPr lang="de-DE" sz="2800" dirty="0"/>
          </a:br>
          <a:endParaRPr lang="de-DE" sz="2800" dirty="0"/>
        </a:p>
      </dgm:t>
    </dgm:pt>
    <dgm:pt modelId="{FC8961A0-7403-4B25-94E1-4924FBA09F75}" type="parTrans" cxnId="{AA97E105-42F4-4FD9-8854-528F4B534926}">
      <dgm:prSet/>
      <dgm:spPr/>
      <dgm:t>
        <a:bodyPr/>
        <a:lstStyle/>
        <a:p>
          <a:pPr algn="l"/>
          <a:endParaRPr lang="de-DE"/>
        </a:p>
      </dgm:t>
    </dgm:pt>
    <dgm:pt modelId="{BD46797D-1918-46FE-B25B-CD7F25FC2533}" type="sibTrans" cxnId="{AA97E105-42F4-4FD9-8854-528F4B534926}">
      <dgm:prSet/>
      <dgm:spPr/>
      <dgm:t>
        <a:bodyPr/>
        <a:lstStyle/>
        <a:p>
          <a:pPr algn="l"/>
          <a:endParaRPr lang="de-DE"/>
        </a:p>
      </dgm:t>
    </dgm:pt>
    <dgm:pt modelId="{79CCB170-44A3-4DAF-ADED-60B05DCF5E4B}">
      <dgm:prSet phldrT="[Text]" custT="1"/>
      <dgm:spPr/>
      <dgm:t>
        <a:bodyPr anchor="ctr" anchorCtr="0"/>
        <a:lstStyle/>
        <a:p>
          <a:pPr algn="l"/>
          <a:r>
            <a:rPr lang="de-DE" sz="3600" dirty="0"/>
            <a:t>Abitur</a:t>
          </a:r>
        </a:p>
      </dgm:t>
    </dgm:pt>
    <dgm:pt modelId="{776BFD0E-1597-4A7F-8215-4A912B122BAC}" type="parTrans" cxnId="{1682AFDF-8FB4-4403-8E39-573A025728FB}">
      <dgm:prSet/>
      <dgm:spPr/>
      <dgm:t>
        <a:bodyPr/>
        <a:lstStyle/>
        <a:p>
          <a:pPr algn="l"/>
          <a:endParaRPr lang="de-DE"/>
        </a:p>
      </dgm:t>
    </dgm:pt>
    <dgm:pt modelId="{0C4B0823-9A20-4AE0-A31E-05911AAF694A}" type="sibTrans" cxnId="{1682AFDF-8FB4-4403-8E39-573A025728FB}">
      <dgm:prSet/>
      <dgm:spPr/>
      <dgm:t>
        <a:bodyPr/>
        <a:lstStyle/>
        <a:p>
          <a:pPr algn="l"/>
          <a:endParaRPr lang="de-DE"/>
        </a:p>
      </dgm:t>
    </dgm:pt>
    <dgm:pt modelId="{29D5703B-D521-46FD-90A8-A7DB5491DBA1}">
      <dgm:prSet phldrT="[Text]" custT="1"/>
      <dgm:spPr/>
      <dgm:t>
        <a:bodyPr anchor="ctr" anchorCtr="0"/>
        <a:lstStyle/>
        <a:p>
          <a:r>
            <a:rPr lang="de-DE" sz="2800" dirty="0"/>
            <a:t>Versetzung in die Qualifikationsphase</a:t>
          </a:r>
        </a:p>
      </dgm:t>
    </dgm:pt>
    <dgm:pt modelId="{E325EC77-F085-4EFC-9251-BB0A806DE653}" type="parTrans" cxnId="{4CB8210B-71AE-4A62-9B39-46664C21D933}">
      <dgm:prSet/>
      <dgm:spPr/>
      <dgm:t>
        <a:bodyPr/>
        <a:lstStyle/>
        <a:p>
          <a:endParaRPr lang="de-DE"/>
        </a:p>
      </dgm:t>
    </dgm:pt>
    <dgm:pt modelId="{7492224A-0858-4445-9793-915854C6725A}" type="sibTrans" cxnId="{4CB8210B-71AE-4A62-9B39-46664C21D933}">
      <dgm:prSet/>
      <dgm:spPr/>
      <dgm:t>
        <a:bodyPr/>
        <a:lstStyle/>
        <a:p>
          <a:endParaRPr lang="de-DE"/>
        </a:p>
      </dgm:t>
    </dgm:pt>
    <dgm:pt modelId="{6A63163B-2E5C-4ED5-B337-C6F618823C48}">
      <dgm:prSet phldrT="[Text]" custT="1"/>
      <dgm:spPr/>
      <dgm:t>
        <a:bodyPr/>
        <a:lstStyle/>
        <a:p>
          <a:r>
            <a:rPr lang="de-DE" sz="2800" dirty="0"/>
            <a:t>1. Jahr der Qualifikationsphase </a:t>
          </a:r>
        </a:p>
      </dgm:t>
    </dgm:pt>
    <dgm:pt modelId="{B6B2AC40-5FFB-4D10-9E31-19C652D4C001}" type="parTrans" cxnId="{1417A5FD-E252-4DC9-B925-175B8CB1A65C}">
      <dgm:prSet/>
      <dgm:spPr/>
      <dgm:t>
        <a:bodyPr/>
        <a:lstStyle/>
        <a:p>
          <a:endParaRPr lang="de-DE"/>
        </a:p>
      </dgm:t>
    </dgm:pt>
    <dgm:pt modelId="{EA956994-5F89-4BB2-908E-53153E317263}" type="sibTrans" cxnId="{1417A5FD-E252-4DC9-B925-175B8CB1A65C}">
      <dgm:prSet/>
      <dgm:spPr/>
      <dgm:t>
        <a:bodyPr/>
        <a:lstStyle/>
        <a:p>
          <a:endParaRPr lang="de-DE"/>
        </a:p>
      </dgm:t>
    </dgm:pt>
    <dgm:pt modelId="{7A82ECE1-8106-4EA1-9F4F-E2B64E4701BB}">
      <dgm:prSet phldrT="[Text]" custT="1"/>
      <dgm:spPr/>
      <dgm:t>
        <a:bodyPr anchor="ctr" anchorCtr="0"/>
        <a:lstStyle/>
        <a:p>
          <a:r>
            <a:rPr lang="de-DE" dirty="0"/>
            <a:t>Fachhochschulreife</a:t>
          </a:r>
        </a:p>
      </dgm:t>
    </dgm:pt>
    <dgm:pt modelId="{22B51E17-6017-4621-AF03-AE8208AC3F2A}" type="parTrans" cxnId="{97BC0B14-3BE4-4CD3-9FE2-A5DCD80D3177}">
      <dgm:prSet/>
      <dgm:spPr/>
      <dgm:t>
        <a:bodyPr/>
        <a:lstStyle/>
        <a:p>
          <a:endParaRPr lang="de-DE"/>
        </a:p>
      </dgm:t>
    </dgm:pt>
    <dgm:pt modelId="{00D938E0-598C-4B8B-A413-C5D2BB40ED1D}" type="sibTrans" cxnId="{97BC0B14-3BE4-4CD3-9FE2-A5DCD80D3177}">
      <dgm:prSet/>
      <dgm:spPr/>
      <dgm:t>
        <a:bodyPr/>
        <a:lstStyle/>
        <a:p>
          <a:endParaRPr lang="de-DE"/>
        </a:p>
      </dgm:t>
    </dgm:pt>
    <dgm:pt modelId="{4E14699D-891C-493B-9470-3AE00D1B67AC}">
      <dgm:prSet phldrT="[Text]" custT="1"/>
      <dgm:spPr/>
      <dgm:t>
        <a:bodyPr/>
        <a:lstStyle/>
        <a:p>
          <a:r>
            <a:rPr lang="de-DE" sz="2800"/>
            <a:t>2</a:t>
          </a:r>
          <a:r>
            <a:rPr lang="de-DE" sz="2800" dirty="0"/>
            <a:t>. Jahr der Qualifikationsphase </a:t>
          </a:r>
          <a:endParaRPr lang="de-DE" sz="2800"/>
        </a:p>
      </dgm:t>
    </dgm:pt>
    <dgm:pt modelId="{8B968D3E-0A19-4070-A037-47058205A9E7}" type="parTrans" cxnId="{3C41BDD6-320A-4F47-82BE-2B46455892E9}">
      <dgm:prSet/>
      <dgm:spPr/>
      <dgm:t>
        <a:bodyPr/>
        <a:lstStyle/>
        <a:p>
          <a:endParaRPr lang="de-DE"/>
        </a:p>
      </dgm:t>
    </dgm:pt>
    <dgm:pt modelId="{B0AA338C-544B-4840-A25A-DDFB48755822}" type="sibTrans" cxnId="{3C41BDD6-320A-4F47-82BE-2B46455892E9}">
      <dgm:prSet/>
      <dgm:spPr/>
      <dgm:t>
        <a:bodyPr/>
        <a:lstStyle/>
        <a:p>
          <a:endParaRPr lang="de-DE"/>
        </a:p>
      </dgm:t>
    </dgm:pt>
    <dgm:pt modelId="{1A68543E-DAF4-45D0-AAE3-4B205F83F8B4}" type="pres">
      <dgm:prSet presAssocID="{DDF0BC10-4911-4E16-BBF6-1CEEB01529F8}" presName="Name0" presStyleCnt="0">
        <dgm:presLayoutVars>
          <dgm:dir/>
          <dgm:animLvl val="lvl"/>
          <dgm:resizeHandles/>
        </dgm:presLayoutVars>
      </dgm:prSet>
      <dgm:spPr/>
    </dgm:pt>
    <dgm:pt modelId="{6ADE2978-F6BF-4B29-B71A-D165771D65EC}" type="pres">
      <dgm:prSet presAssocID="{354F4924-F39B-4C07-8B40-681C1959300B}" presName="linNode" presStyleCnt="0"/>
      <dgm:spPr/>
    </dgm:pt>
    <dgm:pt modelId="{4FB154F7-87AF-471A-B370-2CA4B3CD359F}" type="pres">
      <dgm:prSet presAssocID="{354F4924-F39B-4C07-8B40-681C1959300B}" presName="parentShp" presStyleLbl="node1" presStyleIdx="0" presStyleCnt="3" custScaleX="99475" custScaleY="79399" custLinFactNeighborX="175" custLinFactNeighborY="1622">
        <dgm:presLayoutVars>
          <dgm:bulletEnabled val="1"/>
        </dgm:presLayoutVars>
      </dgm:prSet>
      <dgm:spPr/>
    </dgm:pt>
    <dgm:pt modelId="{C802C327-998F-450B-A90A-3E466A417A30}" type="pres">
      <dgm:prSet presAssocID="{354F4924-F39B-4C07-8B40-681C1959300B}" presName="childShp" presStyleLbl="bgAccFollowNode1" presStyleIdx="0" presStyleCnt="3" custScaleY="70981">
        <dgm:presLayoutVars>
          <dgm:bulletEnabled val="1"/>
        </dgm:presLayoutVars>
      </dgm:prSet>
      <dgm:spPr/>
    </dgm:pt>
    <dgm:pt modelId="{8F706D71-19D9-4638-821B-06DEF0A6E2B0}" type="pres">
      <dgm:prSet presAssocID="{BD46797D-1918-46FE-B25B-CD7F25FC2533}" presName="spacing" presStyleCnt="0"/>
      <dgm:spPr/>
    </dgm:pt>
    <dgm:pt modelId="{68376555-D8AC-48A4-8649-317ACD203177}" type="pres">
      <dgm:prSet presAssocID="{6A63163B-2E5C-4ED5-B337-C6F618823C48}" presName="linNode" presStyleCnt="0"/>
      <dgm:spPr/>
    </dgm:pt>
    <dgm:pt modelId="{813E62BE-8C88-4594-A5F4-13771917DEE6}" type="pres">
      <dgm:prSet presAssocID="{6A63163B-2E5C-4ED5-B337-C6F618823C48}" presName="parentShp" presStyleLbl="node1" presStyleIdx="1" presStyleCnt="3" custScaleX="99252" custScaleY="79942">
        <dgm:presLayoutVars>
          <dgm:bulletEnabled val="1"/>
        </dgm:presLayoutVars>
      </dgm:prSet>
      <dgm:spPr/>
    </dgm:pt>
    <dgm:pt modelId="{E53816DB-C2DD-4F9A-988C-7B10B88A9B27}" type="pres">
      <dgm:prSet presAssocID="{6A63163B-2E5C-4ED5-B337-C6F618823C48}" presName="childShp" presStyleLbl="bgAccFollowNode1" presStyleIdx="1" presStyleCnt="3" custScaleY="64538">
        <dgm:presLayoutVars>
          <dgm:bulletEnabled val="1"/>
        </dgm:presLayoutVars>
      </dgm:prSet>
      <dgm:spPr/>
    </dgm:pt>
    <dgm:pt modelId="{A781A32E-BF1F-4200-B193-502AC4988721}" type="pres">
      <dgm:prSet presAssocID="{EA956994-5F89-4BB2-908E-53153E317263}" presName="spacing" presStyleCnt="0"/>
      <dgm:spPr/>
    </dgm:pt>
    <dgm:pt modelId="{3F55331D-427C-454F-964E-F192D6E747D5}" type="pres">
      <dgm:prSet presAssocID="{4E14699D-891C-493B-9470-3AE00D1B67AC}" presName="linNode" presStyleCnt="0"/>
      <dgm:spPr/>
    </dgm:pt>
    <dgm:pt modelId="{B6D347E5-024A-4F8C-A729-B609C4EEAB05}" type="pres">
      <dgm:prSet presAssocID="{4E14699D-891C-493B-9470-3AE00D1B67AC}" presName="parentShp" presStyleLbl="node1" presStyleIdx="2" presStyleCnt="3" custScaleX="99252" custScaleY="72321">
        <dgm:presLayoutVars>
          <dgm:bulletEnabled val="1"/>
        </dgm:presLayoutVars>
      </dgm:prSet>
      <dgm:spPr/>
    </dgm:pt>
    <dgm:pt modelId="{19F9AAC8-0D3C-4E4D-8ECF-8AF3CF85E7F8}" type="pres">
      <dgm:prSet presAssocID="{4E14699D-891C-493B-9470-3AE00D1B67AC}" presName="childShp" presStyleLbl="bgAccFollowNode1" presStyleIdx="2" presStyleCnt="3" custScaleY="68668">
        <dgm:presLayoutVars>
          <dgm:bulletEnabled val="1"/>
        </dgm:presLayoutVars>
      </dgm:prSet>
      <dgm:spPr/>
    </dgm:pt>
  </dgm:ptLst>
  <dgm:cxnLst>
    <dgm:cxn modelId="{7A811301-FFDE-498C-B555-69C9452F5349}" type="presOf" srcId="{7A82ECE1-8106-4EA1-9F4F-E2B64E4701BB}" destId="{E53816DB-C2DD-4F9A-988C-7B10B88A9B27}" srcOrd="0" destOrd="0" presId="urn:microsoft.com/office/officeart/2005/8/layout/vList6"/>
    <dgm:cxn modelId="{AA97E105-42F4-4FD9-8854-528F4B534926}" srcId="{DDF0BC10-4911-4E16-BBF6-1CEEB01529F8}" destId="{354F4924-F39B-4C07-8B40-681C1959300B}" srcOrd="0" destOrd="0" parTransId="{FC8961A0-7403-4B25-94E1-4924FBA09F75}" sibTransId="{BD46797D-1918-46FE-B25B-CD7F25FC2533}"/>
    <dgm:cxn modelId="{4CB8210B-71AE-4A62-9B39-46664C21D933}" srcId="{354F4924-F39B-4C07-8B40-681C1959300B}" destId="{29D5703B-D521-46FD-90A8-A7DB5491DBA1}" srcOrd="0" destOrd="0" parTransId="{E325EC77-F085-4EFC-9251-BB0A806DE653}" sibTransId="{7492224A-0858-4445-9793-915854C6725A}"/>
    <dgm:cxn modelId="{B888750E-5DA6-4F13-9791-5443E9556C65}" type="presOf" srcId="{DDF0BC10-4911-4E16-BBF6-1CEEB01529F8}" destId="{1A68543E-DAF4-45D0-AAE3-4B205F83F8B4}" srcOrd="0" destOrd="0" presId="urn:microsoft.com/office/officeart/2005/8/layout/vList6"/>
    <dgm:cxn modelId="{97BC0B14-3BE4-4CD3-9FE2-A5DCD80D3177}" srcId="{6A63163B-2E5C-4ED5-B337-C6F618823C48}" destId="{7A82ECE1-8106-4EA1-9F4F-E2B64E4701BB}" srcOrd="0" destOrd="0" parTransId="{22B51E17-6017-4621-AF03-AE8208AC3F2A}" sibTransId="{00D938E0-598C-4B8B-A413-C5D2BB40ED1D}"/>
    <dgm:cxn modelId="{796DFE42-8E17-4180-B7AF-95448E403F76}" type="presOf" srcId="{29D5703B-D521-46FD-90A8-A7DB5491DBA1}" destId="{C802C327-998F-450B-A90A-3E466A417A30}" srcOrd="0" destOrd="0" presId="urn:microsoft.com/office/officeart/2005/8/layout/vList6"/>
    <dgm:cxn modelId="{3C41BDD6-320A-4F47-82BE-2B46455892E9}" srcId="{DDF0BC10-4911-4E16-BBF6-1CEEB01529F8}" destId="{4E14699D-891C-493B-9470-3AE00D1B67AC}" srcOrd="2" destOrd="0" parTransId="{8B968D3E-0A19-4070-A037-47058205A9E7}" sibTransId="{B0AA338C-544B-4840-A25A-DDFB48755822}"/>
    <dgm:cxn modelId="{134F11DC-CB7E-482F-9F5D-8E2EE0E6EC39}" type="presOf" srcId="{6A63163B-2E5C-4ED5-B337-C6F618823C48}" destId="{813E62BE-8C88-4594-A5F4-13771917DEE6}" srcOrd="0" destOrd="0" presId="urn:microsoft.com/office/officeart/2005/8/layout/vList6"/>
    <dgm:cxn modelId="{1682AFDF-8FB4-4403-8E39-573A025728FB}" srcId="{4E14699D-891C-493B-9470-3AE00D1B67AC}" destId="{79CCB170-44A3-4DAF-ADED-60B05DCF5E4B}" srcOrd="0" destOrd="0" parTransId="{776BFD0E-1597-4A7F-8215-4A912B122BAC}" sibTransId="{0C4B0823-9A20-4AE0-A31E-05911AAF694A}"/>
    <dgm:cxn modelId="{E2F09BE7-4166-4CE3-8FBA-B3AD85F9DDD0}" type="presOf" srcId="{79CCB170-44A3-4DAF-ADED-60B05DCF5E4B}" destId="{19F9AAC8-0D3C-4E4D-8ECF-8AF3CF85E7F8}" srcOrd="0" destOrd="0" presId="urn:microsoft.com/office/officeart/2005/8/layout/vList6"/>
    <dgm:cxn modelId="{683567F9-CACA-4D6B-85E7-7E965BB7411C}" type="presOf" srcId="{354F4924-F39B-4C07-8B40-681C1959300B}" destId="{4FB154F7-87AF-471A-B370-2CA4B3CD359F}" srcOrd="0" destOrd="0" presId="urn:microsoft.com/office/officeart/2005/8/layout/vList6"/>
    <dgm:cxn modelId="{1417A5FD-E252-4DC9-B925-175B8CB1A65C}" srcId="{DDF0BC10-4911-4E16-BBF6-1CEEB01529F8}" destId="{6A63163B-2E5C-4ED5-B337-C6F618823C48}" srcOrd="1" destOrd="0" parTransId="{B6B2AC40-5FFB-4D10-9E31-19C652D4C001}" sibTransId="{EA956994-5F89-4BB2-908E-53153E317263}"/>
    <dgm:cxn modelId="{77CDF5FF-160F-46AF-97FF-1570EAE879C0}" type="presOf" srcId="{4E14699D-891C-493B-9470-3AE00D1B67AC}" destId="{B6D347E5-024A-4F8C-A729-B609C4EEAB05}" srcOrd="0" destOrd="0" presId="urn:microsoft.com/office/officeart/2005/8/layout/vList6"/>
    <dgm:cxn modelId="{A7901E20-827B-45B4-85FF-699E1BD7CFB0}" type="presParOf" srcId="{1A68543E-DAF4-45D0-AAE3-4B205F83F8B4}" destId="{6ADE2978-F6BF-4B29-B71A-D165771D65EC}" srcOrd="0" destOrd="0" presId="urn:microsoft.com/office/officeart/2005/8/layout/vList6"/>
    <dgm:cxn modelId="{163B7DE8-12C8-464D-BCBA-5D2A8EBFA590}" type="presParOf" srcId="{6ADE2978-F6BF-4B29-B71A-D165771D65EC}" destId="{4FB154F7-87AF-471A-B370-2CA4B3CD359F}" srcOrd="0" destOrd="0" presId="urn:microsoft.com/office/officeart/2005/8/layout/vList6"/>
    <dgm:cxn modelId="{B322CBF2-C56D-4D8E-A8E4-6C3C7DECF742}" type="presParOf" srcId="{6ADE2978-F6BF-4B29-B71A-D165771D65EC}" destId="{C802C327-998F-450B-A90A-3E466A417A30}" srcOrd="1" destOrd="0" presId="urn:microsoft.com/office/officeart/2005/8/layout/vList6"/>
    <dgm:cxn modelId="{87E443BB-D85A-4E06-B306-CBA2C94A8877}" type="presParOf" srcId="{1A68543E-DAF4-45D0-AAE3-4B205F83F8B4}" destId="{8F706D71-19D9-4638-821B-06DEF0A6E2B0}" srcOrd="1" destOrd="0" presId="urn:microsoft.com/office/officeart/2005/8/layout/vList6"/>
    <dgm:cxn modelId="{C5B13E39-F632-4704-B91B-C969D3D321C3}" type="presParOf" srcId="{1A68543E-DAF4-45D0-AAE3-4B205F83F8B4}" destId="{68376555-D8AC-48A4-8649-317ACD203177}" srcOrd="2" destOrd="0" presId="urn:microsoft.com/office/officeart/2005/8/layout/vList6"/>
    <dgm:cxn modelId="{51C950CA-CA02-47C8-9684-AE98E263BC2E}" type="presParOf" srcId="{68376555-D8AC-48A4-8649-317ACD203177}" destId="{813E62BE-8C88-4594-A5F4-13771917DEE6}" srcOrd="0" destOrd="0" presId="urn:microsoft.com/office/officeart/2005/8/layout/vList6"/>
    <dgm:cxn modelId="{651D365C-DF2C-483E-AAA3-A1B1FC906148}" type="presParOf" srcId="{68376555-D8AC-48A4-8649-317ACD203177}" destId="{E53816DB-C2DD-4F9A-988C-7B10B88A9B27}" srcOrd="1" destOrd="0" presId="urn:microsoft.com/office/officeart/2005/8/layout/vList6"/>
    <dgm:cxn modelId="{240CA5C0-72F7-4DAA-BC38-CD1DD022FDD0}" type="presParOf" srcId="{1A68543E-DAF4-45D0-AAE3-4B205F83F8B4}" destId="{A781A32E-BF1F-4200-B193-502AC4988721}" srcOrd="3" destOrd="0" presId="urn:microsoft.com/office/officeart/2005/8/layout/vList6"/>
    <dgm:cxn modelId="{754FBD89-E9E0-46DD-A16E-11A724C42398}" type="presParOf" srcId="{1A68543E-DAF4-45D0-AAE3-4B205F83F8B4}" destId="{3F55331D-427C-454F-964E-F192D6E747D5}" srcOrd="4" destOrd="0" presId="urn:microsoft.com/office/officeart/2005/8/layout/vList6"/>
    <dgm:cxn modelId="{2D146AAE-D7A0-463E-AC69-1989B25A8B97}" type="presParOf" srcId="{3F55331D-427C-454F-964E-F192D6E747D5}" destId="{B6D347E5-024A-4F8C-A729-B609C4EEAB05}" srcOrd="0" destOrd="0" presId="urn:microsoft.com/office/officeart/2005/8/layout/vList6"/>
    <dgm:cxn modelId="{4EF2CEEF-AEB2-4552-ABFB-CD7FF7D0C710}" type="presParOf" srcId="{3F55331D-427C-454F-964E-F192D6E747D5}" destId="{19F9AAC8-0D3C-4E4D-8ECF-8AF3CF85E7F8}"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9E29DA7A-5D00-4FB0-948F-921DE8166F1C}" type="doc">
      <dgm:prSet loTypeId="urn:microsoft.com/office/officeart/2005/8/layout/lProcess2" loCatId="list" qsTypeId="urn:microsoft.com/office/officeart/2005/8/quickstyle/simple1" qsCatId="simple" csTypeId="urn:microsoft.com/office/officeart/2005/8/colors/accent1_2" csCatId="accent1" phldr="1"/>
      <dgm:spPr/>
      <dgm:t>
        <a:bodyPr/>
        <a:lstStyle/>
        <a:p>
          <a:endParaRPr lang="de-DE"/>
        </a:p>
      </dgm:t>
    </dgm:pt>
    <dgm:pt modelId="{FB529FE6-D95C-46B4-80FF-20AEF3448267}">
      <dgm:prSet phldrT="[Text]"/>
      <dgm:spPr/>
      <dgm:t>
        <a:bodyPr/>
        <a:lstStyle/>
        <a:p>
          <a:r>
            <a:rPr lang="de-DE" dirty="0" err="1"/>
            <a:t>Ags</a:t>
          </a:r>
          <a:endParaRPr lang="de-DE" dirty="0"/>
        </a:p>
      </dgm:t>
    </dgm:pt>
    <dgm:pt modelId="{66B9A585-2C27-4F14-86C7-3AFD49228EF8}" type="parTrans" cxnId="{C9C0B678-8AC9-413E-A60E-DB135B741077}">
      <dgm:prSet/>
      <dgm:spPr/>
      <dgm:t>
        <a:bodyPr/>
        <a:lstStyle/>
        <a:p>
          <a:endParaRPr lang="de-DE"/>
        </a:p>
      </dgm:t>
    </dgm:pt>
    <dgm:pt modelId="{11BF1CA4-536C-46BF-9FE2-38DC500BFB0C}" type="sibTrans" cxnId="{C9C0B678-8AC9-413E-A60E-DB135B741077}">
      <dgm:prSet/>
      <dgm:spPr/>
      <dgm:t>
        <a:bodyPr/>
        <a:lstStyle/>
        <a:p>
          <a:endParaRPr lang="de-DE"/>
        </a:p>
      </dgm:t>
    </dgm:pt>
    <dgm:pt modelId="{3E28843F-B3D8-4751-B78C-0F7B270EC743}">
      <dgm:prSet phldrT="[Text]"/>
      <dgm:spPr/>
      <dgm:t>
        <a:bodyPr/>
        <a:lstStyle/>
        <a:p>
          <a:r>
            <a:rPr lang="de-DE" dirty="0"/>
            <a:t>Berufs-/ Studienvorbereitung / Orientierung</a:t>
          </a:r>
        </a:p>
      </dgm:t>
    </dgm:pt>
    <dgm:pt modelId="{FBD924F6-CC4C-49E5-9C54-1C512ECB0A1F}" type="parTrans" cxnId="{D580DAD3-BE91-41F3-AC6A-84009349A524}">
      <dgm:prSet/>
      <dgm:spPr/>
      <dgm:t>
        <a:bodyPr/>
        <a:lstStyle/>
        <a:p>
          <a:endParaRPr lang="de-DE"/>
        </a:p>
      </dgm:t>
    </dgm:pt>
    <dgm:pt modelId="{BE3E19E9-EEB5-4EB4-B7F2-7F218D7A6602}" type="sibTrans" cxnId="{D580DAD3-BE91-41F3-AC6A-84009349A524}">
      <dgm:prSet/>
      <dgm:spPr/>
      <dgm:t>
        <a:bodyPr/>
        <a:lstStyle/>
        <a:p>
          <a:endParaRPr lang="de-DE"/>
        </a:p>
      </dgm:t>
    </dgm:pt>
    <dgm:pt modelId="{C70890D1-403C-4926-86FF-A8BC926BADDE}">
      <dgm:prSet phldrT="[Text]"/>
      <dgm:spPr/>
      <dgm:t>
        <a:bodyPr/>
        <a:lstStyle/>
        <a:p>
          <a:r>
            <a:rPr lang="de-DE" dirty="0"/>
            <a:t>Chor und Orchester</a:t>
          </a:r>
        </a:p>
      </dgm:t>
    </dgm:pt>
    <dgm:pt modelId="{A72BA653-7C33-42C4-B9EF-DE00C67AB168}" type="parTrans" cxnId="{E9DA7705-AE49-496A-BB7B-AA687E3A7421}">
      <dgm:prSet/>
      <dgm:spPr/>
      <dgm:t>
        <a:bodyPr/>
        <a:lstStyle/>
        <a:p>
          <a:endParaRPr lang="de-DE"/>
        </a:p>
      </dgm:t>
    </dgm:pt>
    <dgm:pt modelId="{120D1662-DFFA-49FE-B8FD-9FABC97FEA1F}" type="sibTrans" cxnId="{E9DA7705-AE49-496A-BB7B-AA687E3A7421}">
      <dgm:prSet/>
      <dgm:spPr/>
      <dgm:t>
        <a:bodyPr/>
        <a:lstStyle/>
        <a:p>
          <a:endParaRPr lang="de-DE"/>
        </a:p>
      </dgm:t>
    </dgm:pt>
    <dgm:pt modelId="{A2E6EE24-46F1-4BE9-8375-407F9CB91A4C}">
      <dgm:prSet phldrT="[Text]"/>
      <dgm:spPr/>
      <dgm:t>
        <a:bodyPr/>
        <a:lstStyle/>
        <a:p>
          <a:r>
            <a:rPr lang="de-DE" dirty="0"/>
            <a:t>Band</a:t>
          </a:r>
        </a:p>
      </dgm:t>
    </dgm:pt>
    <dgm:pt modelId="{22B12F6A-B874-4F8D-87F3-6192356AA270}" type="parTrans" cxnId="{DA18CAA5-485D-4AC6-9BED-EB671C6DF939}">
      <dgm:prSet/>
      <dgm:spPr/>
      <dgm:t>
        <a:bodyPr/>
        <a:lstStyle/>
        <a:p>
          <a:endParaRPr lang="de-DE"/>
        </a:p>
      </dgm:t>
    </dgm:pt>
    <dgm:pt modelId="{9E06A1CE-6BE4-4BF6-87BD-56A1C46E39D6}" type="sibTrans" cxnId="{DA18CAA5-485D-4AC6-9BED-EB671C6DF939}">
      <dgm:prSet/>
      <dgm:spPr/>
      <dgm:t>
        <a:bodyPr/>
        <a:lstStyle/>
        <a:p>
          <a:endParaRPr lang="de-DE"/>
        </a:p>
      </dgm:t>
    </dgm:pt>
    <dgm:pt modelId="{7958F8E4-6FFD-43C4-8A59-6707077F6CC8}">
      <dgm:prSet phldrT="[Text]"/>
      <dgm:spPr/>
      <dgm:t>
        <a:bodyPr/>
        <a:lstStyle/>
        <a:p>
          <a:r>
            <a:rPr lang="de-DE" dirty="0"/>
            <a:t>Theater</a:t>
          </a:r>
        </a:p>
      </dgm:t>
    </dgm:pt>
    <dgm:pt modelId="{D81CC1E9-36A9-40D6-BCAF-FFFDCF784A5E}" type="parTrans" cxnId="{B87313BB-E1FE-48DA-BC51-EF68F0CA7662}">
      <dgm:prSet/>
      <dgm:spPr/>
      <dgm:t>
        <a:bodyPr/>
        <a:lstStyle/>
        <a:p>
          <a:endParaRPr lang="de-DE"/>
        </a:p>
      </dgm:t>
    </dgm:pt>
    <dgm:pt modelId="{56E2581F-6412-455D-950B-29B07BE516FC}" type="sibTrans" cxnId="{B87313BB-E1FE-48DA-BC51-EF68F0CA7662}">
      <dgm:prSet/>
      <dgm:spPr/>
      <dgm:t>
        <a:bodyPr/>
        <a:lstStyle/>
        <a:p>
          <a:endParaRPr lang="de-DE"/>
        </a:p>
      </dgm:t>
    </dgm:pt>
    <dgm:pt modelId="{82EB12D8-6A5D-4D55-9410-A7B180693E82}">
      <dgm:prSet phldrT="[Text]"/>
      <dgm:spPr/>
      <dgm:t>
        <a:bodyPr/>
        <a:lstStyle/>
        <a:p>
          <a:r>
            <a:rPr lang="de-DE" dirty="0"/>
            <a:t>div. Sprachen </a:t>
          </a:r>
        </a:p>
      </dgm:t>
    </dgm:pt>
    <dgm:pt modelId="{6742670A-B09F-417B-8A95-96589D2CC432}" type="parTrans" cxnId="{8226D88D-FB76-4AC6-9EBB-5DE9D7F60D9B}">
      <dgm:prSet/>
      <dgm:spPr/>
      <dgm:t>
        <a:bodyPr/>
        <a:lstStyle/>
        <a:p>
          <a:endParaRPr lang="de-DE"/>
        </a:p>
      </dgm:t>
    </dgm:pt>
    <dgm:pt modelId="{ECE27288-40F5-4ADC-8D2B-1F2E8F5CD552}" type="sibTrans" cxnId="{8226D88D-FB76-4AC6-9EBB-5DE9D7F60D9B}">
      <dgm:prSet/>
      <dgm:spPr/>
      <dgm:t>
        <a:bodyPr/>
        <a:lstStyle/>
        <a:p>
          <a:endParaRPr lang="de-DE"/>
        </a:p>
      </dgm:t>
    </dgm:pt>
    <dgm:pt modelId="{605A05E1-DFB3-4661-8A65-BCBE78EBE711}">
      <dgm:prSet phldrT="[Text]"/>
      <dgm:spPr/>
      <dgm:t>
        <a:bodyPr/>
        <a:lstStyle/>
        <a:p>
          <a:r>
            <a:rPr lang="de-DE" dirty="0"/>
            <a:t>Mathe-Asse</a:t>
          </a:r>
        </a:p>
      </dgm:t>
    </dgm:pt>
    <dgm:pt modelId="{72FCAFB8-AF5C-476A-9E4A-A5E4A474F108}" type="parTrans" cxnId="{491D7DFD-F961-40CD-AFA9-7D7E2D2BE9F8}">
      <dgm:prSet/>
      <dgm:spPr/>
      <dgm:t>
        <a:bodyPr/>
        <a:lstStyle/>
        <a:p>
          <a:endParaRPr lang="de-DE"/>
        </a:p>
      </dgm:t>
    </dgm:pt>
    <dgm:pt modelId="{A6E0CDAD-77B8-456E-8F8C-17CF9D0633FA}" type="sibTrans" cxnId="{491D7DFD-F961-40CD-AFA9-7D7E2D2BE9F8}">
      <dgm:prSet/>
      <dgm:spPr/>
      <dgm:t>
        <a:bodyPr/>
        <a:lstStyle/>
        <a:p>
          <a:endParaRPr lang="de-DE"/>
        </a:p>
      </dgm:t>
    </dgm:pt>
    <dgm:pt modelId="{538BC312-801D-4EFC-AF02-27C107589D68}">
      <dgm:prSet phldrT="[Text]"/>
      <dgm:spPr/>
      <dgm:t>
        <a:bodyPr/>
        <a:lstStyle/>
        <a:p>
          <a:r>
            <a:rPr lang="de-DE" dirty="0"/>
            <a:t>Informatik</a:t>
          </a:r>
        </a:p>
      </dgm:t>
    </dgm:pt>
    <dgm:pt modelId="{6F71C0CB-7790-45DA-911C-02C658461673}" type="parTrans" cxnId="{56008B39-A57C-494D-8E61-A653C31F72C2}">
      <dgm:prSet/>
      <dgm:spPr/>
      <dgm:t>
        <a:bodyPr/>
        <a:lstStyle/>
        <a:p>
          <a:endParaRPr lang="de-DE"/>
        </a:p>
      </dgm:t>
    </dgm:pt>
    <dgm:pt modelId="{86C3C2FE-52A1-49E8-9F06-DE2ADD8A3390}" type="sibTrans" cxnId="{56008B39-A57C-494D-8E61-A653C31F72C2}">
      <dgm:prSet/>
      <dgm:spPr/>
      <dgm:t>
        <a:bodyPr/>
        <a:lstStyle/>
        <a:p>
          <a:endParaRPr lang="de-DE"/>
        </a:p>
      </dgm:t>
    </dgm:pt>
    <dgm:pt modelId="{2FF22172-2EFD-4A8B-AFE8-EF09C07959CF}">
      <dgm:prSet phldrT="[Text]"/>
      <dgm:spPr/>
      <dgm:t>
        <a:bodyPr/>
        <a:lstStyle/>
        <a:p>
          <a:r>
            <a:rPr lang="de-DE" dirty="0"/>
            <a:t>Schulsanitäter</a:t>
          </a:r>
        </a:p>
      </dgm:t>
    </dgm:pt>
    <dgm:pt modelId="{10B34973-8D8F-4F9C-82C8-905CE0C8134B}" type="parTrans" cxnId="{2F36FEAF-C51D-4C12-8BDF-15321CDE3DA2}">
      <dgm:prSet/>
      <dgm:spPr/>
      <dgm:t>
        <a:bodyPr/>
        <a:lstStyle/>
        <a:p>
          <a:endParaRPr lang="de-DE"/>
        </a:p>
      </dgm:t>
    </dgm:pt>
    <dgm:pt modelId="{143B6812-6FA4-4220-B1DD-7D48E509DAA5}" type="sibTrans" cxnId="{2F36FEAF-C51D-4C12-8BDF-15321CDE3DA2}">
      <dgm:prSet/>
      <dgm:spPr/>
      <dgm:t>
        <a:bodyPr/>
        <a:lstStyle/>
        <a:p>
          <a:endParaRPr lang="de-DE"/>
        </a:p>
      </dgm:t>
    </dgm:pt>
    <dgm:pt modelId="{91F9DB0C-2F90-457A-B612-5CC08B69A254}">
      <dgm:prSet phldrT="[Text]"/>
      <dgm:spPr/>
      <dgm:t>
        <a:bodyPr/>
        <a:lstStyle/>
        <a:p>
          <a:r>
            <a:rPr lang="de-DE" dirty="0"/>
            <a:t>Berufspraktikum  Q1</a:t>
          </a:r>
        </a:p>
      </dgm:t>
    </dgm:pt>
    <dgm:pt modelId="{F391B04E-E7B9-4034-BCC5-2054CFC7983C}" type="parTrans" cxnId="{84FAEE05-A59B-4F9A-B00A-B015E283994D}">
      <dgm:prSet/>
      <dgm:spPr/>
      <dgm:t>
        <a:bodyPr/>
        <a:lstStyle/>
        <a:p>
          <a:endParaRPr lang="de-DE"/>
        </a:p>
      </dgm:t>
    </dgm:pt>
    <dgm:pt modelId="{61B3219B-4914-49B4-992C-426398885BFF}" type="sibTrans" cxnId="{84FAEE05-A59B-4F9A-B00A-B015E283994D}">
      <dgm:prSet/>
      <dgm:spPr/>
      <dgm:t>
        <a:bodyPr/>
        <a:lstStyle/>
        <a:p>
          <a:endParaRPr lang="de-DE"/>
        </a:p>
      </dgm:t>
    </dgm:pt>
    <dgm:pt modelId="{FDB834AD-E778-461D-A93E-D518AB39ADDB}">
      <dgm:prSet phldrT="[Text]"/>
      <dgm:spPr/>
      <dgm:t>
        <a:bodyPr/>
        <a:lstStyle/>
        <a:p>
          <a:r>
            <a:rPr lang="de-DE" dirty="0"/>
            <a:t>Programmwoche EF</a:t>
          </a:r>
        </a:p>
      </dgm:t>
    </dgm:pt>
    <dgm:pt modelId="{5526F1E7-544B-4CEC-98F3-ED68D086CB9D}" type="parTrans" cxnId="{56B885FF-6FE5-48E7-ADA8-63911C6F5929}">
      <dgm:prSet/>
      <dgm:spPr/>
      <dgm:t>
        <a:bodyPr/>
        <a:lstStyle/>
        <a:p>
          <a:endParaRPr lang="de-DE"/>
        </a:p>
      </dgm:t>
    </dgm:pt>
    <dgm:pt modelId="{54A2229E-0980-4CD9-AE79-CD9C6688AD01}" type="sibTrans" cxnId="{56B885FF-6FE5-48E7-ADA8-63911C6F5929}">
      <dgm:prSet/>
      <dgm:spPr/>
      <dgm:t>
        <a:bodyPr/>
        <a:lstStyle/>
        <a:p>
          <a:endParaRPr lang="de-DE"/>
        </a:p>
      </dgm:t>
    </dgm:pt>
    <dgm:pt modelId="{8CB392EF-0912-4557-9016-8E9A92C9CD25}">
      <dgm:prSet phldrT="[Text]"/>
      <dgm:spPr/>
      <dgm:t>
        <a:bodyPr/>
        <a:lstStyle/>
        <a:p>
          <a:r>
            <a:rPr lang="de-DE" dirty="0"/>
            <a:t>Hochschulexkursion</a:t>
          </a:r>
        </a:p>
      </dgm:t>
    </dgm:pt>
    <dgm:pt modelId="{10E0270A-E70B-4CCC-A5AB-AACB9C7BEFD2}" type="parTrans" cxnId="{8830ED8D-EE61-49D9-8ADF-8EBF11D5291F}">
      <dgm:prSet/>
      <dgm:spPr/>
      <dgm:t>
        <a:bodyPr/>
        <a:lstStyle/>
        <a:p>
          <a:endParaRPr lang="de-DE"/>
        </a:p>
      </dgm:t>
    </dgm:pt>
    <dgm:pt modelId="{410170B9-2113-446E-BEB0-55C68EDB0904}" type="sibTrans" cxnId="{8830ED8D-EE61-49D9-8ADF-8EBF11D5291F}">
      <dgm:prSet/>
      <dgm:spPr/>
      <dgm:t>
        <a:bodyPr/>
        <a:lstStyle/>
        <a:p>
          <a:endParaRPr lang="de-DE"/>
        </a:p>
      </dgm:t>
    </dgm:pt>
    <dgm:pt modelId="{D8E6FC05-26E7-4946-B783-81E1FBD939A6}">
      <dgm:prSet phldrT="[Text]"/>
      <dgm:spPr/>
      <dgm:t>
        <a:bodyPr/>
        <a:lstStyle/>
        <a:p>
          <a:r>
            <a:rPr lang="de-DE" dirty="0"/>
            <a:t>Kursfahrt/ Austausch</a:t>
          </a:r>
        </a:p>
      </dgm:t>
    </dgm:pt>
    <dgm:pt modelId="{15EE6BB4-934E-4C74-9F5A-01E1D0BE1D93}" type="parTrans" cxnId="{B150BD6E-49C1-44CD-9E80-8A5F523C4F49}">
      <dgm:prSet/>
      <dgm:spPr/>
      <dgm:t>
        <a:bodyPr/>
        <a:lstStyle/>
        <a:p>
          <a:endParaRPr lang="de-DE"/>
        </a:p>
      </dgm:t>
    </dgm:pt>
    <dgm:pt modelId="{262267F3-5F5C-49EC-B3E6-007630891A0C}" type="sibTrans" cxnId="{B150BD6E-49C1-44CD-9E80-8A5F523C4F49}">
      <dgm:prSet/>
      <dgm:spPr/>
      <dgm:t>
        <a:bodyPr/>
        <a:lstStyle/>
        <a:p>
          <a:endParaRPr lang="de-DE"/>
        </a:p>
      </dgm:t>
    </dgm:pt>
    <dgm:pt modelId="{B278C079-21E5-4514-954B-FDB01132B0A1}">
      <dgm:prSet phldrT="[Text]"/>
      <dgm:spPr/>
      <dgm:t>
        <a:bodyPr/>
        <a:lstStyle/>
        <a:p>
          <a:r>
            <a:rPr lang="de-DE" dirty="0"/>
            <a:t>Europaprogramm</a:t>
          </a:r>
        </a:p>
      </dgm:t>
    </dgm:pt>
    <dgm:pt modelId="{DE78B9B6-289E-4D4C-AF9C-2AC20FDF6007}" type="parTrans" cxnId="{5314D103-114E-4923-966D-0FF1D6A0F8A5}">
      <dgm:prSet/>
      <dgm:spPr/>
      <dgm:t>
        <a:bodyPr/>
        <a:lstStyle/>
        <a:p>
          <a:endParaRPr lang="de-DE"/>
        </a:p>
      </dgm:t>
    </dgm:pt>
    <dgm:pt modelId="{5F975EE1-4A2F-4BB4-AE16-671F8139FA21}" type="sibTrans" cxnId="{5314D103-114E-4923-966D-0FF1D6A0F8A5}">
      <dgm:prSet/>
      <dgm:spPr/>
      <dgm:t>
        <a:bodyPr/>
        <a:lstStyle/>
        <a:p>
          <a:endParaRPr lang="de-DE"/>
        </a:p>
      </dgm:t>
    </dgm:pt>
    <dgm:pt modelId="{F4ECBD4E-1988-4E90-BED9-EC68D4895A3F}">
      <dgm:prSet phldrT="[Text]"/>
      <dgm:spPr/>
      <dgm:t>
        <a:bodyPr/>
        <a:lstStyle/>
        <a:p>
          <a:r>
            <a:rPr lang="de-DE" dirty="0"/>
            <a:t>externe Zertifikate / Wettbewerbe</a:t>
          </a:r>
        </a:p>
      </dgm:t>
    </dgm:pt>
    <dgm:pt modelId="{46E4E9CC-CCB2-44A7-BA53-09180B06E8E0}" type="parTrans" cxnId="{4E20BC26-3D32-40B6-893E-D220F4442864}">
      <dgm:prSet/>
      <dgm:spPr/>
      <dgm:t>
        <a:bodyPr/>
        <a:lstStyle/>
        <a:p>
          <a:endParaRPr lang="de-DE"/>
        </a:p>
      </dgm:t>
    </dgm:pt>
    <dgm:pt modelId="{02152034-0120-4942-90BD-8CCA6CEDC5C5}" type="sibTrans" cxnId="{4E20BC26-3D32-40B6-893E-D220F4442864}">
      <dgm:prSet/>
      <dgm:spPr/>
      <dgm:t>
        <a:bodyPr/>
        <a:lstStyle/>
        <a:p>
          <a:endParaRPr lang="de-DE"/>
        </a:p>
      </dgm:t>
    </dgm:pt>
    <dgm:pt modelId="{BB50B97C-6222-4CE8-A7B1-BF2741A8CEFD}">
      <dgm:prSet phldrT="[Text]"/>
      <dgm:spPr/>
      <dgm:t>
        <a:bodyPr/>
        <a:lstStyle/>
        <a:p>
          <a:r>
            <a:rPr lang="de-DE" dirty="0"/>
            <a:t>Olympiaden (M/</a:t>
          </a:r>
          <a:r>
            <a:rPr lang="de-DE" dirty="0" err="1"/>
            <a:t>Ph</a:t>
          </a:r>
          <a:r>
            <a:rPr lang="de-DE" dirty="0"/>
            <a:t>/</a:t>
          </a:r>
          <a:r>
            <a:rPr lang="de-DE" dirty="0" err="1"/>
            <a:t>Ch</a:t>
          </a:r>
          <a:r>
            <a:rPr lang="de-DE" dirty="0"/>
            <a:t>)</a:t>
          </a:r>
        </a:p>
      </dgm:t>
    </dgm:pt>
    <dgm:pt modelId="{93585899-ABC5-40A9-960D-BAB791AC1EE2}" type="parTrans" cxnId="{1C89B408-5290-4711-8DF2-7E383FEFA6D3}">
      <dgm:prSet/>
      <dgm:spPr/>
      <dgm:t>
        <a:bodyPr/>
        <a:lstStyle/>
        <a:p>
          <a:endParaRPr lang="de-DE"/>
        </a:p>
      </dgm:t>
    </dgm:pt>
    <dgm:pt modelId="{334E3F7B-126A-4C06-8EEB-19ADFC44EBB5}" type="sibTrans" cxnId="{1C89B408-5290-4711-8DF2-7E383FEFA6D3}">
      <dgm:prSet/>
      <dgm:spPr/>
      <dgm:t>
        <a:bodyPr/>
        <a:lstStyle/>
        <a:p>
          <a:endParaRPr lang="de-DE"/>
        </a:p>
      </dgm:t>
    </dgm:pt>
    <dgm:pt modelId="{A867428A-FC1D-4C26-8968-4E80B2544D29}">
      <dgm:prSet phldrT="[Text]"/>
      <dgm:spPr/>
      <dgm:t>
        <a:bodyPr/>
        <a:lstStyle/>
        <a:p>
          <a:r>
            <a:rPr lang="de-DE" dirty="0"/>
            <a:t>Online-Wettbewerb Französisch</a:t>
          </a:r>
        </a:p>
      </dgm:t>
    </dgm:pt>
    <dgm:pt modelId="{CED9B411-71BB-49DB-9CAE-1C599AB91F43}" type="parTrans" cxnId="{7CFB73CE-F1EF-4996-8A73-9C98BBD2C06A}">
      <dgm:prSet/>
      <dgm:spPr/>
      <dgm:t>
        <a:bodyPr/>
        <a:lstStyle/>
        <a:p>
          <a:endParaRPr lang="de-DE"/>
        </a:p>
      </dgm:t>
    </dgm:pt>
    <dgm:pt modelId="{B896BE74-DEE7-44C8-8AC8-366B79094966}" type="sibTrans" cxnId="{7CFB73CE-F1EF-4996-8A73-9C98BBD2C06A}">
      <dgm:prSet/>
      <dgm:spPr/>
      <dgm:t>
        <a:bodyPr/>
        <a:lstStyle/>
        <a:p>
          <a:endParaRPr lang="de-DE"/>
        </a:p>
      </dgm:t>
    </dgm:pt>
    <dgm:pt modelId="{6CA2B4B4-D981-4B54-9134-1E9D3BE7A4B5}">
      <dgm:prSet phldrT="[Text]"/>
      <dgm:spPr/>
      <dgm:t>
        <a:bodyPr/>
        <a:lstStyle/>
        <a:p>
          <a:r>
            <a:rPr lang="de-DE" dirty="0"/>
            <a:t>DELF, DELE, FCE, CAE</a:t>
          </a:r>
        </a:p>
      </dgm:t>
    </dgm:pt>
    <dgm:pt modelId="{A1530890-8555-4D51-82D8-15909B99D4DC}" type="parTrans" cxnId="{E5FF42AB-4323-489A-98D1-B533E528DC2F}">
      <dgm:prSet/>
      <dgm:spPr/>
      <dgm:t>
        <a:bodyPr/>
        <a:lstStyle/>
        <a:p>
          <a:endParaRPr lang="de-DE"/>
        </a:p>
      </dgm:t>
    </dgm:pt>
    <dgm:pt modelId="{36B1E160-7E6D-44AF-8AF7-E1809A5A7D16}" type="sibTrans" cxnId="{E5FF42AB-4323-489A-98D1-B533E528DC2F}">
      <dgm:prSet/>
      <dgm:spPr/>
      <dgm:t>
        <a:bodyPr/>
        <a:lstStyle/>
        <a:p>
          <a:endParaRPr lang="de-DE"/>
        </a:p>
      </dgm:t>
    </dgm:pt>
    <dgm:pt modelId="{87771B1D-B9D9-4D78-B83D-7E93E190A94D}">
      <dgm:prSet phldrT="[Text]"/>
      <dgm:spPr/>
      <dgm:t>
        <a:bodyPr/>
        <a:lstStyle/>
        <a:p>
          <a:r>
            <a:rPr lang="de-DE" dirty="0"/>
            <a:t>Junge Ingenieure</a:t>
          </a:r>
        </a:p>
      </dgm:t>
    </dgm:pt>
    <dgm:pt modelId="{2472613F-E330-40A5-A98F-D2FBE74EA184}" type="parTrans" cxnId="{AF6E677A-4972-4EF3-A464-D1682EAF5B04}">
      <dgm:prSet/>
      <dgm:spPr/>
      <dgm:t>
        <a:bodyPr/>
        <a:lstStyle/>
        <a:p>
          <a:endParaRPr lang="de-DE"/>
        </a:p>
      </dgm:t>
    </dgm:pt>
    <dgm:pt modelId="{050CB584-1439-4FF2-B4EE-49B3DDDBBBE3}" type="sibTrans" cxnId="{AF6E677A-4972-4EF3-A464-D1682EAF5B04}">
      <dgm:prSet/>
      <dgm:spPr/>
      <dgm:t>
        <a:bodyPr/>
        <a:lstStyle/>
        <a:p>
          <a:endParaRPr lang="de-DE"/>
        </a:p>
      </dgm:t>
    </dgm:pt>
    <dgm:pt modelId="{F983B652-60D5-4EC3-BBA3-2B9FAC9314D2}">
      <dgm:prSet phldrT="[Text]"/>
      <dgm:spPr/>
      <dgm:t>
        <a:bodyPr/>
        <a:lstStyle/>
        <a:p>
          <a:r>
            <a:rPr lang="de-DE" dirty="0"/>
            <a:t>Wettbewerbe MINT</a:t>
          </a:r>
        </a:p>
      </dgm:t>
    </dgm:pt>
    <dgm:pt modelId="{0261C59A-0B0A-4900-B36D-20289424BC51}" type="parTrans" cxnId="{7642F7D7-95A8-4382-9305-F051CAA7F91F}">
      <dgm:prSet/>
      <dgm:spPr/>
      <dgm:t>
        <a:bodyPr/>
        <a:lstStyle/>
        <a:p>
          <a:endParaRPr lang="de-DE"/>
        </a:p>
      </dgm:t>
    </dgm:pt>
    <dgm:pt modelId="{DA82407C-52F1-47C2-B0DF-93C4A605C522}" type="sibTrans" cxnId="{7642F7D7-95A8-4382-9305-F051CAA7F91F}">
      <dgm:prSet/>
      <dgm:spPr/>
      <dgm:t>
        <a:bodyPr/>
        <a:lstStyle/>
        <a:p>
          <a:endParaRPr lang="de-DE"/>
        </a:p>
      </dgm:t>
    </dgm:pt>
    <dgm:pt modelId="{8FCF9643-2BF8-4317-917B-05F072B5589C}">
      <dgm:prSet phldrT="[Text]"/>
      <dgm:spPr/>
      <dgm:t>
        <a:bodyPr/>
        <a:lstStyle/>
        <a:p>
          <a:r>
            <a:rPr lang="de-DE" dirty="0"/>
            <a:t>Aquarium/Terrarium</a:t>
          </a:r>
        </a:p>
      </dgm:t>
    </dgm:pt>
    <dgm:pt modelId="{410E71CE-8A1D-467F-9479-DE5994F0BCC3}" type="parTrans" cxnId="{389141DA-91C2-4E4B-A3AF-38EFB4CB59A7}">
      <dgm:prSet/>
      <dgm:spPr/>
      <dgm:t>
        <a:bodyPr/>
        <a:lstStyle/>
        <a:p>
          <a:endParaRPr lang="de-DE"/>
        </a:p>
      </dgm:t>
    </dgm:pt>
    <dgm:pt modelId="{E50145BE-834F-4459-B723-5C64143CA279}" type="sibTrans" cxnId="{389141DA-91C2-4E4B-A3AF-38EFB4CB59A7}">
      <dgm:prSet/>
      <dgm:spPr/>
      <dgm:t>
        <a:bodyPr/>
        <a:lstStyle/>
        <a:p>
          <a:endParaRPr lang="de-DE"/>
        </a:p>
      </dgm:t>
    </dgm:pt>
    <dgm:pt modelId="{22164482-1D36-4785-B901-5CDDAF678A51}">
      <dgm:prSet phldrT="[Text]"/>
      <dgm:spPr/>
      <dgm:t>
        <a:bodyPr/>
        <a:lstStyle/>
        <a:p>
          <a:r>
            <a:rPr lang="de-DE" dirty="0"/>
            <a:t>u.v.m.</a:t>
          </a:r>
        </a:p>
      </dgm:t>
    </dgm:pt>
    <dgm:pt modelId="{492B20B4-C008-4D4F-9197-27F96E0A491F}" type="parTrans" cxnId="{139E497E-B64D-41A5-91BF-C3546F4F5B33}">
      <dgm:prSet/>
      <dgm:spPr/>
      <dgm:t>
        <a:bodyPr/>
        <a:lstStyle/>
        <a:p>
          <a:endParaRPr lang="de-DE"/>
        </a:p>
      </dgm:t>
    </dgm:pt>
    <dgm:pt modelId="{7EF2A7C1-A8F1-414B-9DED-37961677A4EB}" type="sibTrans" cxnId="{139E497E-B64D-41A5-91BF-C3546F4F5B33}">
      <dgm:prSet/>
      <dgm:spPr/>
      <dgm:t>
        <a:bodyPr/>
        <a:lstStyle/>
        <a:p>
          <a:endParaRPr lang="de-DE"/>
        </a:p>
      </dgm:t>
    </dgm:pt>
    <dgm:pt modelId="{6D8BCA8B-87F7-42DF-B8E8-E915490F1B08}" type="pres">
      <dgm:prSet presAssocID="{9E29DA7A-5D00-4FB0-948F-921DE8166F1C}" presName="theList" presStyleCnt="0">
        <dgm:presLayoutVars>
          <dgm:dir/>
          <dgm:animLvl val="lvl"/>
          <dgm:resizeHandles val="exact"/>
        </dgm:presLayoutVars>
      </dgm:prSet>
      <dgm:spPr/>
    </dgm:pt>
    <dgm:pt modelId="{BCF08BAB-9DE6-4BDC-B85B-D067C4E8718F}" type="pres">
      <dgm:prSet presAssocID="{FB529FE6-D95C-46B4-80FF-20AEF3448267}" presName="compNode" presStyleCnt="0"/>
      <dgm:spPr/>
    </dgm:pt>
    <dgm:pt modelId="{AE6BF90C-5A0B-4787-8DAF-F93CA52C6A4E}" type="pres">
      <dgm:prSet presAssocID="{FB529FE6-D95C-46B4-80FF-20AEF3448267}" presName="aNode" presStyleLbl="bgShp" presStyleIdx="0" presStyleCnt="3"/>
      <dgm:spPr/>
    </dgm:pt>
    <dgm:pt modelId="{B518C7EA-67D1-419A-8A54-D6E5D4352AF5}" type="pres">
      <dgm:prSet presAssocID="{FB529FE6-D95C-46B4-80FF-20AEF3448267}" presName="textNode" presStyleLbl="bgShp" presStyleIdx="0" presStyleCnt="3"/>
      <dgm:spPr/>
    </dgm:pt>
    <dgm:pt modelId="{B6A750D8-2A1E-486C-A4CC-11477FAC28E6}" type="pres">
      <dgm:prSet presAssocID="{FB529FE6-D95C-46B4-80FF-20AEF3448267}" presName="compChildNode" presStyleCnt="0"/>
      <dgm:spPr/>
    </dgm:pt>
    <dgm:pt modelId="{48400345-84C7-4C11-BBF8-609BD9D2B0A4}" type="pres">
      <dgm:prSet presAssocID="{FB529FE6-D95C-46B4-80FF-20AEF3448267}" presName="theInnerList" presStyleCnt="0"/>
      <dgm:spPr/>
    </dgm:pt>
    <dgm:pt modelId="{F91D265A-1511-48E4-B421-7D3D203D3B53}" type="pres">
      <dgm:prSet presAssocID="{C70890D1-403C-4926-86FF-A8BC926BADDE}" presName="childNode" presStyleLbl="node1" presStyleIdx="0" presStyleCnt="19">
        <dgm:presLayoutVars>
          <dgm:bulletEnabled val="1"/>
        </dgm:presLayoutVars>
      </dgm:prSet>
      <dgm:spPr/>
    </dgm:pt>
    <dgm:pt modelId="{3B1DCC30-2585-4EF2-AE40-F2EB6A6BE9CF}" type="pres">
      <dgm:prSet presAssocID="{C70890D1-403C-4926-86FF-A8BC926BADDE}" presName="aSpace2" presStyleCnt="0"/>
      <dgm:spPr/>
    </dgm:pt>
    <dgm:pt modelId="{94B2EEAC-63E5-4CDC-A8B3-254A0CAA2561}" type="pres">
      <dgm:prSet presAssocID="{A2E6EE24-46F1-4BE9-8375-407F9CB91A4C}" presName="childNode" presStyleLbl="node1" presStyleIdx="1" presStyleCnt="19">
        <dgm:presLayoutVars>
          <dgm:bulletEnabled val="1"/>
        </dgm:presLayoutVars>
      </dgm:prSet>
      <dgm:spPr/>
    </dgm:pt>
    <dgm:pt modelId="{4D39E46F-E05D-4B8D-BA43-E28C25A817F6}" type="pres">
      <dgm:prSet presAssocID="{A2E6EE24-46F1-4BE9-8375-407F9CB91A4C}" presName="aSpace2" presStyleCnt="0"/>
      <dgm:spPr/>
    </dgm:pt>
    <dgm:pt modelId="{7C2BFA12-77FA-4488-9140-417DAA2DF5B5}" type="pres">
      <dgm:prSet presAssocID="{7958F8E4-6FFD-43C4-8A59-6707077F6CC8}" presName="childNode" presStyleLbl="node1" presStyleIdx="2" presStyleCnt="19">
        <dgm:presLayoutVars>
          <dgm:bulletEnabled val="1"/>
        </dgm:presLayoutVars>
      </dgm:prSet>
      <dgm:spPr/>
    </dgm:pt>
    <dgm:pt modelId="{CF2595D7-F03A-4EB5-AFC9-8472FBE2E7C3}" type="pres">
      <dgm:prSet presAssocID="{7958F8E4-6FFD-43C4-8A59-6707077F6CC8}" presName="aSpace2" presStyleCnt="0"/>
      <dgm:spPr/>
    </dgm:pt>
    <dgm:pt modelId="{B4241EB4-6BF7-4C01-8318-C88D36B1018B}" type="pres">
      <dgm:prSet presAssocID="{82EB12D8-6A5D-4D55-9410-A7B180693E82}" presName="childNode" presStyleLbl="node1" presStyleIdx="3" presStyleCnt="19">
        <dgm:presLayoutVars>
          <dgm:bulletEnabled val="1"/>
        </dgm:presLayoutVars>
      </dgm:prSet>
      <dgm:spPr/>
    </dgm:pt>
    <dgm:pt modelId="{2FC30EC4-3C33-4D1E-8E41-3B34E83EE799}" type="pres">
      <dgm:prSet presAssocID="{82EB12D8-6A5D-4D55-9410-A7B180693E82}" presName="aSpace2" presStyleCnt="0"/>
      <dgm:spPr/>
    </dgm:pt>
    <dgm:pt modelId="{2CE49399-75C9-416B-B9F0-F1B892F84781}" type="pres">
      <dgm:prSet presAssocID="{605A05E1-DFB3-4661-8A65-BCBE78EBE711}" presName="childNode" presStyleLbl="node1" presStyleIdx="4" presStyleCnt="19">
        <dgm:presLayoutVars>
          <dgm:bulletEnabled val="1"/>
        </dgm:presLayoutVars>
      </dgm:prSet>
      <dgm:spPr/>
    </dgm:pt>
    <dgm:pt modelId="{A9DC0747-B8DD-4A90-8A95-29C5A5C0E71F}" type="pres">
      <dgm:prSet presAssocID="{605A05E1-DFB3-4661-8A65-BCBE78EBE711}" presName="aSpace2" presStyleCnt="0"/>
      <dgm:spPr/>
    </dgm:pt>
    <dgm:pt modelId="{9C012BC3-D3BA-4341-A7FC-4F49D7FEE1BD}" type="pres">
      <dgm:prSet presAssocID="{87771B1D-B9D9-4D78-B83D-7E93E190A94D}" presName="childNode" presStyleLbl="node1" presStyleIdx="5" presStyleCnt="19">
        <dgm:presLayoutVars>
          <dgm:bulletEnabled val="1"/>
        </dgm:presLayoutVars>
      </dgm:prSet>
      <dgm:spPr/>
    </dgm:pt>
    <dgm:pt modelId="{401F1525-35CA-4F97-A56A-1B2F0A5B6E34}" type="pres">
      <dgm:prSet presAssocID="{87771B1D-B9D9-4D78-B83D-7E93E190A94D}" presName="aSpace2" presStyleCnt="0"/>
      <dgm:spPr/>
    </dgm:pt>
    <dgm:pt modelId="{E08BB7BD-5001-4F64-BEC7-35ABF734F2B9}" type="pres">
      <dgm:prSet presAssocID="{538BC312-801D-4EFC-AF02-27C107589D68}" presName="childNode" presStyleLbl="node1" presStyleIdx="6" presStyleCnt="19">
        <dgm:presLayoutVars>
          <dgm:bulletEnabled val="1"/>
        </dgm:presLayoutVars>
      </dgm:prSet>
      <dgm:spPr/>
    </dgm:pt>
    <dgm:pt modelId="{A02AF2C6-0D6C-4A6E-80D2-AF1091269350}" type="pres">
      <dgm:prSet presAssocID="{538BC312-801D-4EFC-AF02-27C107589D68}" presName="aSpace2" presStyleCnt="0"/>
      <dgm:spPr/>
    </dgm:pt>
    <dgm:pt modelId="{54852798-80C7-4F38-95FB-C4BB8D107ABE}" type="pres">
      <dgm:prSet presAssocID="{2FF22172-2EFD-4A8B-AFE8-EF09C07959CF}" presName="childNode" presStyleLbl="node1" presStyleIdx="7" presStyleCnt="19">
        <dgm:presLayoutVars>
          <dgm:bulletEnabled val="1"/>
        </dgm:presLayoutVars>
      </dgm:prSet>
      <dgm:spPr/>
    </dgm:pt>
    <dgm:pt modelId="{D75A04AC-5FED-4DA9-A813-14181E7B0DEE}" type="pres">
      <dgm:prSet presAssocID="{2FF22172-2EFD-4A8B-AFE8-EF09C07959CF}" presName="aSpace2" presStyleCnt="0"/>
      <dgm:spPr/>
    </dgm:pt>
    <dgm:pt modelId="{CEF58EAA-5E38-4D1A-A35A-FB5ABD127E4E}" type="pres">
      <dgm:prSet presAssocID="{8FCF9643-2BF8-4317-917B-05F072B5589C}" presName="childNode" presStyleLbl="node1" presStyleIdx="8" presStyleCnt="19">
        <dgm:presLayoutVars>
          <dgm:bulletEnabled val="1"/>
        </dgm:presLayoutVars>
      </dgm:prSet>
      <dgm:spPr/>
    </dgm:pt>
    <dgm:pt modelId="{420B5AF3-3CFD-4DCC-9D13-3114432E3DCD}" type="pres">
      <dgm:prSet presAssocID="{8FCF9643-2BF8-4317-917B-05F072B5589C}" presName="aSpace2" presStyleCnt="0"/>
      <dgm:spPr/>
    </dgm:pt>
    <dgm:pt modelId="{14062AE5-37CF-46FA-B6E8-DE2E5E6B89DB}" type="pres">
      <dgm:prSet presAssocID="{22164482-1D36-4785-B901-5CDDAF678A51}" presName="childNode" presStyleLbl="node1" presStyleIdx="9" presStyleCnt="19">
        <dgm:presLayoutVars>
          <dgm:bulletEnabled val="1"/>
        </dgm:presLayoutVars>
      </dgm:prSet>
      <dgm:spPr/>
    </dgm:pt>
    <dgm:pt modelId="{6C38D237-F516-4D0D-A863-A4DD010999BA}" type="pres">
      <dgm:prSet presAssocID="{FB529FE6-D95C-46B4-80FF-20AEF3448267}" presName="aSpace" presStyleCnt="0"/>
      <dgm:spPr/>
    </dgm:pt>
    <dgm:pt modelId="{0F3AE398-4A67-486D-9011-83C458BA86BE}" type="pres">
      <dgm:prSet presAssocID="{F4ECBD4E-1988-4E90-BED9-EC68D4895A3F}" presName="compNode" presStyleCnt="0"/>
      <dgm:spPr/>
    </dgm:pt>
    <dgm:pt modelId="{1092C2F3-8853-462F-B123-9543BE6FA40C}" type="pres">
      <dgm:prSet presAssocID="{F4ECBD4E-1988-4E90-BED9-EC68D4895A3F}" presName="aNode" presStyleLbl="bgShp" presStyleIdx="1" presStyleCnt="3"/>
      <dgm:spPr/>
    </dgm:pt>
    <dgm:pt modelId="{2080FA74-27E4-4B58-B9C0-D766B46B364B}" type="pres">
      <dgm:prSet presAssocID="{F4ECBD4E-1988-4E90-BED9-EC68D4895A3F}" presName="textNode" presStyleLbl="bgShp" presStyleIdx="1" presStyleCnt="3"/>
      <dgm:spPr/>
    </dgm:pt>
    <dgm:pt modelId="{5210BCDD-5998-4CF1-8E01-3034DA89D8B6}" type="pres">
      <dgm:prSet presAssocID="{F4ECBD4E-1988-4E90-BED9-EC68D4895A3F}" presName="compChildNode" presStyleCnt="0"/>
      <dgm:spPr/>
    </dgm:pt>
    <dgm:pt modelId="{E9660437-E0D3-43A6-B54E-90857AC389E1}" type="pres">
      <dgm:prSet presAssocID="{F4ECBD4E-1988-4E90-BED9-EC68D4895A3F}" presName="theInnerList" presStyleCnt="0"/>
      <dgm:spPr/>
    </dgm:pt>
    <dgm:pt modelId="{C363EBAA-09EE-4443-8C64-2540671D4A30}" type="pres">
      <dgm:prSet presAssocID="{6CA2B4B4-D981-4B54-9134-1E9D3BE7A4B5}" presName="childNode" presStyleLbl="node1" presStyleIdx="10" presStyleCnt="19">
        <dgm:presLayoutVars>
          <dgm:bulletEnabled val="1"/>
        </dgm:presLayoutVars>
      </dgm:prSet>
      <dgm:spPr/>
    </dgm:pt>
    <dgm:pt modelId="{0F6FF05A-B8A0-41E2-B521-D868577D731A}" type="pres">
      <dgm:prSet presAssocID="{6CA2B4B4-D981-4B54-9134-1E9D3BE7A4B5}" presName="aSpace2" presStyleCnt="0"/>
      <dgm:spPr/>
    </dgm:pt>
    <dgm:pt modelId="{72D566C1-37B6-4B86-B103-A910D7B36AD4}" type="pres">
      <dgm:prSet presAssocID="{BB50B97C-6222-4CE8-A7B1-BF2741A8CEFD}" presName="childNode" presStyleLbl="node1" presStyleIdx="11" presStyleCnt="19">
        <dgm:presLayoutVars>
          <dgm:bulletEnabled val="1"/>
        </dgm:presLayoutVars>
      </dgm:prSet>
      <dgm:spPr/>
    </dgm:pt>
    <dgm:pt modelId="{391C4CB7-49DE-4AE0-8144-0300DD4DFAA8}" type="pres">
      <dgm:prSet presAssocID="{BB50B97C-6222-4CE8-A7B1-BF2741A8CEFD}" presName="aSpace2" presStyleCnt="0"/>
      <dgm:spPr/>
    </dgm:pt>
    <dgm:pt modelId="{3AF7C6FF-76EE-482A-943B-24DB5FFE8791}" type="pres">
      <dgm:prSet presAssocID="{F983B652-60D5-4EC3-BBA3-2B9FAC9314D2}" presName="childNode" presStyleLbl="node1" presStyleIdx="12" presStyleCnt="19">
        <dgm:presLayoutVars>
          <dgm:bulletEnabled val="1"/>
        </dgm:presLayoutVars>
      </dgm:prSet>
      <dgm:spPr/>
    </dgm:pt>
    <dgm:pt modelId="{64D65123-C3E1-4B54-8472-E7778937424A}" type="pres">
      <dgm:prSet presAssocID="{F983B652-60D5-4EC3-BBA3-2B9FAC9314D2}" presName="aSpace2" presStyleCnt="0"/>
      <dgm:spPr/>
    </dgm:pt>
    <dgm:pt modelId="{FC8309BC-603E-42F5-A93B-F46058C59D1B}" type="pres">
      <dgm:prSet presAssocID="{A867428A-FC1D-4C26-8968-4E80B2544D29}" presName="childNode" presStyleLbl="node1" presStyleIdx="13" presStyleCnt="19">
        <dgm:presLayoutVars>
          <dgm:bulletEnabled val="1"/>
        </dgm:presLayoutVars>
      </dgm:prSet>
      <dgm:spPr/>
    </dgm:pt>
    <dgm:pt modelId="{8048017D-6105-409F-9163-43752D43E6D8}" type="pres">
      <dgm:prSet presAssocID="{F4ECBD4E-1988-4E90-BED9-EC68D4895A3F}" presName="aSpace" presStyleCnt="0"/>
      <dgm:spPr/>
    </dgm:pt>
    <dgm:pt modelId="{1DB3344A-FB14-4214-B7C5-43F3C5A8B10E}" type="pres">
      <dgm:prSet presAssocID="{3E28843F-B3D8-4751-B78C-0F7B270EC743}" presName="compNode" presStyleCnt="0"/>
      <dgm:spPr/>
    </dgm:pt>
    <dgm:pt modelId="{911A0B4B-2B6B-406C-AA7A-573BA5010D11}" type="pres">
      <dgm:prSet presAssocID="{3E28843F-B3D8-4751-B78C-0F7B270EC743}" presName="aNode" presStyleLbl="bgShp" presStyleIdx="2" presStyleCnt="3"/>
      <dgm:spPr/>
    </dgm:pt>
    <dgm:pt modelId="{3F7F6A4E-ECF4-4CFF-B5DF-B0D0DEDCC90A}" type="pres">
      <dgm:prSet presAssocID="{3E28843F-B3D8-4751-B78C-0F7B270EC743}" presName="textNode" presStyleLbl="bgShp" presStyleIdx="2" presStyleCnt="3"/>
      <dgm:spPr/>
    </dgm:pt>
    <dgm:pt modelId="{096E2A54-51B2-42B0-99A0-C3687DD764A2}" type="pres">
      <dgm:prSet presAssocID="{3E28843F-B3D8-4751-B78C-0F7B270EC743}" presName="compChildNode" presStyleCnt="0"/>
      <dgm:spPr/>
    </dgm:pt>
    <dgm:pt modelId="{CC03282A-D9E4-453C-8BE9-6C1EDEDE1F19}" type="pres">
      <dgm:prSet presAssocID="{3E28843F-B3D8-4751-B78C-0F7B270EC743}" presName="theInnerList" presStyleCnt="0"/>
      <dgm:spPr/>
    </dgm:pt>
    <dgm:pt modelId="{7ABA8E37-0CF7-4811-B872-4CD1584F4965}" type="pres">
      <dgm:prSet presAssocID="{91F9DB0C-2F90-457A-B612-5CC08B69A254}" presName="childNode" presStyleLbl="node1" presStyleIdx="14" presStyleCnt="19">
        <dgm:presLayoutVars>
          <dgm:bulletEnabled val="1"/>
        </dgm:presLayoutVars>
      </dgm:prSet>
      <dgm:spPr/>
    </dgm:pt>
    <dgm:pt modelId="{F9D9C23D-C215-4760-836F-72F0F22F020F}" type="pres">
      <dgm:prSet presAssocID="{91F9DB0C-2F90-457A-B612-5CC08B69A254}" presName="aSpace2" presStyleCnt="0"/>
      <dgm:spPr/>
    </dgm:pt>
    <dgm:pt modelId="{71EB1463-CE91-4E68-A4FA-35EB1D9FF422}" type="pres">
      <dgm:prSet presAssocID="{FDB834AD-E778-461D-A93E-D518AB39ADDB}" presName="childNode" presStyleLbl="node1" presStyleIdx="15" presStyleCnt="19">
        <dgm:presLayoutVars>
          <dgm:bulletEnabled val="1"/>
        </dgm:presLayoutVars>
      </dgm:prSet>
      <dgm:spPr/>
    </dgm:pt>
    <dgm:pt modelId="{3120E531-7CC8-46A7-B4FB-130FA988C643}" type="pres">
      <dgm:prSet presAssocID="{FDB834AD-E778-461D-A93E-D518AB39ADDB}" presName="aSpace2" presStyleCnt="0"/>
      <dgm:spPr/>
    </dgm:pt>
    <dgm:pt modelId="{CE30D8C2-FA99-4E57-A99C-6B5DAFD19586}" type="pres">
      <dgm:prSet presAssocID="{8CB392EF-0912-4557-9016-8E9A92C9CD25}" presName="childNode" presStyleLbl="node1" presStyleIdx="16" presStyleCnt="19">
        <dgm:presLayoutVars>
          <dgm:bulletEnabled val="1"/>
        </dgm:presLayoutVars>
      </dgm:prSet>
      <dgm:spPr/>
    </dgm:pt>
    <dgm:pt modelId="{80576AFD-CD25-4BBF-911A-7C29487578B1}" type="pres">
      <dgm:prSet presAssocID="{8CB392EF-0912-4557-9016-8E9A92C9CD25}" presName="aSpace2" presStyleCnt="0"/>
      <dgm:spPr/>
    </dgm:pt>
    <dgm:pt modelId="{8E449351-390A-48C3-8427-2BEF7709187C}" type="pres">
      <dgm:prSet presAssocID="{D8E6FC05-26E7-4946-B783-81E1FBD939A6}" presName="childNode" presStyleLbl="node1" presStyleIdx="17" presStyleCnt="19">
        <dgm:presLayoutVars>
          <dgm:bulletEnabled val="1"/>
        </dgm:presLayoutVars>
      </dgm:prSet>
      <dgm:spPr/>
    </dgm:pt>
    <dgm:pt modelId="{2F81D274-7891-4C23-A4FD-A08EC1290DFF}" type="pres">
      <dgm:prSet presAssocID="{D8E6FC05-26E7-4946-B783-81E1FBD939A6}" presName="aSpace2" presStyleCnt="0"/>
      <dgm:spPr/>
    </dgm:pt>
    <dgm:pt modelId="{83370407-56F8-428A-B9C7-F5923BB9CF2B}" type="pres">
      <dgm:prSet presAssocID="{B278C079-21E5-4514-954B-FDB01132B0A1}" presName="childNode" presStyleLbl="node1" presStyleIdx="18" presStyleCnt="19">
        <dgm:presLayoutVars>
          <dgm:bulletEnabled val="1"/>
        </dgm:presLayoutVars>
      </dgm:prSet>
      <dgm:spPr/>
    </dgm:pt>
  </dgm:ptLst>
  <dgm:cxnLst>
    <dgm:cxn modelId="{5314D103-114E-4923-966D-0FF1D6A0F8A5}" srcId="{3E28843F-B3D8-4751-B78C-0F7B270EC743}" destId="{B278C079-21E5-4514-954B-FDB01132B0A1}" srcOrd="4" destOrd="0" parTransId="{DE78B9B6-289E-4D4C-AF9C-2AC20FDF6007}" sibTransId="{5F975EE1-4A2F-4BB4-AE16-671F8139FA21}"/>
    <dgm:cxn modelId="{3D070B05-2D2F-487B-B0D6-F3A66BEA1925}" type="presOf" srcId="{2FF22172-2EFD-4A8B-AFE8-EF09C07959CF}" destId="{54852798-80C7-4F38-95FB-C4BB8D107ABE}" srcOrd="0" destOrd="0" presId="urn:microsoft.com/office/officeart/2005/8/layout/lProcess2"/>
    <dgm:cxn modelId="{E9DA7705-AE49-496A-BB7B-AA687E3A7421}" srcId="{FB529FE6-D95C-46B4-80FF-20AEF3448267}" destId="{C70890D1-403C-4926-86FF-A8BC926BADDE}" srcOrd="0" destOrd="0" parTransId="{A72BA653-7C33-42C4-B9EF-DE00C67AB168}" sibTransId="{120D1662-DFFA-49FE-B8FD-9FABC97FEA1F}"/>
    <dgm:cxn modelId="{84FAEE05-A59B-4F9A-B00A-B015E283994D}" srcId="{3E28843F-B3D8-4751-B78C-0F7B270EC743}" destId="{91F9DB0C-2F90-457A-B612-5CC08B69A254}" srcOrd="0" destOrd="0" parTransId="{F391B04E-E7B9-4034-BCC5-2054CFC7983C}" sibTransId="{61B3219B-4914-49B4-992C-426398885BFF}"/>
    <dgm:cxn modelId="{1C89B408-5290-4711-8DF2-7E383FEFA6D3}" srcId="{F4ECBD4E-1988-4E90-BED9-EC68D4895A3F}" destId="{BB50B97C-6222-4CE8-A7B1-BF2741A8CEFD}" srcOrd="1" destOrd="0" parTransId="{93585899-ABC5-40A9-960D-BAB791AC1EE2}" sibTransId="{334E3F7B-126A-4C06-8EEB-19ADFC44EBB5}"/>
    <dgm:cxn modelId="{8FA8D209-11C7-4A9A-A747-DDAF95E2BE5B}" type="presOf" srcId="{8CB392EF-0912-4557-9016-8E9A92C9CD25}" destId="{CE30D8C2-FA99-4E57-A99C-6B5DAFD19586}" srcOrd="0" destOrd="0" presId="urn:microsoft.com/office/officeart/2005/8/layout/lProcess2"/>
    <dgm:cxn modelId="{9BE3281A-DCA8-4DAC-8B1C-F86B7AEFF184}" type="presOf" srcId="{F983B652-60D5-4EC3-BBA3-2B9FAC9314D2}" destId="{3AF7C6FF-76EE-482A-943B-24DB5FFE8791}" srcOrd="0" destOrd="0" presId="urn:microsoft.com/office/officeart/2005/8/layout/lProcess2"/>
    <dgm:cxn modelId="{6A97FE25-79FF-4EA7-A5BB-2266DF664EE1}" type="presOf" srcId="{B278C079-21E5-4514-954B-FDB01132B0A1}" destId="{83370407-56F8-428A-B9C7-F5923BB9CF2B}" srcOrd="0" destOrd="0" presId="urn:microsoft.com/office/officeart/2005/8/layout/lProcess2"/>
    <dgm:cxn modelId="{4E20BC26-3D32-40B6-893E-D220F4442864}" srcId="{9E29DA7A-5D00-4FB0-948F-921DE8166F1C}" destId="{F4ECBD4E-1988-4E90-BED9-EC68D4895A3F}" srcOrd="1" destOrd="0" parTransId="{46E4E9CC-CCB2-44A7-BA53-09180B06E8E0}" sibTransId="{02152034-0120-4942-90BD-8CCA6CEDC5C5}"/>
    <dgm:cxn modelId="{ED914431-955E-4880-9452-35B59F60394D}" type="presOf" srcId="{BB50B97C-6222-4CE8-A7B1-BF2741A8CEFD}" destId="{72D566C1-37B6-4B86-B103-A910D7B36AD4}" srcOrd="0" destOrd="0" presId="urn:microsoft.com/office/officeart/2005/8/layout/lProcess2"/>
    <dgm:cxn modelId="{56008B39-A57C-494D-8E61-A653C31F72C2}" srcId="{FB529FE6-D95C-46B4-80FF-20AEF3448267}" destId="{538BC312-801D-4EFC-AF02-27C107589D68}" srcOrd="6" destOrd="0" parTransId="{6F71C0CB-7790-45DA-911C-02C658461673}" sibTransId="{86C3C2FE-52A1-49E8-9F06-DE2ADD8A3390}"/>
    <dgm:cxn modelId="{2F93603A-1076-44F6-9854-12252A7DC98F}" type="presOf" srcId="{C70890D1-403C-4926-86FF-A8BC926BADDE}" destId="{F91D265A-1511-48E4-B421-7D3D203D3B53}" srcOrd="0" destOrd="0" presId="urn:microsoft.com/office/officeart/2005/8/layout/lProcess2"/>
    <dgm:cxn modelId="{96E6DD3D-1DC4-4833-8561-27332CC50E27}" type="presOf" srcId="{87771B1D-B9D9-4D78-B83D-7E93E190A94D}" destId="{9C012BC3-D3BA-4341-A7FC-4F49D7FEE1BD}" srcOrd="0" destOrd="0" presId="urn:microsoft.com/office/officeart/2005/8/layout/lProcess2"/>
    <dgm:cxn modelId="{7136A741-E271-4D68-AAF6-69B79D80A437}" type="presOf" srcId="{A2E6EE24-46F1-4BE9-8375-407F9CB91A4C}" destId="{94B2EEAC-63E5-4CDC-A8B3-254A0CAA2561}" srcOrd="0" destOrd="0" presId="urn:microsoft.com/office/officeart/2005/8/layout/lProcess2"/>
    <dgm:cxn modelId="{0640C341-9A69-4A19-9CD8-BFB2B5A7A2D4}" type="presOf" srcId="{FB529FE6-D95C-46B4-80FF-20AEF3448267}" destId="{B518C7EA-67D1-419A-8A54-D6E5D4352AF5}" srcOrd="1" destOrd="0" presId="urn:microsoft.com/office/officeart/2005/8/layout/lProcess2"/>
    <dgm:cxn modelId="{D0C9A462-11BA-4359-ABBD-4B0A49A2C547}" type="presOf" srcId="{3E28843F-B3D8-4751-B78C-0F7B270EC743}" destId="{3F7F6A4E-ECF4-4CFF-B5DF-B0D0DEDCC90A}" srcOrd="1" destOrd="0" presId="urn:microsoft.com/office/officeart/2005/8/layout/lProcess2"/>
    <dgm:cxn modelId="{8B002A69-9792-4661-B503-D0A0848B5161}" type="presOf" srcId="{F4ECBD4E-1988-4E90-BED9-EC68D4895A3F}" destId="{1092C2F3-8853-462F-B123-9543BE6FA40C}" srcOrd="0" destOrd="0" presId="urn:microsoft.com/office/officeart/2005/8/layout/lProcess2"/>
    <dgm:cxn modelId="{B150BD6E-49C1-44CD-9E80-8A5F523C4F49}" srcId="{3E28843F-B3D8-4751-B78C-0F7B270EC743}" destId="{D8E6FC05-26E7-4946-B783-81E1FBD939A6}" srcOrd="3" destOrd="0" parTransId="{15EE6BB4-934E-4C74-9F5A-01E1D0BE1D93}" sibTransId="{262267F3-5F5C-49EC-B3E6-007630891A0C}"/>
    <dgm:cxn modelId="{EF4E4F70-F20A-417E-B0A8-D8C7E1BE9DB9}" type="presOf" srcId="{82EB12D8-6A5D-4D55-9410-A7B180693E82}" destId="{B4241EB4-6BF7-4C01-8318-C88D36B1018B}" srcOrd="0" destOrd="0" presId="urn:microsoft.com/office/officeart/2005/8/layout/lProcess2"/>
    <dgm:cxn modelId="{690A0F58-44A7-421B-BCA6-33C5E0EB56FC}" type="presOf" srcId="{FDB834AD-E778-461D-A93E-D518AB39ADDB}" destId="{71EB1463-CE91-4E68-A4FA-35EB1D9FF422}" srcOrd="0" destOrd="0" presId="urn:microsoft.com/office/officeart/2005/8/layout/lProcess2"/>
    <dgm:cxn modelId="{C9C0B678-8AC9-413E-A60E-DB135B741077}" srcId="{9E29DA7A-5D00-4FB0-948F-921DE8166F1C}" destId="{FB529FE6-D95C-46B4-80FF-20AEF3448267}" srcOrd="0" destOrd="0" parTransId="{66B9A585-2C27-4F14-86C7-3AFD49228EF8}" sibTransId="{11BF1CA4-536C-46BF-9FE2-38DC500BFB0C}"/>
    <dgm:cxn modelId="{AF6E677A-4972-4EF3-A464-D1682EAF5B04}" srcId="{FB529FE6-D95C-46B4-80FF-20AEF3448267}" destId="{87771B1D-B9D9-4D78-B83D-7E93E190A94D}" srcOrd="5" destOrd="0" parTransId="{2472613F-E330-40A5-A98F-D2FBE74EA184}" sibTransId="{050CB584-1439-4FF2-B4EE-49B3DDDBBBE3}"/>
    <dgm:cxn modelId="{10830A7B-5F21-429B-A64D-E683A90E8FDE}" type="presOf" srcId="{FB529FE6-D95C-46B4-80FF-20AEF3448267}" destId="{AE6BF90C-5A0B-4787-8DAF-F93CA52C6A4E}" srcOrd="0" destOrd="0" presId="urn:microsoft.com/office/officeart/2005/8/layout/lProcess2"/>
    <dgm:cxn modelId="{139E497E-B64D-41A5-91BF-C3546F4F5B33}" srcId="{FB529FE6-D95C-46B4-80FF-20AEF3448267}" destId="{22164482-1D36-4785-B901-5CDDAF678A51}" srcOrd="9" destOrd="0" parTransId="{492B20B4-C008-4D4F-9197-27F96E0A491F}" sibTransId="{7EF2A7C1-A8F1-414B-9DED-37961677A4EB}"/>
    <dgm:cxn modelId="{BD735C8B-1BF4-4FDF-867A-49AF158541C4}" type="presOf" srcId="{605A05E1-DFB3-4661-8A65-BCBE78EBE711}" destId="{2CE49399-75C9-416B-B9F0-F1B892F84781}" srcOrd="0" destOrd="0" presId="urn:microsoft.com/office/officeart/2005/8/layout/lProcess2"/>
    <dgm:cxn modelId="{8226D88D-FB76-4AC6-9EBB-5DE9D7F60D9B}" srcId="{FB529FE6-D95C-46B4-80FF-20AEF3448267}" destId="{82EB12D8-6A5D-4D55-9410-A7B180693E82}" srcOrd="3" destOrd="0" parTransId="{6742670A-B09F-417B-8A95-96589D2CC432}" sibTransId="{ECE27288-40F5-4ADC-8D2B-1F2E8F5CD552}"/>
    <dgm:cxn modelId="{8830ED8D-EE61-49D9-8ADF-8EBF11D5291F}" srcId="{3E28843F-B3D8-4751-B78C-0F7B270EC743}" destId="{8CB392EF-0912-4557-9016-8E9A92C9CD25}" srcOrd="2" destOrd="0" parTransId="{10E0270A-E70B-4CCC-A5AB-AACB9C7BEFD2}" sibTransId="{410170B9-2113-446E-BEB0-55C68EDB0904}"/>
    <dgm:cxn modelId="{B8842F93-6BF7-41B7-9BF9-9D7D173558C8}" type="presOf" srcId="{A867428A-FC1D-4C26-8968-4E80B2544D29}" destId="{FC8309BC-603E-42F5-A93B-F46058C59D1B}" srcOrd="0" destOrd="0" presId="urn:microsoft.com/office/officeart/2005/8/layout/lProcess2"/>
    <dgm:cxn modelId="{B4D0A898-1B21-44D5-9460-CAA4490263C5}" type="presOf" srcId="{7958F8E4-6FFD-43C4-8A59-6707077F6CC8}" destId="{7C2BFA12-77FA-4488-9140-417DAA2DF5B5}" srcOrd="0" destOrd="0" presId="urn:microsoft.com/office/officeart/2005/8/layout/lProcess2"/>
    <dgm:cxn modelId="{DA18CAA5-485D-4AC6-9BED-EB671C6DF939}" srcId="{FB529FE6-D95C-46B4-80FF-20AEF3448267}" destId="{A2E6EE24-46F1-4BE9-8375-407F9CB91A4C}" srcOrd="1" destOrd="0" parTransId="{22B12F6A-B874-4F8D-87F3-6192356AA270}" sibTransId="{9E06A1CE-6BE4-4BF6-87BD-56A1C46E39D6}"/>
    <dgm:cxn modelId="{8BF560A7-BE11-4BCC-B4C4-DA2EC895321F}" type="presOf" srcId="{6CA2B4B4-D981-4B54-9134-1E9D3BE7A4B5}" destId="{C363EBAA-09EE-4443-8C64-2540671D4A30}" srcOrd="0" destOrd="0" presId="urn:microsoft.com/office/officeart/2005/8/layout/lProcess2"/>
    <dgm:cxn modelId="{4CBED4AA-1A3A-4608-BE26-FBE08C9A956F}" type="presOf" srcId="{3E28843F-B3D8-4751-B78C-0F7B270EC743}" destId="{911A0B4B-2B6B-406C-AA7A-573BA5010D11}" srcOrd="0" destOrd="0" presId="urn:microsoft.com/office/officeart/2005/8/layout/lProcess2"/>
    <dgm:cxn modelId="{E5FF42AB-4323-489A-98D1-B533E528DC2F}" srcId="{F4ECBD4E-1988-4E90-BED9-EC68D4895A3F}" destId="{6CA2B4B4-D981-4B54-9134-1E9D3BE7A4B5}" srcOrd="0" destOrd="0" parTransId="{A1530890-8555-4D51-82D8-15909B99D4DC}" sibTransId="{36B1E160-7E6D-44AF-8AF7-E1809A5A7D16}"/>
    <dgm:cxn modelId="{2F36FEAF-C51D-4C12-8BDF-15321CDE3DA2}" srcId="{FB529FE6-D95C-46B4-80FF-20AEF3448267}" destId="{2FF22172-2EFD-4A8B-AFE8-EF09C07959CF}" srcOrd="7" destOrd="0" parTransId="{10B34973-8D8F-4F9C-82C8-905CE0C8134B}" sibTransId="{143B6812-6FA4-4220-B1DD-7D48E509DAA5}"/>
    <dgm:cxn modelId="{6B9DC0B7-E2B0-4D2C-8B8E-F25F3BFD0E79}" type="presOf" srcId="{F4ECBD4E-1988-4E90-BED9-EC68D4895A3F}" destId="{2080FA74-27E4-4B58-B9C0-D766B46B364B}" srcOrd="1" destOrd="0" presId="urn:microsoft.com/office/officeart/2005/8/layout/lProcess2"/>
    <dgm:cxn modelId="{B87313BB-E1FE-48DA-BC51-EF68F0CA7662}" srcId="{FB529FE6-D95C-46B4-80FF-20AEF3448267}" destId="{7958F8E4-6FFD-43C4-8A59-6707077F6CC8}" srcOrd="2" destOrd="0" parTransId="{D81CC1E9-36A9-40D6-BCAF-FFFDCF784A5E}" sibTransId="{56E2581F-6412-455D-950B-29B07BE516FC}"/>
    <dgm:cxn modelId="{7CFB73CE-F1EF-4996-8A73-9C98BBD2C06A}" srcId="{F4ECBD4E-1988-4E90-BED9-EC68D4895A3F}" destId="{A867428A-FC1D-4C26-8968-4E80B2544D29}" srcOrd="3" destOrd="0" parTransId="{CED9B411-71BB-49DB-9CAE-1C599AB91F43}" sibTransId="{B896BE74-DEE7-44C8-8AC8-366B79094966}"/>
    <dgm:cxn modelId="{D580DAD3-BE91-41F3-AC6A-84009349A524}" srcId="{9E29DA7A-5D00-4FB0-948F-921DE8166F1C}" destId="{3E28843F-B3D8-4751-B78C-0F7B270EC743}" srcOrd="2" destOrd="0" parTransId="{FBD924F6-CC4C-49E5-9C54-1C512ECB0A1F}" sibTransId="{BE3E19E9-EEB5-4EB4-B7F2-7F218D7A6602}"/>
    <dgm:cxn modelId="{7642F7D7-95A8-4382-9305-F051CAA7F91F}" srcId="{F4ECBD4E-1988-4E90-BED9-EC68D4895A3F}" destId="{F983B652-60D5-4EC3-BBA3-2B9FAC9314D2}" srcOrd="2" destOrd="0" parTransId="{0261C59A-0B0A-4900-B36D-20289424BC51}" sibTransId="{DA82407C-52F1-47C2-B0DF-93C4A605C522}"/>
    <dgm:cxn modelId="{823C15D8-44F1-4869-84AF-9584835AE20F}" type="presOf" srcId="{8FCF9643-2BF8-4317-917B-05F072B5589C}" destId="{CEF58EAA-5E38-4D1A-A35A-FB5ABD127E4E}" srcOrd="0" destOrd="0" presId="urn:microsoft.com/office/officeart/2005/8/layout/lProcess2"/>
    <dgm:cxn modelId="{389141DA-91C2-4E4B-A3AF-38EFB4CB59A7}" srcId="{FB529FE6-D95C-46B4-80FF-20AEF3448267}" destId="{8FCF9643-2BF8-4317-917B-05F072B5589C}" srcOrd="8" destOrd="0" parTransId="{410E71CE-8A1D-467F-9479-DE5994F0BCC3}" sibTransId="{E50145BE-834F-4459-B723-5C64143CA279}"/>
    <dgm:cxn modelId="{0DE0FCE0-97BC-4D59-9D6D-97E47AFCF536}" type="presOf" srcId="{91F9DB0C-2F90-457A-B612-5CC08B69A254}" destId="{7ABA8E37-0CF7-4811-B872-4CD1584F4965}" srcOrd="0" destOrd="0" presId="urn:microsoft.com/office/officeart/2005/8/layout/lProcess2"/>
    <dgm:cxn modelId="{D7BBD3E1-AAFE-4068-A617-26C311304DB9}" type="presOf" srcId="{D8E6FC05-26E7-4946-B783-81E1FBD939A6}" destId="{8E449351-390A-48C3-8427-2BEF7709187C}" srcOrd="0" destOrd="0" presId="urn:microsoft.com/office/officeart/2005/8/layout/lProcess2"/>
    <dgm:cxn modelId="{F838B1EE-15E9-48A5-9A7C-0792DBDCC754}" type="presOf" srcId="{9E29DA7A-5D00-4FB0-948F-921DE8166F1C}" destId="{6D8BCA8B-87F7-42DF-B8E8-E915490F1B08}" srcOrd="0" destOrd="0" presId="urn:microsoft.com/office/officeart/2005/8/layout/lProcess2"/>
    <dgm:cxn modelId="{F8DE8FF7-219C-4985-AAC3-408329C1B3FC}" type="presOf" srcId="{22164482-1D36-4785-B901-5CDDAF678A51}" destId="{14062AE5-37CF-46FA-B6E8-DE2E5E6B89DB}" srcOrd="0" destOrd="0" presId="urn:microsoft.com/office/officeart/2005/8/layout/lProcess2"/>
    <dgm:cxn modelId="{D2A3B5FC-DFC4-4904-8E70-8727FE043C93}" type="presOf" srcId="{538BC312-801D-4EFC-AF02-27C107589D68}" destId="{E08BB7BD-5001-4F64-BEC7-35ABF734F2B9}" srcOrd="0" destOrd="0" presId="urn:microsoft.com/office/officeart/2005/8/layout/lProcess2"/>
    <dgm:cxn modelId="{491D7DFD-F961-40CD-AFA9-7D7E2D2BE9F8}" srcId="{FB529FE6-D95C-46B4-80FF-20AEF3448267}" destId="{605A05E1-DFB3-4661-8A65-BCBE78EBE711}" srcOrd="4" destOrd="0" parTransId="{72FCAFB8-AF5C-476A-9E4A-A5E4A474F108}" sibTransId="{A6E0CDAD-77B8-456E-8F8C-17CF9D0633FA}"/>
    <dgm:cxn modelId="{56B885FF-6FE5-48E7-ADA8-63911C6F5929}" srcId="{3E28843F-B3D8-4751-B78C-0F7B270EC743}" destId="{FDB834AD-E778-461D-A93E-D518AB39ADDB}" srcOrd="1" destOrd="0" parTransId="{5526F1E7-544B-4CEC-98F3-ED68D086CB9D}" sibTransId="{54A2229E-0980-4CD9-AE79-CD9C6688AD01}"/>
    <dgm:cxn modelId="{4DEABE10-FF6D-4412-9BB4-0BA2472093B8}" type="presParOf" srcId="{6D8BCA8B-87F7-42DF-B8E8-E915490F1B08}" destId="{BCF08BAB-9DE6-4BDC-B85B-D067C4E8718F}" srcOrd="0" destOrd="0" presId="urn:microsoft.com/office/officeart/2005/8/layout/lProcess2"/>
    <dgm:cxn modelId="{2237B09C-2CB3-410F-9545-02FB09682D71}" type="presParOf" srcId="{BCF08BAB-9DE6-4BDC-B85B-D067C4E8718F}" destId="{AE6BF90C-5A0B-4787-8DAF-F93CA52C6A4E}" srcOrd="0" destOrd="0" presId="urn:microsoft.com/office/officeart/2005/8/layout/lProcess2"/>
    <dgm:cxn modelId="{82D943BA-3AF8-42FB-BB82-1BCC65955F61}" type="presParOf" srcId="{BCF08BAB-9DE6-4BDC-B85B-D067C4E8718F}" destId="{B518C7EA-67D1-419A-8A54-D6E5D4352AF5}" srcOrd="1" destOrd="0" presId="urn:microsoft.com/office/officeart/2005/8/layout/lProcess2"/>
    <dgm:cxn modelId="{4006D080-DD5B-4266-A423-9995747BD595}" type="presParOf" srcId="{BCF08BAB-9DE6-4BDC-B85B-D067C4E8718F}" destId="{B6A750D8-2A1E-486C-A4CC-11477FAC28E6}" srcOrd="2" destOrd="0" presId="urn:microsoft.com/office/officeart/2005/8/layout/lProcess2"/>
    <dgm:cxn modelId="{368F29DE-0897-4003-9D5D-55F7C2566863}" type="presParOf" srcId="{B6A750D8-2A1E-486C-A4CC-11477FAC28E6}" destId="{48400345-84C7-4C11-BBF8-609BD9D2B0A4}" srcOrd="0" destOrd="0" presId="urn:microsoft.com/office/officeart/2005/8/layout/lProcess2"/>
    <dgm:cxn modelId="{5E1E3CE0-3A21-4900-AD57-64D2224E1B10}" type="presParOf" srcId="{48400345-84C7-4C11-BBF8-609BD9D2B0A4}" destId="{F91D265A-1511-48E4-B421-7D3D203D3B53}" srcOrd="0" destOrd="0" presId="urn:microsoft.com/office/officeart/2005/8/layout/lProcess2"/>
    <dgm:cxn modelId="{14FB17FD-9BEF-439D-B6A0-6F60465471C3}" type="presParOf" srcId="{48400345-84C7-4C11-BBF8-609BD9D2B0A4}" destId="{3B1DCC30-2585-4EF2-AE40-F2EB6A6BE9CF}" srcOrd="1" destOrd="0" presId="urn:microsoft.com/office/officeart/2005/8/layout/lProcess2"/>
    <dgm:cxn modelId="{7539B7FB-E7A5-4541-B883-5CE75DA0F89E}" type="presParOf" srcId="{48400345-84C7-4C11-BBF8-609BD9D2B0A4}" destId="{94B2EEAC-63E5-4CDC-A8B3-254A0CAA2561}" srcOrd="2" destOrd="0" presId="urn:microsoft.com/office/officeart/2005/8/layout/lProcess2"/>
    <dgm:cxn modelId="{31861BE6-C26D-4FB4-8FE2-1B0C5E8A30B5}" type="presParOf" srcId="{48400345-84C7-4C11-BBF8-609BD9D2B0A4}" destId="{4D39E46F-E05D-4B8D-BA43-E28C25A817F6}" srcOrd="3" destOrd="0" presId="urn:microsoft.com/office/officeart/2005/8/layout/lProcess2"/>
    <dgm:cxn modelId="{1C732A7F-095A-4AF7-9BE5-E8BDC5397B9B}" type="presParOf" srcId="{48400345-84C7-4C11-BBF8-609BD9D2B0A4}" destId="{7C2BFA12-77FA-4488-9140-417DAA2DF5B5}" srcOrd="4" destOrd="0" presId="urn:microsoft.com/office/officeart/2005/8/layout/lProcess2"/>
    <dgm:cxn modelId="{D5686E20-4DCC-4DBF-947D-BDBFEA710217}" type="presParOf" srcId="{48400345-84C7-4C11-BBF8-609BD9D2B0A4}" destId="{CF2595D7-F03A-4EB5-AFC9-8472FBE2E7C3}" srcOrd="5" destOrd="0" presId="urn:microsoft.com/office/officeart/2005/8/layout/lProcess2"/>
    <dgm:cxn modelId="{4441BA76-58B2-45E2-98BE-E344AD0FB445}" type="presParOf" srcId="{48400345-84C7-4C11-BBF8-609BD9D2B0A4}" destId="{B4241EB4-6BF7-4C01-8318-C88D36B1018B}" srcOrd="6" destOrd="0" presId="urn:microsoft.com/office/officeart/2005/8/layout/lProcess2"/>
    <dgm:cxn modelId="{7A044779-2C71-4CE0-A860-FB76BCEF1758}" type="presParOf" srcId="{48400345-84C7-4C11-BBF8-609BD9D2B0A4}" destId="{2FC30EC4-3C33-4D1E-8E41-3B34E83EE799}" srcOrd="7" destOrd="0" presId="urn:microsoft.com/office/officeart/2005/8/layout/lProcess2"/>
    <dgm:cxn modelId="{A57C8AD6-F6BD-4620-8C27-31F6938A71C0}" type="presParOf" srcId="{48400345-84C7-4C11-BBF8-609BD9D2B0A4}" destId="{2CE49399-75C9-416B-B9F0-F1B892F84781}" srcOrd="8" destOrd="0" presId="urn:microsoft.com/office/officeart/2005/8/layout/lProcess2"/>
    <dgm:cxn modelId="{4A345B28-7E10-4CA5-A74B-75C5571B8D80}" type="presParOf" srcId="{48400345-84C7-4C11-BBF8-609BD9D2B0A4}" destId="{A9DC0747-B8DD-4A90-8A95-29C5A5C0E71F}" srcOrd="9" destOrd="0" presId="urn:microsoft.com/office/officeart/2005/8/layout/lProcess2"/>
    <dgm:cxn modelId="{1179685F-47BD-483B-B956-46AF4D71AE6E}" type="presParOf" srcId="{48400345-84C7-4C11-BBF8-609BD9D2B0A4}" destId="{9C012BC3-D3BA-4341-A7FC-4F49D7FEE1BD}" srcOrd="10" destOrd="0" presId="urn:microsoft.com/office/officeart/2005/8/layout/lProcess2"/>
    <dgm:cxn modelId="{A67C0D7D-E453-433E-A66F-76C49D5992C0}" type="presParOf" srcId="{48400345-84C7-4C11-BBF8-609BD9D2B0A4}" destId="{401F1525-35CA-4F97-A56A-1B2F0A5B6E34}" srcOrd="11" destOrd="0" presId="urn:microsoft.com/office/officeart/2005/8/layout/lProcess2"/>
    <dgm:cxn modelId="{62411A2E-B179-494D-A3C4-7A92FDAC91FE}" type="presParOf" srcId="{48400345-84C7-4C11-BBF8-609BD9D2B0A4}" destId="{E08BB7BD-5001-4F64-BEC7-35ABF734F2B9}" srcOrd="12" destOrd="0" presId="urn:microsoft.com/office/officeart/2005/8/layout/lProcess2"/>
    <dgm:cxn modelId="{AB3E4D5F-B862-48C5-958E-5970AFAB1EF4}" type="presParOf" srcId="{48400345-84C7-4C11-BBF8-609BD9D2B0A4}" destId="{A02AF2C6-0D6C-4A6E-80D2-AF1091269350}" srcOrd="13" destOrd="0" presId="urn:microsoft.com/office/officeart/2005/8/layout/lProcess2"/>
    <dgm:cxn modelId="{0D7E9C2E-8214-4B3F-A9A4-64CC6B44D78E}" type="presParOf" srcId="{48400345-84C7-4C11-BBF8-609BD9D2B0A4}" destId="{54852798-80C7-4F38-95FB-C4BB8D107ABE}" srcOrd="14" destOrd="0" presId="urn:microsoft.com/office/officeart/2005/8/layout/lProcess2"/>
    <dgm:cxn modelId="{8C5D5A31-D75A-4005-A298-603188E9B32C}" type="presParOf" srcId="{48400345-84C7-4C11-BBF8-609BD9D2B0A4}" destId="{D75A04AC-5FED-4DA9-A813-14181E7B0DEE}" srcOrd="15" destOrd="0" presId="urn:microsoft.com/office/officeart/2005/8/layout/lProcess2"/>
    <dgm:cxn modelId="{2CA58F43-FB29-46C5-98A1-4604C9B90B07}" type="presParOf" srcId="{48400345-84C7-4C11-BBF8-609BD9D2B0A4}" destId="{CEF58EAA-5E38-4D1A-A35A-FB5ABD127E4E}" srcOrd="16" destOrd="0" presId="urn:microsoft.com/office/officeart/2005/8/layout/lProcess2"/>
    <dgm:cxn modelId="{02EA40A3-1BB1-4469-9181-3AE9E4F6B5C5}" type="presParOf" srcId="{48400345-84C7-4C11-BBF8-609BD9D2B0A4}" destId="{420B5AF3-3CFD-4DCC-9D13-3114432E3DCD}" srcOrd="17" destOrd="0" presId="urn:microsoft.com/office/officeart/2005/8/layout/lProcess2"/>
    <dgm:cxn modelId="{8DD13BBD-A549-4F2B-A296-F49EC01AC679}" type="presParOf" srcId="{48400345-84C7-4C11-BBF8-609BD9D2B0A4}" destId="{14062AE5-37CF-46FA-B6E8-DE2E5E6B89DB}" srcOrd="18" destOrd="0" presId="urn:microsoft.com/office/officeart/2005/8/layout/lProcess2"/>
    <dgm:cxn modelId="{E7C54FEB-F603-4327-81DB-B0079ACA88EF}" type="presParOf" srcId="{6D8BCA8B-87F7-42DF-B8E8-E915490F1B08}" destId="{6C38D237-F516-4D0D-A863-A4DD010999BA}" srcOrd="1" destOrd="0" presId="urn:microsoft.com/office/officeart/2005/8/layout/lProcess2"/>
    <dgm:cxn modelId="{D06995E0-9197-4D4C-AFF8-523F19278488}" type="presParOf" srcId="{6D8BCA8B-87F7-42DF-B8E8-E915490F1B08}" destId="{0F3AE398-4A67-486D-9011-83C458BA86BE}" srcOrd="2" destOrd="0" presId="urn:microsoft.com/office/officeart/2005/8/layout/lProcess2"/>
    <dgm:cxn modelId="{6FF59EF5-0261-4120-AE6A-B50BF2C65A25}" type="presParOf" srcId="{0F3AE398-4A67-486D-9011-83C458BA86BE}" destId="{1092C2F3-8853-462F-B123-9543BE6FA40C}" srcOrd="0" destOrd="0" presId="urn:microsoft.com/office/officeart/2005/8/layout/lProcess2"/>
    <dgm:cxn modelId="{2EB96014-FBE3-46C9-B02A-2EA67C875792}" type="presParOf" srcId="{0F3AE398-4A67-486D-9011-83C458BA86BE}" destId="{2080FA74-27E4-4B58-B9C0-D766B46B364B}" srcOrd="1" destOrd="0" presId="urn:microsoft.com/office/officeart/2005/8/layout/lProcess2"/>
    <dgm:cxn modelId="{9C495CF7-FABB-4DB4-AF65-0C49C9788690}" type="presParOf" srcId="{0F3AE398-4A67-486D-9011-83C458BA86BE}" destId="{5210BCDD-5998-4CF1-8E01-3034DA89D8B6}" srcOrd="2" destOrd="0" presId="urn:microsoft.com/office/officeart/2005/8/layout/lProcess2"/>
    <dgm:cxn modelId="{7FFA04B9-57D5-4992-A30B-A0F5E4BC8365}" type="presParOf" srcId="{5210BCDD-5998-4CF1-8E01-3034DA89D8B6}" destId="{E9660437-E0D3-43A6-B54E-90857AC389E1}" srcOrd="0" destOrd="0" presId="urn:microsoft.com/office/officeart/2005/8/layout/lProcess2"/>
    <dgm:cxn modelId="{FF7ADDD7-D9DB-424A-81A3-DA5A43387CC9}" type="presParOf" srcId="{E9660437-E0D3-43A6-B54E-90857AC389E1}" destId="{C363EBAA-09EE-4443-8C64-2540671D4A30}" srcOrd="0" destOrd="0" presId="urn:microsoft.com/office/officeart/2005/8/layout/lProcess2"/>
    <dgm:cxn modelId="{D9A3D32C-4D8E-43C7-A03F-3429AF34A974}" type="presParOf" srcId="{E9660437-E0D3-43A6-B54E-90857AC389E1}" destId="{0F6FF05A-B8A0-41E2-B521-D868577D731A}" srcOrd="1" destOrd="0" presId="urn:microsoft.com/office/officeart/2005/8/layout/lProcess2"/>
    <dgm:cxn modelId="{D0262F24-D884-4DB2-B548-B42E44553CBC}" type="presParOf" srcId="{E9660437-E0D3-43A6-B54E-90857AC389E1}" destId="{72D566C1-37B6-4B86-B103-A910D7B36AD4}" srcOrd="2" destOrd="0" presId="urn:microsoft.com/office/officeart/2005/8/layout/lProcess2"/>
    <dgm:cxn modelId="{9B1DB8B8-F284-43CC-8320-68E411C3BC6C}" type="presParOf" srcId="{E9660437-E0D3-43A6-B54E-90857AC389E1}" destId="{391C4CB7-49DE-4AE0-8144-0300DD4DFAA8}" srcOrd="3" destOrd="0" presId="urn:microsoft.com/office/officeart/2005/8/layout/lProcess2"/>
    <dgm:cxn modelId="{847088C4-86C8-4E6C-AB44-8D01AC6457F4}" type="presParOf" srcId="{E9660437-E0D3-43A6-B54E-90857AC389E1}" destId="{3AF7C6FF-76EE-482A-943B-24DB5FFE8791}" srcOrd="4" destOrd="0" presId="urn:microsoft.com/office/officeart/2005/8/layout/lProcess2"/>
    <dgm:cxn modelId="{D7C874CE-788A-4483-B631-CC06ADDA25EA}" type="presParOf" srcId="{E9660437-E0D3-43A6-B54E-90857AC389E1}" destId="{64D65123-C3E1-4B54-8472-E7778937424A}" srcOrd="5" destOrd="0" presId="urn:microsoft.com/office/officeart/2005/8/layout/lProcess2"/>
    <dgm:cxn modelId="{FC56E787-558C-48F0-A37B-F6EF9F68AE9E}" type="presParOf" srcId="{E9660437-E0D3-43A6-B54E-90857AC389E1}" destId="{FC8309BC-603E-42F5-A93B-F46058C59D1B}" srcOrd="6" destOrd="0" presId="urn:microsoft.com/office/officeart/2005/8/layout/lProcess2"/>
    <dgm:cxn modelId="{C2E8082C-60DD-4B22-AC74-E973B9A643C1}" type="presParOf" srcId="{6D8BCA8B-87F7-42DF-B8E8-E915490F1B08}" destId="{8048017D-6105-409F-9163-43752D43E6D8}" srcOrd="3" destOrd="0" presId="urn:microsoft.com/office/officeart/2005/8/layout/lProcess2"/>
    <dgm:cxn modelId="{3B0FDAEE-BFF4-4145-A56F-4D4CA8B74B57}" type="presParOf" srcId="{6D8BCA8B-87F7-42DF-B8E8-E915490F1B08}" destId="{1DB3344A-FB14-4214-B7C5-43F3C5A8B10E}" srcOrd="4" destOrd="0" presId="urn:microsoft.com/office/officeart/2005/8/layout/lProcess2"/>
    <dgm:cxn modelId="{A833263B-DB55-4CA8-919C-2BF8C09CDF10}" type="presParOf" srcId="{1DB3344A-FB14-4214-B7C5-43F3C5A8B10E}" destId="{911A0B4B-2B6B-406C-AA7A-573BA5010D11}" srcOrd="0" destOrd="0" presId="urn:microsoft.com/office/officeart/2005/8/layout/lProcess2"/>
    <dgm:cxn modelId="{71648657-F898-4B95-BDB7-E46A9801B6CA}" type="presParOf" srcId="{1DB3344A-FB14-4214-B7C5-43F3C5A8B10E}" destId="{3F7F6A4E-ECF4-4CFF-B5DF-B0D0DEDCC90A}" srcOrd="1" destOrd="0" presId="urn:microsoft.com/office/officeart/2005/8/layout/lProcess2"/>
    <dgm:cxn modelId="{FDBB0BEF-A41C-4E63-B286-4E200E54B022}" type="presParOf" srcId="{1DB3344A-FB14-4214-B7C5-43F3C5A8B10E}" destId="{096E2A54-51B2-42B0-99A0-C3687DD764A2}" srcOrd="2" destOrd="0" presId="urn:microsoft.com/office/officeart/2005/8/layout/lProcess2"/>
    <dgm:cxn modelId="{6535F043-120B-4BB3-A4CE-55976EA8D0C1}" type="presParOf" srcId="{096E2A54-51B2-42B0-99A0-C3687DD764A2}" destId="{CC03282A-D9E4-453C-8BE9-6C1EDEDE1F19}" srcOrd="0" destOrd="0" presId="urn:microsoft.com/office/officeart/2005/8/layout/lProcess2"/>
    <dgm:cxn modelId="{7AFB905B-2D88-40AC-AC2D-145725535B52}" type="presParOf" srcId="{CC03282A-D9E4-453C-8BE9-6C1EDEDE1F19}" destId="{7ABA8E37-0CF7-4811-B872-4CD1584F4965}" srcOrd="0" destOrd="0" presId="urn:microsoft.com/office/officeart/2005/8/layout/lProcess2"/>
    <dgm:cxn modelId="{972F82D3-4237-42C2-B9DA-447B035419F2}" type="presParOf" srcId="{CC03282A-D9E4-453C-8BE9-6C1EDEDE1F19}" destId="{F9D9C23D-C215-4760-836F-72F0F22F020F}" srcOrd="1" destOrd="0" presId="urn:microsoft.com/office/officeart/2005/8/layout/lProcess2"/>
    <dgm:cxn modelId="{A6DA71BD-CACA-4C97-9395-A8A2489A9E64}" type="presParOf" srcId="{CC03282A-D9E4-453C-8BE9-6C1EDEDE1F19}" destId="{71EB1463-CE91-4E68-A4FA-35EB1D9FF422}" srcOrd="2" destOrd="0" presId="urn:microsoft.com/office/officeart/2005/8/layout/lProcess2"/>
    <dgm:cxn modelId="{3919163A-E1E2-48EE-B26E-EBAA91639F7E}" type="presParOf" srcId="{CC03282A-D9E4-453C-8BE9-6C1EDEDE1F19}" destId="{3120E531-7CC8-46A7-B4FB-130FA988C643}" srcOrd="3" destOrd="0" presId="urn:microsoft.com/office/officeart/2005/8/layout/lProcess2"/>
    <dgm:cxn modelId="{9C4960EF-C210-4B83-BB76-54374728BB18}" type="presParOf" srcId="{CC03282A-D9E4-453C-8BE9-6C1EDEDE1F19}" destId="{CE30D8C2-FA99-4E57-A99C-6B5DAFD19586}" srcOrd="4" destOrd="0" presId="urn:microsoft.com/office/officeart/2005/8/layout/lProcess2"/>
    <dgm:cxn modelId="{E7B64F2D-491E-4463-BA4C-102694661B36}" type="presParOf" srcId="{CC03282A-D9E4-453C-8BE9-6C1EDEDE1F19}" destId="{80576AFD-CD25-4BBF-911A-7C29487578B1}" srcOrd="5" destOrd="0" presId="urn:microsoft.com/office/officeart/2005/8/layout/lProcess2"/>
    <dgm:cxn modelId="{04A49E5B-230B-4BBA-AFA8-D73B20E4FFBA}" type="presParOf" srcId="{CC03282A-D9E4-453C-8BE9-6C1EDEDE1F19}" destId="{8E449351-390A-48C3-8427-2BEF7709187C}" srcOrd="6" destOrd="0" presId="urn:microsoft.com/office/officeart/2005/8/layout/lProcess2"/>
    <dgm:cxn modelId="{1389A309-6ABA-490C-A34B-FA1338FAAE7C}" type="presParOf" srcId="{CC03282A-D9E4-453C-8BE9-6C1EDEDE1F19}" destId="{2F81D274-7891-4C23-A4FD-A08EC1290DFF}" srcOrd="7" destOrd="0" presId="urn:microsoft.com/office/officeart/2005/8/layout/lProcess2"/>
    <dgm:cxn modelId="{8D559800-819E-42AC-B2F9-8F9B184778D2}" type="presParOf" srcId="{CC03282A-D9E4-453C-8BE9-6C1EDEDE1F19}" destId="{83370407-56F8-428A-B9C7-F5923BB9CF2B}" srcOrd="8" destOrd="0" presId="urn:microsoft.com/office/officeart/2005/8/layout/l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9E6BF4D2-4EC2-4B07-A571-CAD4B5E0626C}"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de-DE"/>
        </a:p>
      </dgm:t>
    </dgm:pt>
    <dgm:pt modelId="{8CA6E7C8-2F6E-4F13-969F-004394CCFCB0}">
      <dgm:prSet phldrT="[Text]" custT="1"/>
      <dgm:spPr/>
      <dgm:t>
        <a:bodyPr/>
        <a:lstStyle/>
        <a:p>
          <a:r>
            <a:rPr lang="de-DE" sz="3200" dirty="0"/>
            <a:t>EF</a:t>
          </a:r>
        </a:p>
      </dgm:t>
    </dgm:pt>
    <dgm:pt modelId="{0DAD9C92-29AB-4F95-8C05-9BB810C30606}" type="parTrans" cxnId="{0164FB38-4BE1-44D6-BAF0-27E25FCBBD72}">
      <dgm:prSet/>
      <dgm:spPr/>
      <dgm:t>
        <a:bodyPr/>
        <a:lstStyle/>
        <a:p>
          <a:endParaRPr lang="de-DE" sz="2400"/>
        </a:p>
      </dgm:t>
    </dgm:pt>
    <dgm:pt modelId="{995540EB-E9BB-4C08-AC73-0CBEB4BE0840}" type="sibTrans" cxnId="{0164FB38-4BE1-44D6-BAF0-27E25FCBBD72}">
      <dgm:prSet/>
      <dgm:spPr/>
      <dgm:t>
        <a:bodyPr/>
        <a:lstStyle/>
        <a:p>
          <a:endParaRPr lang="de-DE" sz="2400"/>
        </a:p>
      </dgm:t>
    </dgm:pt>
    <dgm:pt modelId="{DC0B4541-2151-475F-A78B-FC222239FC46}">
      <dgm:prSet phldrT="[Text]" custT="1"/>
      <dgm:spPr/>
      <dgm:t>
        <a:bodyPr/>
        <a:lstStyle/>
        <a:p>
          <a:pPr marL="0" indent="0" defTabSz="1066800">
            <a:lnSpc>
              <a:spcPct val="90000"/>
            </a:lnSpc>
            <a:spcBef>
              <a:spcPct val="0"/>
            </a:spcBef>
            <a:spcAft>
              <a:spcPts val="0"/>
            </a:spcAft>
            <a:buNone/>
          </a:pPr>
          <a:r>
            <a:rPr lang="de-DE" sz="2400" dirty="0"/>
            <a:t>Betriebspraktikum (auch im Ausland)</a:t>
          </a:r>
        </a:p>
      </dgm:t>
    </dgm:pt>
    <dgm:pt modelId="{685807BC-7FE7-47C3-8B5B-ABBCBCB45837}" type="parTrans" cxnId="{4050B9C3-5DB0-43F1-8BF0-2240624BB8BE}">
      <dgm:prSet/>
      <dgm:spPr/>
      <dgm:t>
        <a:bodyPr/>
        <a:lstStyle/>
        <a:p>
          <a:endParaRPr lang="de-DE" sz="2400"/>
        </a:p>
      </dgm:t>
    </dgm:pt>
    <dgm:pt modelId="{F80DA872-C555-4ECC-9692-2412AF87B164}" type="sibTrans" cxnId="{4050B9C3-5DB0-43F1-8BF0-2240624BB8BE}">
      <dgm:prSet/>
      <dgm:spPr/>
      <dgm:t>
        <a:bodyPr/>
        <a:lstStyle/>
        <a:p>
          <a:endParaRPr lang="de-DE" sz="2400"/>
        </a:p>
      </dgm:t>
    </dgm:pt>
    <dgm:pt modelId="{7DB345FD-B0E6-4CEA-9213-DE77E8DFC770}">
      <dgm:prSet phldrT="[Tex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de-DE" sz="2400" dirty="0"/>
            <a:t>Austausch mit </a:t>
          </a:r>
          <a:r>
            <a:rPr lang="de-DE" sz="2400" dirty="0" err="1"/>
            <a:t>Benidorm</a:t>
          </a:r>
          <a:r>
            <a:rPr lang="de-DE" sz="2400" dirty="0"/>
            <a:t> (Spanien)</a:t>
          </a:r>
        </a:p>
      </dgm:t>
    </dgm:pt>
    <dgm:pt modelId="{23D00F23-F77A-4378-BECB-B6CF12C68E5C}" type="parTrans" cxnId="{E07B91DD-ECA8-4149-832C-8714F643BED4}">
      <dgm:prSet/>
      <dgm:spPr/>
      <dgm:t>
        <a:bodyPr/>
        <a:lstStyle/>
        <a:p>
          <a:endParaRPr lang="de-DE" sz="2400"/>
        </a:p>
      </dgm:t>
    </dgm:pt>
    <dgm:pt modelId="{B6192298-D777-449B-BF11-352DC35770BD}" type="sibTrans" cxnId="{E07B91DD-ECA8-4149-832C-8714F643BED4}">
      <dgm:prSet/>
      <dgm:spPr/>
      <dgm:t>
        <a:bodyPr/>
        <a:lstStyle/>
        <a:p>
          <a:endParaRPr lang="de-DE" sz="2400"/>
        </a:p>
      </dgm:t>
    </dgm:pt>
    <dgm:pt modelId="{61E37D95-33AC-4F14-B203-75DF80B95605}">
      <dgm:prSet phldrT="[Text]" custT="1"/>
      <dgm:spPr/>
      <dgm:t>
        <a:bodyPr/>
        <a:lstStyle/>
        <a:p>
          <a:r>
            <a:rPr lang="de-DE" sz="3200" dirty="0"/>
            <a:t>Q2</a:t>
          </a:r>
        </a:p>
      </dgm:t>
    </dgm:pt>
    <dgm:pt modelId="{BFC01979-BCC7-484B-9073-3FDAB70CCB09}" type="parTrans" cxnId="{592E4EDE-91F6-41CC-980A-D46D0569559C}">
      <dgm:prSet/>
      <dgm:spPr/>
      <dgm:t>
        <a:bodyPr/>
        <a:lstStyle/>
        <a:p>
          <a:endParaRPr lang="de-DE" sz="2400"/>
        </a:p>
      </dgm:t>
    </dgm:pt>
    <dgm:pt modelId="{D4FF423E-4428-41F6-9C6B-57C9A47C4A0D}" type="sibTrans" cxnId="{592E4EDE-91F6-41CC-980A-D46D0569559C}">
      <dgm:prSet/>
      <dgm:spPr/>
      <dgm:t>
        <a:bodyPr/>
        <a:lstStyle/>
        <a:p>
          <a:endParaRPr lang="de-DE" sz="2400"/>
        </a:p>
      </dgm:t>
    </dgm:pt>
    <dgm:pt modelId="{B06C2700-27CC-478D-B2CC-A3F4BD533E6C}">
      <dgm:prSet phldrT="[Text]" custT="1"/>
      <dgm:spPr/>
      <dgm:t>
        <a:bodyPr/>
        <a:lstStyle/>
        <a:p>
          <a:pPr marL="0" indent="0" defTabSz="1066800">
            <a:lnSpc>
              <a:spcPct val="90000"/>
            </a:lnSpc>
            <a:spcBef>
              <a:spcPct val="0"/>
            </a:spcBef>
            <a:spcAft>
              <a:spcPts val="0"/>
            </a:spcAft>
            <a:buNone/>
          </a:pPr>
          <a:r>
            <a:rPr lang="de-DE" sz="2400" dirty="0"/>
            <a:t>Stiftung </a:t>
          </a:r>
          <a:r>
            <a:rPr lang="de-DE" sz="2400" dirty="0" err="1"/>
            <a:t>Welt:Klasse</a:t>
          </a:r>
          <a:r>
            <a:rPr lang="de-DE" sz="2400" dirty="0"/>
            <a:t> (Kenia)</a:t>
          </a:r>
        </a:p>
      </dgm:t>
    </dgm:pt>
    <dgm:pt modelId="{75DA6976-8F4B-4A05-975E-E0E2283F4250}" type="parTrans" cxnId="{C2DA4E0C-D603-4456-8011-87B5FF4B85AD}">
      <dgm:prSet/>
      <dgm:spPr/>
      <dgm:t>
        <a:bodyPr/>
        <a:lstStyle/>
        <a:p>
          <a:endParaRPr lang="de-DE" sz="2400"/>
        </a:p>
      </dgm:t>
    </dgm:pt>
    <dgm:pt modelId="{3CA5101E-5C76-408C-BF44-5EBAB6C65C43}" type="sibTrans" cxnId="{C2DA4E0C-D603-4456-8011-87B5FF4B85AD}">
      <dgm:prSet/>
      <dgm:spPr/>
      <dgm:t>
        <a:bodyPr/>
        <a:lstStyle/>
        <a:p>
          <a:endParaRPr lang="de-DE" sz="2400"/>
        </a:p>
      </dgm:t>
    </dgm:pt>
    <dgm:pt modelId="{296EC7C1-D6EF-4B2F-A3FF-BBCA50C2F7BD}">
      <dgm:prSet phldrT="[Tex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de-DE" sz="2400" dirty="0"/>
            <a:t>weitere Ziele nach Verfügbarkeit</a:t>
          </a:r>
        </a:p>
      </dgm:t>
    </dgm:pt>
    <dgm:pt modelId="{DACDB251-2E20-40E1-A266-8BE91C2F9845}" type="parTrans" cxnId="{7CD287E1-2CF7-48FD-AD00-71EA1C130CA6}">
      <dgm:prSet/>
      <dgm:spPr/>
      <dgm:t>
        <a:bodyPr/>
        <a:lstStyle/>
        <a:p>
          <a:endParaRPr lang="de-DE" sz="2400"/>
        </a:p>
      </dgm:t>
    </dgm:pt>
    <dgm:pt modelId="{FCB648D6-5C21-4BC1-B27D-9118C0CF7C5B}" type="sibTrans" cxnId="{7CD287E1-2CF7-48FD-AD00-71EA1C130CA6}">
      <dgm:prSet/>
      <dgm:spPr/>
      <dgm:t>
        <a:bodyPr/>
        <a:lstStyle/>
        <a:p>
          <a:endParaRPr lang="de-DE" sz="2400"/>
        </a:p>
      </dgm:t>
    </dgm:pt>
    <dgm:pt modelId="{01EE91FC-DD60-49C4-980B-F61CDE341D48}">
      <dgm:prSet phldrT="[Text]" custT="1"/>
      <dgm:spPr/>
      <dgm:t>
        <a:bodyPr/>
        <a:lstStyle/>
        <a:p>
          <a:r>
            <a:rPr lang="de-DE" sz="2400" dirty="0"/>
            <a:t>Studienfahrten</a:t>
          </a:r>
        </a:p>
      </dgm:t>
    </dgm:pt>
    <dgm:pt modelId="{293639F3-3B33-4A03-ACB7-54D57782C581}" type="parTrans" cxnId="{FC428BA8-0832-4698-B450-9A3FB8B9B383}">
      <dgm:prSet/>
      <dgm:spPr/>
      <dgm:t>
        <a:bodyPr/>
        <a:lstStyle/>
        <a:p>
          <a:endParaRPr lang="de-DE" sz="2400"/>
        </a:p>
      </dgm:t>
    </dgm:pt>
    <dgm:pt modelId="{80F52724-48DC-45CC-93E3-3B7B1EC1109E}" type="sibTrans" cxnId="{FC428BA8-0832-4698-B450-9A3FB8B9B383}">
      <dgm:prSet/>
      <dgm:spPr/>
      <dgm:t>
        <a:bodyPr/>
        <a:lstStyle/>
        <a:p>
          <a:endParaRPr lang="de-DE" sz="2400"/>
        </a:p>
      </dgm:t>
    </dgm:pt>
    <dgm:pt modelId="{5ED3A761-ED16-4D3A-842F-17781D14A2C6}">
      <dgm:prSet phldrT="[Text]" custT="1"/>
      <dgm:spPr/>
      <dgm:t>
        <a:bodyPr/>
        <a:lstStyle/>
        <a:p>
          <a:r>
            <a:rPr lang="de-DE" sz="2400" dirty="0"/>
            <a:t>individueller Auslandsaufenthalt</a:t>
          </a:r>
        </a:p>
      </dgm:t>
    </dgm:pt>
    <dgm:pt modelId="{D7C9ABDC-3F74-4B0F-A4E9-C86CDAD5741E}" type="parTrans" cxnId="{975DEFC1-489F-4FCA-9192-EC1028D5DFB9}">
      <dgm:prSet/>
      <dgm:spPr/>
      <dgm:t>
        <a:bodyPr/>
        <a:lstStyle/>
        <a:p>
          <a:endParaRPr lang="de-DE" sz="2400"/>
        </a:p>
      </dgm:t>
    </dgm:pt>
    <dgm:pt modelId="{5ED0151F-5069-4CE4-AB41-0BAD7B1D03D7}" type="sibTrans" cxnId="{975DEFC1-489F-4FCA-9192-EC1028D5DFB9}">
      <dgm:prSet/>
      <dgm:spPr/>
      <dgm:t>
        <a:bodyPr/>
        <a:lstStyle/>
        <a:p>
          <a:endParaRPr lang="de-DE" sz="2400"/>
        </a:p>
      </dgm:t>
    </dgm:pt>
    <dgm:pt modelId="{CF9CF5C7-E98A-4999-AACD-B1C0332BCAEF}">
      <dgm:prSet phldrT="[Text]" custT="1"/>
      <dgm:spPr/>
      <dgm:t>
        <a:bodyPr/>
        <a:lstStyle/>
        <a:p>
          <a:r>
            <a:rPr lang="de-DE" sz="2400" dirty="0"/>
            <a:t>Austausch mit Saintes (Frankreich)</a:t>
          </a:r>
        </a:p>
      </dgm:t>
    </dgm:pt>
    <dgm:pt modelId="{D812413F-43BA-48FA-A643-FB9A4D55CE1A}" type="parTrans" cxnId="{54BD1B84-7990-472E-AFC6-C54DAF0EB7A5}">
      <dgm:prSet/>
      <dgm:spPr/>
      <dgm:t>
        <a:bodyPr/>
        <a:lstStyle/>
        <a:p>
          <a:endParaRPr lang="de-DE" sz="2400"/>
        </a:p>
      </dgm:t>
    </dgm:pt>
    <dgm:pt modelId="{9B9CE71E-76D1-411E-B8C2-AE1AAC3096F1}" type="sibTrans" cxnId="{54BD1B84-7990-472E-AFC6-C54DAF0EB7A5}">
      <dgm:prSet/>
      <dgm:spPr/>
      <dgm:t>
        <a:bodyPr/>
        <a:lstStyle/>
        <a:p>
          <a:endParaRPr lang="de-DE" sz="2400"/>
        </a:p>
      </dgm:t>
    </dgm:pt>
    <dgm:pt modelId="{6AF18800-F2D8-44C7-AFD7-B4B02DED58C5}">
      <dgm:prSet phldrT="[Text]" custT="1"/>
      <dgm:spPr/>
      <dgm:t>
        <a:bodyPr/>
        <a:lstStyle/>
        <a:p>
          <a:r>
            <a:rPr lang="de-DE" sz="3200" dirty="0"/>
            <a:t>Q1</a:t>
          </a:r>
        </a:p>
      </dgm:t>
    </dgm:pt>
    <dgm:pt modelId="{2F3431B6-4E9D-4F66-9ACE-433A8B61242C}" type="parTrans" cxnId="{C5F2785F-6B53-4966-9FE8-8A95925505BB}">
      <dgm:prSet/>
      <dgm:spPr/>
      <dgm:t>
        <a:bodyPr/>
        <a:lstStyle/>
        <a:p>
          <a:endParaRPr lang="de-DE" sz="2400"/>
        </a:p>
      </dgm:t>
    </dgm:pt>
    <dgm:pt modelId="{EBBD5FD2-45BB-4721-8EAB-86301C1F8D8E}" type="sibTrans" cxnId="{C5F2785F-6B53-4966-9FE8-8A95925505BB}">
      <dgm:prSet/>
      <dgm:spPr/>
      <dgm:t>
        <a:bodyPr/>
        <a:lstStyle/>
        <a:p>
          <a:endParaRPr lang="de-DE" sz="2400"/>
        </a:p>
      </dgm:t>
    </dgm:pt>
    <dgm:pt modelId="{6ABB5336-42D6-4EF6-8877-0AEAB33E0FC8}" type="pres">
      <dgm:prSet presAssocID="{9E6BF4D2-4EC2-4B07-A571-CAD4B5E0626C}" presName="Name0" presStyleCnt="0">
        <dgm:presLayoutVars>
          <dgm:dir/>
          <dgm:animLvl val="lvl"/>
          <dgm:resizeHandles val="exact"/>
        </dgm:presLayoutVars>
      </dgm:prSet>
      <dgm:spPr/>
    </dgm:pt>
    <dgm:pt modelId="{260195CE-4943-47E0-A87D-4AC6DE1EA765}" type="pres">
      <dgm:prSet presAssocID="{8CA6E7C8-2F6E-4F13-969F-004394CCFCB0}" presName="linNode" presStyleCnt="0"/>
      <dgm:spPr/>
    </dgm:pt>
    <dgm:pt modelId="{6C816D8E-CF80-4851-93D5-FED0AE2D5081}" type="pres">
      <dgm:prSet presAssocID="{8CA6E7C8-2F6E-4F13-969F-004394CCFCB0}" presName="parentText" presStyleLbl="node1" presStyleIdx="0" presStyleCnt="3" custScaleX="55556" custScaleY="74241" custLinFactNeighborX="196" custLinFactNeighborY="485">
        <dgm:presLayoutVars>
          <dgm:chMax val="1"/>
          <dgm:bulletEnabled val="1"/>
        </dgm:presLayoutVars>
      </dgm:prSet>
      <dgm:spPr/>
    </dgm:pt>
    <dgm:pt modelId="{7EA96D2B-2B09-42B8-8970-45F75817D62B}" type="pres">
      <dgm:prSet presAssocID="{8CA6E7C8-2F6E-4F13-969F-004394CCFCB0}" presName="descendantText" presStyleLbl="alignAccFollowNode1" presStyleIdx="0" presStyleCnt="3" custScaleX="105468" custScaleY="81954">
        <dgm:presLayoutVars>
          <dgm:bulletEnabled val="1"/>
        </dgm:presLayoutVars>
      </dgm:prSet>
      <dgm:spPr/>
    </dgm:pt>
    <dgm:pt modelId="{E1D788DD-C7C6-4870-9257-0B1F3B1023CB}" type="pres">
      <dgm:prSet presAssocID="{995540EB-E9BB-4C08-AC73-0CBEB4BE0840}" presName="sp" presStyleCnt="0"/>
      <dgm:spPr/>
    </dgm:pt>
    <dgm:pt modelId="{A6C21A1C-389C-414B-BB68-4F2B239C0A71}" type="pres">
      <dgm:prSet presAssocID="{6AF18800-F2D8-44C7-AFD7-B4B02DED58C5}" presName="linNode" presStyleCnt="0"/>
      <dgm:spPr/>
    </dgm:pt>
    <dgm:pt modelId="{F3FB0548-AED6-425A-98A7-34E60CBCAC2D}" type="pres">
      <dgm:prSet presAssocID="{6AF18800-F2D8-44C7-AFD7-B4B02DED58C5}" presName="parentText" presStyleLbl="node1" presStyleIdx="1" presStyleCnt="3" custScaleX="56252" custScaleY="87185">
        <dgm:presLayoutVars>
          <dgm:chMax val="1"/>
          <dgm:bulletEnabled val="1"/>
        </dgm:presLayoutVars>
      </dgm:prSet>
      <dgm:spPr/>
    </dgm:pt>
    <dgm:pt modelId="{78E47445-AB2D-4798-BC5F-3E9E628C93B9}" type="pres">
      <dgm:prSet presAssocID="{6AF18800-F2D8-44C7-AFD7-B4B02DED58C5}" presName="descendantText" presStyleLbl="alignAccFollowNode1" presStyleIdx="1" presStyleCnt="3" custScaleX="105076" custScaleY="105364">
        <dgm:presLayoutVars>
          <dgm:bulletEnabled val="1"/>
        </dgm:presLayoutVars>
      </dgm:prSet>
      <dgm:spPr/>
    </dgm:pt>
    <dgm:pt modelId="{E29B2ADD-C6E1-4F22-8984-3A3CC10E0126}" type="pres">
      <dgm:prSet presAssocID="{EBBD5FD2-45BB-4721-8EAB-86301C1F8D8E}" presName="sp" presStyleCnt="0"/>
      <dgm:spPr/>
    </dgm:pt>
    <dgm:pt modelId="{3DF94832-3B56-4D04-A7E0-8F9308499A32}" type="pres">
      <dgm:prSet presAssocID="{61E37D95-33AC-4F14-B203-75DF80B95605}" presName="linNode" presStyleCnt="0"/>
      <dgm:spPr/>
    </dgm:pt>
    <dgm:pt modelId="{19245D69-C4EE-4FBE-8CE3-AE700D122AEA}" type="pres">
      <dgm:prSet presAssocID="{61E37D95-33AC-4F14-B203-75DF80B95605}" presName="parentText" presStyleLbl="node1" presStyleIdx="2" presStyleCnt="3" custScaleX="56197" custScaleY="65726">
        <dgm:presLayoutVars>
          <dgm:chMax val="1"/>
          <dgm:bulletEnabled val="1"/>
        </dgm:presLayoutVars>
      </dgm:prSet>
      <dgm:spPr/>
    </dgm:pt>
    <dgm:pt modelId="{A3FD1222-4DD2-4062-88FC-AB9DD583C8E6}" type="pres">
      <dgm:prSet presAssocID="{61E37D95-33AC-4F14-B203-75DF80B95605}" presName="descendantText" presStyleLbl="alignAccFollowNode1" presStyleIdx="2" presStyleCnt="3" custScaleX="104744" custScaleY="72651">
        <dgm:presLayoutVars>
          <dgm:bulletEnabled val="1"/>
        </dgm:presLayoutVars>
      </dgm:prSet>
      <dgm:spPr/>
    </dgm:pt>
  </dgm:ptLst>
  <dgm:cxnLst>
    <dgm:cxn modelId="{C2DA4E0C-D603-4456-8011-87B5FF4B85AD}" srcId="{6AF18800-F2D8-44C7-AFD7-B4B02DED58C5}" destId="{B06C2700-27CC-478D-B2CC-A3F4BD533E6C}" srcOrd="1" destOrd="0" parTransId="{75DA6976-8F4B-4A05-975E-E0E2283F4250}" sibTransId="{3CA5101E-5C76-408C-BF44-5EBAB6C65C43}"/>
    <dgm:cxn modelId="{70A52B22-D432-40BC-BEBF-72E763957DBF}" type="presOf" srcId="{5ED3A761-ED16-4D3A-842F-17781D14A2C6}" destId="{7EA96D2B-2B09-42B8-8970-45F75817D62B}" srcOrd="0" destOrd="0" presId="urn:microsoft.com/office/officeart/2005/8/layout/vList5"/>
    <dgm:cxn modelId="{77560337-12C2-497D-ABE7-853521B826CC}" type="presOf" srcId="{DC0B4541-2151-475F-A78B-FC222239FC46}" destId="{78E47445-AB2D-4798-BC5F-3E9E628C93B9}" srcOrd="0" destOrd="0" presId="urn:microsoft.com/office/officeart/2005/8/layout/vList5"/>
    <dgm:cxn modelId="{0164FB38-4BE1-44D6-BAF0-27E25FCBBD72}" srcId="{9E6BF4D2-4EC2-4B07-A571-CAD4B5E0626C}" destId="{8CA6E7C8-2F6E-4F13-969F-004394CCFCB0}" srcOrd="0" destOrd="0" parTransId="{0DAD9C92-29AB-4F95-8C05-9BB810C30606}" sibTransId="{995540EB-E9BB-4C08-AC73-0CBEB4BE0840}"/>
    <dgm:cxn modelId="{9D2C6C5E-4076-4359-A862-DD3A1A00C6BE}" type="presOf" srcId="{6AF18800-F2D8-44C7-AFD7-B4B02DED58C5}" destId="{F3FB0548-AED6-425A-98A7-34E60CBCAC2D}" srcOrd="0" destOrd="0" presId="urn:microsoft.com/office/officeart/2005/8/layout/vList5"/>
    <dgm:cxn modelId="{C5F2785F-6B53-4966-9FE8-8A95925505BB}" srcId="{9E6BF4D2-4EC2-4B07-A571-CAD4B5E0626C}" destId="{6AF18800-F2D8-44C7-AFD7-B4B02DED58C5}" srcOrd="1" destOrd="0" parTransId="{2F3431B6-4E9D-4F66-9ACE-433A8B61242C}" sibTransId="{EBBD5FD2-45BB-4721-8EAB-86301C1F8D8E}"/>
    <dgm:cxn modelId="{327BF94C-4642-4B88-9C39-9E32A2458CEC}" type="presOf" srcId="{61E37D95-33AC-4F14-B203-75DF80B95605}" destId="{19245D69-C4EE-4FBE-8CE3-AE700D122AEA}" srcOrd="0" destOrd="0" presId="urn:microsoft.com/office/officeart/2005/8/layout/vList5"/>
    <dgm:cxn modelId="{60FED74E-44E9-4039-AECB-C29EC50E8C81}" type="presOf" srcId="{B06C2700-27CC-478D-B2CC-A3F4BD533E6C}" destId="{78E47445-AB2D-4798-BC5F-3E9E628C93B9}" srcOrd="0" destOrd="1" presId="urn:microsoft.com/office/officeart/2005/8/layout/vList5"/>
    <dgm:cxn modelId="{54BD1B84-7990-472E-AFC6-C54DAF0EB7A5}" srcId="{8CA6E7C8-2F6E-4F13-969F-004394CCFCB0}" destId="{CF9CF5C7-E98A-4999-AACD-B1C0332BCAEF}" srcOrd="1" destOrd="0" parTransId="{D812413F-43BA-48FA-A643-FB9A4D55CE1A}" sibTransId="{9B9CE71E-76D1-411E-B8C2-AE1AAC3096F1}"/>
    <dgm:cxn modelId="{88024D95-1EC4-49AC-8FEE-7257B1A17371}" type="presOf" srcId="{7DB345FD-B0E6-4CEA-9213-DE77E8DFC770}" destId="{78E47445-AB2D-4798-BC5F-3E9E628C93B9}" srcOrd="0" destOrd="2" presId="urn:microsoft.com/office/officeart/2005/8/layout/vList5"/>
    <dgm:cxn modelId="{B977F59E-C3BE-48B1-9666-9401B693DC25}" type="presOf" srcId="{9E6BF4D2-4EC2-4B07-A571-CAD4B5E0626C}" destId="{6ABB5336-42D6-4EF6-8877-0AEAB33E0FC8}" srcOrd="0" destOrd="0" presId="urn:microsoft.com/office/officeart/2005/8/layout/vList5"/>
    <dgm:cxn modelId="{E86627A4-82ED-4FD6-88D8-74D364EB8CC2}" type="presOf" srcId="{296EC7C1-D6EF-4B2F-A3FF-BBCA50C2F7BD}" destId="{78E47445-AB2D-4798-BC5F-3E9E628C93B9}" srcOrd="0" destOrd="3" presId="urn:microsoft.com/office/officeart/2005/8/layout/vList5"/>
    <dgm:cxn modelId="{FC428BA8-0832-4698-B450-9A3FB8B9B383}" srcId="{61E37D95-33AC-4F14-B203-75DF80B95605}" destId="{01EE91FC-DD60-49C4-980B-F61CDE341D48}" srcOrd="0" destOrd="0" parTransId="{293639F3-3B33-4A03-ACB7-54D57782C581}" sibTransId="{80F52724-48DC-45CC-93E3-3B7B1EC1109E}"/>
    <dgm:cxn modelId="{975DEFC1-489F-4FCA-9192-EC1028D5DFB9}" srcId="{8CA6E7C8-2F6E-4F13-969F-004394CCFCB0}" destId="{5ED3A761-ED16-4D3A-842F-17781D14A2C6}" srcOrd="0" destOrd="0" parTransId="{D7C9ABDC-3F74-4B0F-A4E9-C86CDAD5741E}" sibTransId="{5ED0151F-5069-4CE4-AB41-0BAD7B1D03D7}"/>
    <dgm:cxn modelId="{E7DA3CC2-0955-42EB-AFF7-B64218C1A6C5}" type="presOf" srcId="{CF9CF5C7-E98A-4999-AACD-B1C0332BCAEF}" destId="{7EA96D2B-2B09-42B8-8970-45F75817D62B}" srcOrd="0" destOrd="1" presId="urn:microsoft.com/office/officeart/2005/8/layout/vList5"/>
    <dgm:cxn modelId="{4050B9C3-5DB0-43F1-8BF0-2240624BB8BE}" srcId="{6AF18800-F2D8-44C7-AFD7-B4B02DED58C5}" destId="{DC0B4541-2151-475F-A78B-FC222239FC46}" srcOrd="0" destOrd="0" parTransId="{685807BC-7FE7-47C3-8B5B-ABBCBCB45837}" sibTransId="{F80DA872-C555-4ECC-9692-2412AF87B164}"/>
    <dgm:cxn modelId="{A91801D8-EFC8-4644-9EDF-59788B64F1B4}" type="presOf" srcId="{8CA6E7C8-2F6E-4F13-969F-004394CCFCB0}" destId="{6C816D8E-CF80-4851-93D5-FED0AE2D5081}" srcOrd="0" destOrd="0" presId="urn:microsoft.com/office/officeart/2005/8/layout/vList5"/>
    <dgm:cxn modelId="{E07B91DD-ECA8-4149-832C-8714F643BED4}" srcId="{6AF18800-F2D8-44C7-AFD7-B4B02DED58C5}" destId="{7DB345FD-B0E6-4CEA-9213-DE77E8DFC770}" srcOrd="2" destOrd="0" parTransId="{23D00F23-F77A-4378-BECB-B6CF12C68E5C}" sibTransId="{B6192298-D777-449B-BF11-352DC35770BD}"/>
    <dgm:cxn modelId="{592E4EDE-91F6-41CC-980A-D46D0569559C}" srcId="{9E6BF4D2-4EC2-4B07-A571-CAD4B5E0626C}" destId="{61E37D95-33AC-4F14-B203-75DF80B95605}" srcOrd="2" destOrd="0" parTransId="{BFC01979-BCC7-484B-9073-3FDAB70CCB09}" sibTransId="{D4FF423E-4428-41F6-9C6B-57C9A47C4A0D}"/>
    <dgm:cxn modelId="{D2A074DF-D445-4104-BEB3-C892BB5D0D9B}" type="presOf" srcId="{01EE91FC-DD60-49C4-980B-F61CDE341D48}" destId="{A3FD1222-4DD2-4062-88FC-AB9DD583C8E6}" srcOrd="0" destOrd="0" presId="urn:microsoft.com/office/officeart/2005/8/layout/vList5"/>
    <dgm:cxn modelId="{7CD287E1-2CF7-48FD-AD00-71EA1C130CA6}" srcId="{6AF18800-F2D8-44C7-AFD7-B4B02DED58C5}" destId="{296EC7C1-D6EF-4B2F-A3FF-BBCA50C2F7BD}" srcOrd="3" destOrd="0" parTransId="{DACDB251-2E20-40E1-A266-8BE91C2F9845}" sibTransId="{FCB648D6-5C21-4BC1-B27D-9118C0CF7C5B}"/>
    <dgm:cxn modelId="{FD07DBE6-9E3E-43E4-B023-9E7BB117C7A0}" type="presParOf" srcId="{6ABB5336-42D6-4EF6-8877-0AEAB33E0FC8}" destId="{260195CE-4943-47E0-A87D-4AC6DE1EA765}" srcOrd="0" destOrd="0" presId="urn:microsoft.com/office/officeart/2005/8/layout/vList5"/>
    <dgm:cxn modelId="{84C4BC74-D034-460D-8BB3-ACBEE5E54B8F}" type="presParOf" srcId="{260195CE-4943-47E0-A87D-4AC6DE1EA765}" destId="{6C816D8E-CF80-4851-93D5-FED0AE2D5081}" srcOrd="0" destOrd="0" presId="urn:microsoft.com/office/officeart/2005/8/layout/vList5"/>
    <dgm:cxn modelId="{1B0CD3A3-E7BB-4C1D-B036-B6380D595614}" type="presParOf" srcId="{260195CE-4943-47E0-A87D-4AC6DE1EA765}" destId="{7EA96D2B-2B09-42B8-8970-45F75817D62B}" srcOrd="1" destOrd="0" presId="urn:microsoft.com/office/officeart/2005/8/layout/vList5"/>
    <dgm:cxn modelId="{91EA22AD-D1F8-4E27-B2F0-56E296D7EAD1}" type="presParOf" srcId="{6ABB5336-42D6-4EF6-8877-0AEAB33E0FC8}" destId="{E1D788DD-C7C6-4870-9257-0B1F3B1023CB}" srcOrd="1" destOrd="0" presId="urn:microsoft.com/office/officeart/2005/8/layout/vList5"/>
    <dgm:cxn modelId="{D950306C-D3F5-4F38-A6CF-DD49B21AFD6D}" type="presParOf" srcId="{6ABB5336-42D6-4EF6-8877-0AEAB33E0FC8}" destId="{A6C21A1C-389C-414B-BB68-4F2B239C0A71}" srcOrd="2" destOrd="0" presId="urn:microsoft.com/office/officeart/2005/8/layout/vList5"/>
    <dgm:cxn modelId="{378790C2-F36B-4DA2-92C7-88E1735582B0}" type="presParOf" srcId="{A6C21A1C-389C-414B-BB68-4F2B239C0A71}" destId="{F3FB0548-AED6-425A-98A7-34E60CBCAC2D}" srcOrd="0" destOrd="0" presId="urn:microsoft.com/office/officeart/2005/8/layout/vList5"/>
    <dgm:cxn modelId="{C4C7F620-D65A-49D4-9413-009FCDE23D98}" type="presParOf" srcId="{A6C21A1C-389C-414B-BB68-4F2B239C0A71}" destId="{78E47445-AB2D-4798-BC5F-3E9E628C93B9}" srcOrd="1" destOrd="0" presId="urn:microsoft.com/office/officeart/2005/8/layout/vList5"/>
    <dgm:cxn modelId="{35F2A09C-6067-4148-9E59-3AA6F1A0EAE0}" type="presParOf" srcId="{6ABB5336-42D6-4EF6-8877-0AEAB33E0FC8}" destId="{E29B2ADD-C6E1-4F22-8984-3A3CC10E0126}" srcOrd="3" destOrd="0" presId="urn:microsoft.com/office/officeart/2005/8/layout/vList5"/>
    <dgm:cxn modelId="{2DF16A81-1CFE-44A4-B934-692FB7BAE472}" type="presParOf" srcId="{6ABB5336-42D6-4EF6-8877-0AEAB33E0FC8}" destId="{3DF94832-3B56-4D04-A7E0-8F9308499A32}" srcOrd="4" destOrd="0" presId="urn:microsoft.com/office/officeart/2005/8/layout/vList5"/>
    <dgm:cxn modelId="{87CC6BCB-A684-43A9-8D33-0D61CECEBAC0}" type="presParOf" srcId="{3DF94832-3B56-4D04-A7E0-8F9308499A32}" destId="{19245D69-C4EE-4FBE-8CE3-AE700D122AEA}" srcOrd="0" destOrd="0" presId="urn:microsoft.com/office/officeart/2005/8/layout/vList5"/>
    <dgm:cxn modelId="{3D8312B7-E43B-4C8E-B75C-5BDD50068754}" type="presParOf" srcId="{3DF94832-3B56-4D04-A7E0-8F9308499A32}" destId="{A3FD1222-4DD2-4062-88FC-AB9DD583C8E6}"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9E6BF4D2-4EC2-4B07-A571-CAD4B5E0626C}"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de-DE"/>
        </a:p>
      </dgm:t>
    </dgm:pt>
    <dgm:pt modelId="{8CA6E7C8-2F6E-4F13-969F-004394CCFCB0}">
      <dgm:prSet phldrT="[Text]" custT="1"/>
      <dgm:spPr/>
      <dgm:t>
        <a:bodyPr/>
        <a:lstStyle/>
        <a:p>
          <a:r>
            <a:rPr lang="de-DE" sz="3200" dirty="0"/>
            <a:t>EF</a:t>
          </a:r>
        </a:p>
      </dgm:t>
    </dgm:pt>
    <dgm:pt modelId="{0DAD9C92-29AB-4F95-8C05-9BB810C30606}" type="parTrans" cxnId="{0164FB38-4BE1-44D6-BAF0-27E25FCBBD72}">
      <dgm:prSet/>
      <dgm:spPr/>
      <dgm:t>
        <a:bodyPr/>
        <a:lstStyle/>
        <a:p>
          <a:endParaRPr lang="de-DE" sz="2400"/>
        </a:p>
      </dgm:t>
    </dgm:pt>
    <dgm:pt modelId="{995540EB-E9BB-4C08-AC73-0CBEB4BE0840}" type="sibTrans" cxnId="{0164FB38-4BE1-44D6-BAF0-27E25FCBBD72}">
      <dgm:prSet/>
      <dgm:spPr/>
      <dgm:t>
        <a:bodyPr/>
        <a:lstStyle/>
        <a:p>
          <a:endParaRPr lang="de-DE" sz="2400"/>
        </a:p>
      </dgm:t>
    </dgm:pt>
    <dgm:pt modelId="{DC0B4541-2151-475F-A78B-FC222239FC46}">
      <dgm:prSet phldrT="[Text]" custT="1"/>
      <dgm:spPr/>
      <dgm:t>
        <a:bodyPr/>
        <a:lstStyle/>
        <a:p>
          <a:pPr marL="0" indent="0" defTabSz="1066800">
            <a:lnSpc>
              <a:spcPct val="90000"/>
            </a:lnSpc>
            <a:spcBef>
              <a:spcPct val="0"/>
            </a:spcBef>
            <a:spcAft>
              <a:spcPts val="0"/>
            </a:spcAft>
            <a:buNone/>
          </a:pPr>
          <a:r>
            <a:rPr lang="de-DE" sz="2400" dirty="0"/>
            <a:t> Einteilung in Leistungs- und Grundkurse</a:t>
          </a:r>
        </a:p>
      </dgm:t>
    </dgm:pt>
    <dgm:pt modelId="{685807BC-7FE7-47C3-8B5B-ABBCBCB45837}" type="parTrans" cxnId="{4050B9C3-5DB0-43F1-8BF0-2240624BB8BE}">
      <dgm:prSet/>
      <dgm:spPr/>
      <dgm:t>
        <a:bodyPr/>
        <a:lstStyle/>
        <a:p>
          <a:endParaRPr lang="de-DE" sz="2400"/>
        </a:p>
      </dgm:t>
    </dgm:pt>
    <dgm:pt modelId="{F80DA872-C555-4ECC-9692-2412AF87B164}" type="sibTrans" cxnId="{4050B9C3-5DB0-43F1-8BF0-2240624BB8BE}">
      <dgm:prSet/>
      <dgm:spPr/>
      <dgm:t>
        <a:bodyPr/>
        <a:lstStyle/>
        <a:p>
          <a:endParaRPr lang="de-DE" sz="2400"/>
        </a:p>
      </dgm:t>
    </dgm:pt>
    <dgm:pt modelId="{61E37D95-33AC-4F14-B203-75DF80B95605}">
      <dgm:prSet phldrT="[Text]" custT="1"/>
      <dgm:spPr/>
      <dgm:t>
        <a:bodyPr/>
        <a:lstStyle/>
        <a:p>
          <a:r>
            <a:rPr lang="de-DE" sz="3200" dirty="0"/>
            <a:t>Q2</a:t>
          </a:r>
        </a:p>
      </dgm:t>
    </dgm:pt>
    <dgm:pt modelId="{BFC01979-BCC7-484B-9073-3FDAB70CCB09}" type="parTrans" cxnId="{592E4EDE-91F6-41CC-980A-D46D0569559C}">
      <dgm:prSet/>
      <dgm:spPr/>
      <dgm:t>
        <a:bodyPr/>
        <a:lstStyle/>
        <a:p>
          <a:endParaRPr lang="de-DE" sz="2400"/>
        </a:p>
      </dgm:t>
    </dgm:pt>
    <dgm:pt modelId="{D4FF423E-4428-41F6-9C6B-57C9A47C4A0D}" type="sibTrans" cxnId="{592E4EDE-91F6-41CC-980A-D46D0569559C}">
      <dgm:prSet/>
      <dgm:spPr/>
      <dgm:t>
        <a:bodyPr/>
        <a:lstStyle/>
        <a:p>
          <a:endParaRPr lang="de-DE" sz="2400"/>
        </a:p>
      </dgm:t>
    </dgm:pt>
    <dgm:pt modelId="{5ED3A761-ED16-4D3A-842F-17781D14A2C6}">
      <dgm:prSet phldrT="[Text]" custT="1"/>
      <dgm:spPr/>
      <dgm:t>
        <a:bodyPr/>
        <a:lstStyle/>
        <a:p>
          <a:r>
            <a:rPr lang="de-DE" sz="2400" dirty="0"/>
            <a:t>feste </a:t>
          </a:r>
          <a:r>
            <a:rPr lang="de-DE" sz="2400" dirty="0" err="1"/>
            <a:t>Tutorengruppen</a:t>
          </a:r>
          <a:r>
            <a:rPr lang="de-DE" sz="2400" dirty="0"/>
            <a:t> in D, M, E, </a:t>
          </a:r>
          <a:r>
            <a:rPr lang="de-DE" sz="2400" dirty="0" err="1"/>
            <a:t>Sp</a:t>
          </a:r>
          <a:endParaRPr lang="de-DE" sz="2400" dirty="0"/>
        </a:p>
      </dgm:t>
    </dgm:pt>
    <dgm:pt modelId="{D7C9ABDC-3F74-4B0F-A4E9-C86CDAD5741E}" type="parTrans" cxnId="{975DEFC1-489F-4FCA-9192-EC1028D5DFB9}">
      <dgm:prSet/>
      <dgm:spPr/>
      <dgm:t>
        <a:bodyPr/>
        <a:lstStyle/>
        <a:p>
          <a:endParaRPr lang="de-DE" sz="2400"/>
        </a:p>
      </dgm:t>
    </dgm:pt>
    <dgm:pt modelId="{5ED0151F-5069-4CE4-AB41-0BAD7B1D03D7}" type="sibTrans" cxnId="{975DEFC1-489F-4FCA-9192-EC1028D5DFB9}">
      <dgm:prSet/>
      <dgm:spPr/>
      <dgm:t>
        <a:bodyPr/>
        <a:lstStyle/>
        <a:p>
          <a:endParaRPr lang="de-DE" sz="2400"/>
        </a:p>
      </dgm:t>
    </dgm:pt>
    <dgm:pt modelId="{273003D2-B558-4859-90E9-D067670658DC}">
      <dgm:prSet phldrT="[Text]" custT="1"/>
      <dgm:spPr/>
      <dgm:t>
        <a:bodyPr/>
        <a:lstStyle/>
        <a:p>
          <a:r>
            <a:rPr lang="de-DE" sz="2400" dirty="0"/>
            <a:t>übrige Fächer gem. Wahl als Kurs</a:t>
          </a:r>
        </a:p>
      </dgm:t>
    </dgm:pt>
    <dgm:pt modelId="{A75354C5-76DF-419F-B1B5-53047C5257F4}" type="parTrans" cxnId="{5A64DB76-93CD-4EEB-8D50-EAEE95A33930}">
      <dgm:prSet/>
      <dgm:spPr/>
      <dgm:t>
        <a:bodyPr/>
        <a:lstStyle/>
        <a:p>
          <a:endParaRPr lang="de-DE" sz="2400"/>
        </a:p>
      </dgm:t>
    </dgm:pt>
    <dgm:pt modelId="{DCD0CC53-8969-4A47-9448-74F2CBE07929}" type="sibTrans" cxnId="{5A64DB76-93CD-4EEB-8D50-EAEE95A33930}">
      <dgm:prSet/>
      <dgm:spPr/>
      <dgm:t>
        <a:bodyPr/>
        <a:lstStyle/>
        <a:p>
          <a:endParaRPr lang="de-DE" sz="2400"/>
        </a:p>
      </dgm:t>
    </dgm:pt>
    <dgm:pt modelId="{6AF18800-F2D8-44C7-AFD7-B4B02DED58C5}">
      <dgm:prSet phldrT="[Text]" custT="1"/>
      <dgm:spPr/>
      <dgm:t>
        <a:bodyPr/>
        <a:lstStyle/>
        <a:p>
          <a:r>
            <a:rPr lang="de-DE" sz="3200" dirty="0"/>
            <a:t>Q1</a:t>
          </a:r>
        </a:p>
      </dgm:t>
    </dgm:pt>
    <dgm:pt modelId="{2F3431B6-4E9D-4F66-9ACE-433A8B61242C}" type="parTrans" cxnId="{C5F2785F-6B53-4966-9FE8-8A95925505BB}">
      <dgm:prSet/>
      <dgm:spPr/>
      <dgm:t>
        <a:bodyPr/>
        <a:lstStyle/>
        <a:p>
          <a:endParaRPr lang="de-DE" sz="2400"/>
        </a:p>
      </dgm:t>
    </dgm:pt>
    <dgm:pt modelId="{EBBD5FD2-45BB-4721-8EAB-86301C1F8D8E}" type="sibTrans" cxnId="{C5F2785F-6B53-4966-9FE8-8A95925505BB}">
      <dgm:prSet/>
      <dgm:spPr/>
      <dgm:t>
        <a:bodyPr/>
        <a:lstStyle/>
        <a:p>
          <a:endParaRPr lang="de-DE" sz="2400"/>
        </a:p>
      </dgm:t>
    </dgm:pt>
    <dgm:pt modelId="{6B557397-54DE-49EE-978B-7575EF394587}">
      <dgm:prSet phldrT="[Text]" custT="1"/>
      <dgm:spPr/>
      <dgm:t>
        <a:bodyPr/>
        <a:lstStyle/>
        <a:p>
          <a:pPr marL="0" indent="0" defTabSz="1066800">
            <a:lnSpc>
              <a:spcPct val="90000"/>
            </a:lnSpc>
            <a:spcBef>
              <a:spcPct val="0"/>
            </a:spcBef>
            <a:spcAft>
              <a:spcPts val="0"/>
            </a:spcAft>
            <a:buNone/>
          </a:pPr>
          <a:r>
            <a:rPr lang="de-DE" sz="2400" dirty="0"/>
            <a:t> Fachlehrer eines Leistungskurses als Tutor</a:t>
          </a:r>
        </a:p>
      </dgm:t>
    </dgm:pt>
    <dgm:pt modelId="{2D7F02F3-2BD9-42C9-8241-72A6089D0BFC}" type="parTrans" cxnId="{E3BC1BE1-12F9-45E5-ACDA-E381FF65CFE0}">
      <dgm:prSet/>
      <dgm:spPr/>
      <dgm:t>
        <a:bodyPr/>
        <a:lstStyle/>
        <a:p>
          <a:endParaRPr lang="de-DE"/>
        </a:p>
      </dgm:t>
    </dgm:pt>
    <dgm:pt modelId="{94C71E89-66EC-40DD-BFCB-725844E6245C}" type="sibTrans" cxnId="{E3BC1BE1-12F9-45E5-ACDA-E381FF65CFE0}">
      <dgm:prSet/>
      <dgm:spPr/>
      <dgm:t>
        <a:bodyPr/>
        <a:lstStyle/>
        <a:p>
          <a:endParaRPr lang="de-DE"/>
        </a:p>
      </dgm:t>
    </dgm:pt>
    <dgm:pt modelId="{3CEFA648-26EF-4268-85B9-15D4B3B3A9C2}">
      <dgm:prSet phldrT="[Text]" custT="1"/>
      <dgm:spPr/>
      <dgm:t>
        <a:bodyPr/>
        <a:lstStyle/>
        <a:p>
          <a:r>
            <a:rPr lang="de-DE" sz="2400" dirty="0"/>
            <a:t>Studienfahrten in den </a:t>
          </a:r>
          <a:r>
            <a:rPr lang="de-DE" sz="2400" dirty="0" err="1"/>
            <a:t>Tutorenkursen</a:t>
          </a:r>
          <a:endParaRPr lang="de-DE" sz="2400" dirty="0"/>
        </a:p>
      </dgm:t>
    </dgm:pt>
    <dgm:pt modelId="{B627DEA9-7C54-42AE-847F-F1BC0021646D}" type="parTrans" cxnId="{248C9603-7F1D-4452-875C-C460B98FA034}">
      <dgm:prSet/>
      <dgm:spPr/>
      <dgm:t>
        <a:bodyPr/>
        <a:lstStyle/>
        <a:p>
          <a:endParaRPr lang="de-DE"/>
        </a:p>
      </dgm:t>
    </dgm:pt>
    <dgm:pt modelId="{AE01F5F6-8195-4A12-87D8-03C9B627A3FF}" type="sibTrans" cxnId="{248C9603-7F1D-4452-875C-C460B98FA034}">
      <dgm:prSet/>
      <dgm:spPr/>
      <dgm:t>
        <a:bodyPr/>
        <a:lstStyle/>
        <a:p>
          <a:endParaRPr lang="de-DE"/>
        </a:p>
      </dgm:t>
    </dgm:pt>
    <dgm:pt modelId="{D56BD951-C837-4054-A7E0-1BA48C48D0C0}">
      <dgm:prSet phldrT="[Text]" custT="1"/>
      <dgm:spPr/>
      <dgm:t>
        <a:bodyPr/>
        <a:lstStyle/>
        <a:p>
          <a:r>
            <a:rPr lang="de-DE" sz="2400" dirty="0"/>
            <a:t>ggf. Zusatzkurse in Geschichte/</a:t>
          </a:r>
          <a:r>
            <a:rPr lang="de-DE" sz="2400" dirty="0" err="1"/>
            <a:t>Soz.wiss</a:t>
          </a:r>
          <a:r>
            <a:rPr lang="de-DE" sz="2400" dirty="0"/>
            <a:t>.</a:t>
          </a:r>
        </a:p>
      </dgm:t>
    </dgm:pt>
    <dgm:pt modelId="{2A26A9B7-F066-440C-A352-B5AFD308DA59}" type="parTrans" cxnId="{7E0002AF-28E4-45ED-A2F3-7B738BF02B65}">
      <dgm:prSet/>
      <dgm:spPr/>
      <dgm:t>
        <a:bodyPr/>
        <a:lstStyle/>
        <a:p>
          <a:endParaRPr lang="de-DE"/>
        </a:p>
      </dgm:t>
    </dgm:pt>
    <dgm:pt modelId="{E9413BEA-A156-4B47-89D4-343639B456A6}" type="sibTrans" cxnId="{7E0002AF-28E4-45ED-A2F3-7B738BF02B65}">
      <dgm:prSet/>
      <dgm:spPr/>
      <dgm:t>
        <a:bodyPr/>
        <a:lstStyle/>
        <a:p>
          <a:endParaRPr lang="de-DE"/>
        </a:p>
      </dgm:t>
    </dgm:pt>
    <dgm:pt modelId="{6ABB5336-42D6-4EF6-8877-0AEAB33E0FC8}" type="pres">
      <dgm:prSet presAssocID="{9E6BF4D2-4EC2-4B07-A571-CAD4B5E0626C}" presName="Name0" presStyleCnt="0">
        <dgm:presLayoutVars>
          <dgm:dir/>
          <dgm:animLvl val="lvl"/>
          <dgm:resizeHandles val="exact"/>
        </dgm:presLayoutVars>
      </dgm:prSet>
      <dgm:spPr/>
    </dgm:pt>
    <dgm:pt modelId="{260195CE-4943-47E0-A87D-4AC6DE1EA765}" type="pres">
      <dgm:prSet presAssocID="{8CA6E7C8-2F6E-4F13-969F-004394CCFCB0}" presName="linNode" presStyleCnt="0"/>
      <dgm:spPr/>
    </dgm:pt>
    <dgm:pt modelId="{6C816D8E-CF80-4851-93D5-FED0AE2D5081}" type="pres">
      <dgm:prSet presAssocID="{8CA6E7C8-2F6E-4F13-969F-004394CCFCB0}" presName="parentText" presStyleLbl="node1" presStyleIdx="0" presStyleCnt="3" custScaleX="55556" custScaleY="74241" custLinFactNeighborX="196" custLinFactNeighborY="485">
        <dgm:presLayoutVars>
          <dgm:chMax val="1"/>
          <dgm:bulletEnabled val="1"/>
        </dgm:presLayoutVars>
      </dgm:prSet>
      <dgm:spPr/>
    </dgm:pt>
    <dgm:pt modelId="{7EA96D2B-2B09-42B8-8970-45F75817D62B}" type="pres">
      <dgm:prSet presAssocID="{8CA6E7C8-2F6E-4F13-969F-004394CCFCB0}" presName="descendantText" presStyleLbl="alignAccFollowNode1" presStyleIdx="0" presStyleCnt="3" custScaleX="105468" custScaleY="81954">
        <dgm:presLayoutVars>
          <dgm:bulletEnabled val="1"/>
        </dgm:presLayoutVars>
      </dgm:prSet>
      <dgm:spPr/>
    </dgm:pt>
    <dgm:pt modelId="{E1D788DD-C7C6-4870-9257-0B1F3B1023CB}" type="pres">
      <dgm:prSet presAssocID="{995540EB-E9BB-4C08-AC73-0CBEB4BE0840}" presName="sp" presStyleCnt="0"/>
      <dgm:spPr/>
    </dgm:pt>
    <dgm:pt modelId="{A6C21A1C-389C-414B-BB68-4F2B239C0A71}" type="pres">
      <dgm:prSet presAssocID="{6AF18800-F2D8-44C7-AFD7-B4B02DED58C5}" presName="linNode" presStyleCnt="0"/>
      <dgm:spPr/>
    </dgm:pt>
    <dgm:pt modelId="{F3FB0548-AED6-425A-98A7-34E60CBCAC2D}" type="pres">
      <dgm:prSet presAssocID="{6AF18800-F2D8-44C7-AFD7-B4B02DED58C5}" presName="parentText" presStyleLbl="node1" presStyleIdx="1" presStyleCnt="3" custScaleX="56252" custScaleY="87185">
        <dgm:presLayoutVars>
          <dgm:chMax val="1"/>
          <dgm:bulletEnabled val="1"/>
        </dgm:presLayoutVars>
      </dgm:prSet>
      <dgm:spPr/>
    </dgm:pt>
    <dgm:pt modelId="{78E47445-AB2D-4798-BC5F-3E9E628C93B9}" type="pres">
      <dgm:prSet presAssocID="{6AF18800-F2D8-44C7-AFD7-B4B02DED58C5}" presName="descendantText" presStyleLbl="alignAccFollowNode1" presStyleIdx="1" presStyleCnt="3" custScaleX="105076" custScaleY="105364">
        <dgm:presLayoutVars>
          <dgm:bulletEnabled val="1"/>
        </dgm:presLayoutVars>
      </dgm:prSet>
      <dgm:spPr/>
    </dgm:pt>
    <dgm:pt modelId="{E29B2ADD-C6E1-4F22-8984-3A3CC10E0126}" type="pres">
      <dgm:prSet presAssocID="{EBBD5FD2-45BB-4721-8EAB-86301C1F8D8E}" presName="sp" presStyleCnt="0"/>
      <dgm:spPr/>
    </dgm:pt>
    <dgm:pt modelId="{3DF94832-3B56-4D04-A7E0-8F9308499A32}" type="pres">
      <dgm:prSet presAssocID="{61E37D95-33AC-4F14-B203-75DF80B95605}" presName="linNode" presStyleCnt="0"/>
      <dgm:spPr/>
    </dgm:pt>
    <dgm:pt modelId="{19245D69-C4EE-4FBE-8CE3-AE700D122AEA}" type="pres">
      <dgm:prSet presAssocID="{61E37D95-33AC-4F14-B203-75DF80B95605}" presName="parentText" presStyleLbl="node1" presStyleIdx="2" presStyleCnt="3" custScaleX="56197" custScaleY="65726">
        <dgm:presLayoutVars>
          <dgm:chMax val="1"/>
          <dgm:bulletEnabled val="1"/>
        </dgm:presLayoutVars>
      </dgm:prSet>
      <dgm:spPr/>
    </dgm:pt>
    <dgm:pt modelId="{A3FD1222-4DD2-4062-88FC-AB9DD583C8E6}" type="pres">
      <dgm:prSet presAssocID="{61E37D95-33AC-4F14-B203-75DF80B95605}" presName="descendantText" presStyleLbl="alignAccFollowNode1" presStyleIdx="2" presStyleCnt="3" custScaleX="104744" custScaleY="72651">
        <dgm:presLayoutVars>
          <dgm:bulletEnabled val="1"/>
        </dgm:presLayoutVars>
      </dgm:prSet>
      <dgm:spPr/>
    </dgm:pt>
  </dgm:ptLst>
  <dgm:cxnLst>
    <dgm:cxn modelId="{248C9603-7F1D-4452-875C-C460B98FA034}" srcId="{61E37D95-33AC-4F14-B203-75DF80B95605}" destId="{3CEFA648-26EF-4268-85B9-15D4B3B3A9C2}" srcOrd="0" destOrd="0" parTransId="{B627DEA9-7C54-42AE-847F-F1BC0021646D}" sibTransId="{AE01F5F6-8195-4A12-87D8-03C9B627A3FF}"/>
    <dgm:cxn modelId="{9B922C0A-BF2A-473C-B26B-137455DF0102}" type="presOf" srcId="{6B557397-54DE-49EE-978B-7575EF394587}" destId="{78E47445-AB2D-4798-BC5F-3E9E628C93B9}" srcOrd="0" destOrd="1" presId="urn:microsoft.com/office/officeart/2005/8/layout/vList5"/>
    <dgm:cxn modelId="{ACE24E1D-8BF0-4D6D-8881-276446063F09}" type="presOf" srcId="{8CA6E7C8-2F6E-4F13-969F-004394CCFCB0}" destId="{6C816D8E-CF80-4851-93D5-FED0AE2D5081}" srcOrd="0" destOrd="0" presId="urn:microsoft.com/office/officeart/2005/8/layout/vList5"/>
    <dgm:cxn modelId="{0164FB38-4BE1-44D6-BAF0-27E25FCBBD72}" srcId="{9E6BF4D2-4EC2-4B07-A571-CAD4B5E0626C}" destId="{8CA6E7C8-2F6E-4F13-969F-004394CCFCB0}" srcOrd="0" destOrd="0" parTransId="{0DAD9C92-29AB-4F95-8C05-9BB810C30606}" sibTransId="{995540EB-E9BB-4C08-AC73-0CBEB4BE0840}"/>
    <dgm:cxn modelId="{D53B7F3C-7630-497E-A4D3-EBFED26105C5}" type="presOf" srcId="{6AF18800-F2D8-44C7-AFD7-B4B02DED58C5}" destId="{F3FB0548-AED6-425A-98A7-34E60CBCAC2D}" srcOrd="0" destOrd="0" presId="urn:microsoft.com/office/officeart/2005/8/layout/vList5"/>
    <dgm:cxn modelId="{C5F2785F-6B53-4966-9FE8-8A95925505BB}" srcId="{9E6BF4D2-4EC2-4B07-A571-CAD4B5E0626C}" destId="{6AF18800-F2D8-44C7-AFD7-B4B02DED58C5}" srcOrd="1" destOrd="0" parTransId="{2F3431B6-4E9D-4F66-9ACE-433A8B61242C}" sibTransId="{EBBD5FD2-45BB-4721-8EAB-86301C1F8D8E}"/>
    <dgm:cxn modelId="{5A64DB76-93CD-4EEB-8D50-EAEE95A33930}" srcId="{8CA6E7C8-2F6E-4F13-969F-004394CCFCB0}" destId="{273003D2-B558-4859-90E9-D067670658DC}" srcOrd="1" destOrd="0" parTransId="{A75354C5-76DF-419F-B1B5-53047C5257F4}" sibTransId="{DCD0CC53-8969-4A47-9448-74F2CBE07929}"/>
    <dgm:cxn modelId="{C0500A7A-D42E-486B-B65F-74295E24D47D}" type="presOf" srcId="{273003D2-B558-4859-90E9-D067670658DC}" destId="{7EA96D2B-2B09-42B8-8970-45F75817D62B}" srcOrd="0" destOrd="1" presId="urn:microsoft.com/office/officeart/2005/8/layout/vList5"/>
    <dgm:cxn modelId="{D15909A6-D3DD-45C9-88FB-D1BD8496DE96}" type="presOf" srcId="{9E6BF4D2-4EC2-4B07-A571-CAD4B5E0626C}" destId="{6ABB5336-42D6-4EF6-8877-0AEAB33E0FC8}" srcOrd="0" destOrd="0" presId="urn:microsoft.com/office/officeart/2005/8/layout/vList5"/>
    <dgm:cxn modelId="{7E0002AF-28E4-45ED-A2F3-7B738BF02B65}" srcId="{61E37D95-33AC-4F14-B203-75DF80B95605}" destId="{D56BD951-C837-4054-A7E0-1BA48C48D0C0}" srcOrd="1" destOrd="0" parTransId="{2A26A9B7-F066-440C-A352-B5AFD308DA59}" sibTransId="{E9413BEA-A156-4B47-89D4-343639B456A6}"/>
    <dgm:cxn modelId="{44A4E7B5-B61C-4178-820C-0BE20F5E3865}" type="presOf" srcId="{5ED3A761-ED16-4D3A-842F-17781D14A2C6}" destId="{7EA96D2B-2B09-42B8-8970-45F75817D62B}" srcOrd="0" destOrd="0" presId="urn:microsoft.com/office/officeart/2005/8/layout/vList5"/>
    <dgm:cxn modelId="{79C007BD-E2C8-494F-B2DF-DDFFB64218F0}" type="presOf" srcId="{61E37D95-33AC-4F14-B203-75DF80B95605}" destId="{19245D69-C4EE-4FBE-8CE3-AE700D122AEA}" srcOrd="0" destOrd="0" presId="urn:microsoft.com/office/officeart/2005/8/layout/vList5"/>
    <dgm:cxn modelId="{975DEFC1-489F-4FCA-9192-EC1028D5DFB9}" srcId="{8CA6E7C8-2F6E-4F13-969F-004394CCFCB0}" destId="{5ED3A761-ED16-4D3A-842F-17781D14A2C6}" srcOrd="0" destOrd="0" parTransId="{D7C9ABDC-3F74-4B0F-A4E9-C86CDAD5741E}" sibTransId="{5ED0151F-5069-4CE4-AB41-0BAD7B1D03D7}"/>
    <dgm:cxn modelId="{4050B9C3-5DB0-43F1-8BF0-2240624BB8BE}" srcId="{6AF18800-F2D8-44C7-AFD7-B4B02DED58C5}" destId="{DC0B4541-2151-475F-A78B-FC222239FC46}" srcOrd="0" destOrd="0" parTransId="{685807BC-7FE7-47C3-8B5B-ABBCBCB45837}" sibTransId="{F80DA872-C555-4ECC-9692-2412AF87B164}"/>
    <dgm:cxn modelId="{CC8874CF-3A45-4E41-AB7C-93193CDAE231}" type="presOf" srcId="{D56BD951-C837-4054-A7E0-1BA48C48D0C0}" destId="{A3FD1222-4DD2-4062-88FC-AB9DD583C8E6}" srcOrd="0" destOrd="1" presId="urn:microsoft.com/office/officeart/2005/8/layout/vList5"/>
    <dgm:cxn modelId="{592E4EDE-91F6-41CC-980A-D46D0569559C}" srcId="{9E6BF4D2-4EC2-4B07-A571-CAD4B5E0626C}" destId="{61E37D95-33AC-4F14-B203-75DF80B95605}" srcOrd="2" destOrd="0" parTransId="{BFC01979-BCC7-484B-9073-3FDAB70CCB09}" sibTransId="{D4FF423E-4428-41F6-9C6B-57C9A47C4A0D}"/>
    <dgm:cxn modelId="{E3BC1BE1-12F9-45E5-ACDA-E381FF65CFE0}" srcId="{6AF18800-F2D8-44C7-AFD7-B4B02DED58C5}" destId="{6B557397-54DE-49EE-978B-7575EF394587}" srcOrd="1" destOrd="0" parTransId="{2D7F02F3-2BD9-42C9-8241-72A6089D0BFC}" sibTransId="{94C71E89-66EC-40DD-BFCB-725844E6245C}"/>
    <dgm:cxn modelId="{72FF3FE8-866A-4E94-893C-2E2E30FC25F3}" type="presOf" srcId="{DC0B4541-2151-475F-A78B-FC222239FC46}" destId="{78E47445-AB2D-4798-BC5F-3E9E628C93B9}" srcOrd="0" destOrd="0" presId="urn:microsoft.com/office/officeart/2005/8/layout/vList5"/>
    <dgm:cxn modelId="{37E6EAFB-9FD0-45E8-861A-E915AF5C0E7E}" type="presOf" srcId="{3CEFA648-26EF-4268-85B9-15D4B3B3A9C2}" destId="{A3FD1222-4DD2-4062-88FC-AB9DD583C8E6}" srcOrd="0" destOrd="0" presId="urn:microsoft.com/office/officeart/2005/8/layout/vList5"/>
    <dgm:cxn modelId="{E1F9A59D-E8BB-4482-99A7-16831E43C5FC}" type="presParOf" srcId="{6ABB5336-42D6-4EF6-8877-0AEAB33E0FC8}" destId="{260195CE-4943-47E0-A87D-4AC6DE1EA765}" srcOrd="0" destOrd="0" presId="urn:microsoft.com/office/officeart/2005/8/layout/vList5"/>
    <dgm:cxn modelId="{32BC1D21-DC23-4F3E-AFC6-BD98044D9469}" type="presParOf" srcId="{260195CE-4943-47E0-A87D-4AC6DE1EA765}" destId="{6C816D8E-CF80-4851-93D5-FED0AE2D5081}" srcOrd="0" destOrd="0" presId="urn:microsoft.com/office/officeart/2005/8/layout/vList5"/>
    <dgm:cxn modelId="{909F07E7-44F8-44F5-980C-ED26D1C22337}" type="presParOf" srcId="{260195CE-4943-47E0-A87D-4AC6DE1EA765}" destId="{7EA96D2B-2B09-42B8-8970-45F75817D62B}" srcOrd="1" destOrd="0" presId="urn:microsoft.com/office/officeart/2005/8/layout/vList5"/>
    <dgm:cxn modelId="{1603D2DC-5AA1-4BDE-872D-ED208F536CC8}" type="presParOf" srcId="{6ABB5336-42D6-4EF6-8877-0AEAB33E0FC8}" destId="{E1D788DD-C7C6-4870-9257-0B1F3B1023CB}" srcOrd="1" destOrd="0" presId="urn:microsoft.com/office/officeart/2005/8/layout/vList5"/>
    <dgm:cxn modelId="{E36FB54C-BC6F-4EA2-88E7-9FCF1BB42706}" type="presParOf" srcId="{6ABB5336-42D6-4EF6-8877-0AEAB33E0FC8}" destId="{A6C21A1C-389C-414B-BB68-4F2B239C0A71}" srcOrd="2" destOrd="0" presId="urn:microsoft.com/office/officeart/2005/8/layout/vList5"/>
    <dgm:cxn modelId="{23EFCC10-1C5F-4176-8AE5-85B058063235}" type="presParOf" srcId="{A6C21A1C-389C-414B-BB68-4F2B239C0A71}" destId="{F3FB0548-AED6-425A-98A7-34E60CBCAC2D}" srcOrd="0" destOrd="0" presId="urn:microsoft.com/office/officeart/2005/8/layout/vList5"/>
    <dgm:cxn modelId="{CA6DE1FC-D11D-4FD1-9B4B-917351560B7C}" type="presParOf" srcId="{A6C21A1C-389C-414B-BB68-4F2B239C0A71}" destId="{78E47445-AB2D-4798-BC5F-3E9E628C93B9}" srcOrd="1" destOrd="0" presId="urn:microsoft.com/office/officeart/2005/8/layout/vList5"/>
    <dgm:cxn modelId="{5FDA1C97-A830-4F1B-82EA-8D89570B7530}" type="presParOf" srcId="{6ABB5336-42D6-4EF6-8877-0AEAB33E0FC8}" destId="{E29B2ADD-C6E1-4F22-8984-3A3CC10E0126}" srcOrd="3" destOrd="0" presId="urn:microsoft.com/office/officeart/2005/8/layout/vList5"/>
    <dgm:cxn modelId="{E3925448-75C7-40BF-BECA-C686A1CA36C6}" type="presParOf" srcId="{6ABB5336-42D6-4EF6-8877-0AEAB33E0FC8}" destId="{3DF94832-3B56-4D04-A7E0-8F9308499A32}" srcOrd="4" destOrd="0" presId="urn:microsoft.com/office/officeart/2005/8/layout/vList5"/>
    <dgm:cxn modelId="{E497927A-F1CB-438F-B6E4-3B2F35E2A399}" type="presParOf" srcId="{3DF94832-3B56-4D04-A7E0-8F9308499A32}" destId="{19245D69-C4EE-4FBE-8CE3-AE700D122AEA}" srcOrd="0" destOrd="0" presId="urn:microsoft.com/office/officeart/2005/8/layout/vList5"/>
    <dgm:cxn modelId="{24397D32-368C-46C4-8354-955D97BDD600}" type="presParOf" srcId="{3DF94832-3B56-4D04-A7E0-8F9308499A32}" destId="{A3FD1222-4DD2-4062-88FC-AB9DD583C8E6}"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7ABB005B-8845-4BDC-8E44-F20133874120}"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de-DE"/>
        </a:p>
      </dgm:t>
    </dgm:pt>
    <dgm:pt modelId="{D7A4D768-31E4-4DBF-9B7C-6F63A930FF17}">
      <dgm:prSet phldrT="[Text]"/>
      <dgm:spPr/>
      <dgm:t>
        <a:bodyPr/>
        <a:lstStyle/>
        <a:p>
          <a:r>
            <a:rPr lang="de-DE" dirty="0">
              <a:solidFill>
                <a:schemeClr val="bg1"/>
              </a:solidFill>
            </a:rPr>
            <a:t>Unterrichtsstunden von 67,5 Minuten Länge</a:t>
          </a:r>
          <a:br>
            <a:rPr lang="de-DE" dirty="0">
              <a:solidFill>
                <a:schemeClr val="bg1"/>
              </a:solidFill>
            </a:rPr>
          </a:br>
          <a:r>
            <a:rPr lang="de-DE" dirty="0">
              <a:solidFill>
                <a:schemeClr val="bg1"/>
              </a:solidFill>
            </a:rPr>
            <a:t>( = 1,5 Schulstunden)</a:t>
          </a:r>
          <a:endParaRPr lang="de-DE" dirty="0"/>
        </a:p>
      </dgm:t>
    </dgm:pt>
    <dgm:pt modelId="{F3765274-7060-4FD2-BE6B-82FA92A34DEC}" type="parTrans" cxnId="{591DA41C-1A9C-4CC0-B35C-1F25792F1D81}">
      <dgm:prSet/>
      <dgm:spPr/>
      <dgm:t>
        <a:bodyPr/>
        <a:lstStyle/>
        <a:p>
          <a:endParaRPr lang="de-DE"/>
        </a:p>
      </dgm:t>
    </dgm:pt>
    <dgm:pt modelId="{78CBF21F-EB36-4426-A4CC-18A99FBB475B}" type="sibTrans" cxnId="{591DA41C-1A9C-4CC0-B35C-1F25792F1D81}">
      <dgm:prSet/>
      <dgm:spPr/>
      <dgm:t>
        <a:bodyPr/>
        <a:lstStyle/>
        <a:p>
          <a:endParaRPr lang="de-DE"/>
        </a:p>
      </dgm:t>
    </dgm:pt>
    <dgm:pt modelId="{08FFA8C0-F41F-4843-B8E9-7767054B13B1}">
      <dgm:prSet phldrT="[Text]"/>
      <dgm:spPr/>
      <dgm:t>
        <a:bodyPr/>
        <a:lstStyle/>
        <a:p>
          <a:r>
            <a:rPr lang="de-DE" dirty="0">
              <a:solidFill>
                <a:schemeClr val="bg1"/>
              </a:solidFill>
            </a:rPr>
            <a:t>4 Einheiten an jedem Vormittag</a:t>
          </a:r>
          <a:endParaRPr lang="de-DE" dirty="0"/>
        </a:p>
      </dgm:t>
    </dgm:pt>
    <dgm:pt modelId="{179B0E49-BF33-4995-9A6C-D3FECB63F4CD}" type="parTrans" cxnId="{4CE1ADFA-73C5-4D2C-9362-8D3575CB93D2}">
      <dgm:prSet/>
      <dgm:spPr/>
      <dgm:t>
        <a:bodyPr/>
        <a:lstStyle/>
        <a:p>
          <a:endParaRPr lang="de-DE"/>
        </a:p>
      </dgm:t>
    </dgm:pt>
    <dgm:pt modelId="{75E2032A-88F2-4C27-8FEB-FF7689EF7D35}" type="sibTrans" cxnId="{4CE1ADFA-73C5-4D2C-9362-8D3575CB93D2}">
      <dgm:prSet/>
      <dgm:spPr/>
      <dgm:t>
        <a:bodyPr/>
        <a:lstStyle/>
        <a:p>
          <a:endParaRPr lang="de-DE"/>
        </a:p>
      </dgm:t>
    </dgm:pt>
    <dgm:pt modelId="{ED8199A1-60F3-43C0-B0AB-5AF18F77922A}">
      <dgm:prSet phldrT="[Text]"/>
      <dgm:spPr/>
      <dgm:t>
        <a:bodyPr/>
        <a:lstStyle/>
        <a:p>
          <a:r>
            <a:rPr lang="de-DE" dirty="0">
              <a:solidFill>
                <a:schemeClr val="bg1"/>
              </a:solidFill>
            </a:rPr>
            <a:t>je 1 Einheit an zwei Nachmittagen (ab </a:t>
          </a:r>
          <a:r>
            <a:rPr lang="de-DE" dirty="0" err="1">
              <a:solidFill>
                <a:schemeClr val="bg1"/>
              </a:solidFill>
            </a:rPr>
            <a:t>Jgst</a:t>
          </a:r>
          <a:r>
            <a:rPr lang="de-DE" dirty="0">
              <a:solidFill>
                <a:schemeClr val="bg1"/>
              </a:solidFill>
            </a:rPr>
            <a:t>. 9)</a:t>
          </a:r>
          <a:endParaRPr lang="de-DE" dirty="0"/>
        </a:p>
      </dgm:t>
    </dgm:pt>
    <dgm:pt modelId="{6BBE60E2-7CE1-4480-B82C-CA3D3409C9AA}" type="parTrans" cxnId="{18B19079-F699-4453-B007-18E5BB55F574}">
      <dgm:prSet/>
      <dgm:spPr/>
      <dgm:t>
        <a:bodyPr/>
        <a:lstStyle/>
        <a:p>
          <a:endParaRPr lang="de-DE"/>
        </a:p>
      </dgm:t>
    </dgm:pt>
    <dgm:pt modelId="{F9AAB8C7-CD30-4F9F-B11F-770FF9A0F6E8}" type="sibTrans" cxnId="{18B19079-F699-4453-B007-18E5BB55F574}">
      <dgm:prSet/>
      <dgm:spPr/>
      <dgm:t>
        <a:bodyPr/>
        <a:lstStyle/>
        <a:p>
          <a:endParaRPr lang="de-DE"/>
        </a:p>
      </dgm:t>
    </dgm:pt>
    <dgm:pt modelId="{B926DC20-34B7-45E0-8BFE-74F6718A9593}">
      <dgm:prSet phldrT="[Text]"/>
      <dgm:spPr/>
      <dgm:t>
        <a:bodyPr/>
        <a:lstStyle/>
        <a:p>
          <a:r>
            <a:rPr lang="de-DE">
              <a:solidFill>
                <a:schemeClr val="bg1"/>
              </a:solidFill>
            </a:rPr>
            <a:t>ggf</a:t>
          </a:r>
          <a:r>
            <a:rPr lang="de-DE" dirty="0">
              <a:solidFill>
                <a:schemeClr val="bg1"/>
              </a:solidFill>
            </a:rPr>
            <a:t>. zzgl. Sport an einem der Nachmittage</a:t>
          </a:r>
          <a:endParaRPr lang="de-DE" dirty="0"/>
        </a:p>
      </dgm:t>
    </dgm:pt>
    <dgm:pt modelId="{C62812CB-7B2B-411F-8EFB-2EA2A33D9A24}" type="parTrans" cxnId="{5C5BB4FF-C327-4445-8AA8-72493E978C6A}">
      <dgm:prSet/>
      <dgm:spPr/>
      <dgm:t>
        <a:bodyPr/>
        <a:lstStyle/>
        <a:p>
          <a:endParaRPr lang="de-DE"/>
        </a:p>
      </dgm:t>
    </dgm:pt>
    <dgm:pt modelId="{EE04A88B-DF93-4031-A3FD-9EB942BAEA34}" type="sibTrans" cxnId="{5C5BB4FF-C327-4445-8AA8-72493E978C6A}">
      <dgm:prSet/>
      <dgm:spPr/>
      <dgm:t>
        <a:bodyPr/>
        <a:lstStyle/>
        <a:p>
          <a:endParaRPr lang="de-DE"/>
        </a:p>
      </dgm:t>
    </dgm:pt>
    <dgm:pt modelId="{A51D667C-7AE8-4376-A58A-9EB378115AE0}" type="pres">
      <dgm:prSet presAssocID="{7ABB005B-8845-4BDC-8E44-F20133874120}" presName="linear" presStyleCnt="0">
        <dgm:presLayoutVars>
          <dgm:animLvl val="lvl"/>
          <dgm:resizeHandles val="exact"/>
        </dgm:presLayoutVars>
      </dgm:prSet>
      <dgm:spPr/>
    </dgm:pt>
    <dgm:pt modelId="{128F2793-5A07-407A-81E8-D1249F91D5A2}" type="pres">
      <dgm:prSet presAssocID="{D7A4D768-31E4-4DBF-9B7C-6F63A930FF17}" presName="parentText" presStyleLbl="node1" presStyleIdx="0" presStyleCnt="4">
        <dgm:presLayoutVars>
          <dgm:chMax val="0"/>
          <dgm:bulletEnabled val="1"/>
        </dgm:presLayoutVars>
      </dgm:prSet>
      <dgm:spPr/>
    </dgm:pt>
    <dgm:pt modelId="{A3184455-80E1-4F90-B2B6-A786DE29DA45}" type="pres">
      <dgm:prSet presAssocID="{78CBF21F-EB36-4426-A4CC-18A99FBB475B}" presName="spacer" presStyleCnt="0"/>
      <dgm:spPr/>
    </dgm:pt>
    <dgm:pt modelId="{A2F7E8F8-D96E-4983-BA6F-E0C174C2518F}" type="pres">
      <dgm:prSet presAssocID="{08FFA8C0-F41F-4843-B8E9-7767054B13B1}" presName="parentText" presStyleLbl="node1" presStyleIdx="1" presStyleCnt="4">
        <dgm:presLayoutVars>
          <dgm:chMax val="0"/>
          <dgm:bulletEnabled val="1"/>
        </dgm:presLayoutVars>
      </dgm:prSet>
      <dgm:spPr/>
    </dgm:pt>
    <dgm:pt modelId="{E55E1944-F782-4819-8194-B2D6D3917A32}" type="pres">
      <dgm:prSet presAssocID="{75E2032A-88F2-4C27-8FEB-FF7689EF7D35}" presName="spacer" presStyleCnt="0"/>
      <dgm:spPr/>
    </dgm:pt>
    <dgm:pt modelId="{BC77F000-D8A2-4453-BAA3-C70AB59D1E10}" type="pres">
      <dgm:prSet presAssocID="{ED8199A1-60F3-43C0-B0AB-5AF18F77922A}" presName="parentText" presStyleLbl="node1" presStyleIdx="2" presStyleCnt="4">
        <dgm:presLayoutVars>
          <dgm:chMax val="0"/>
          <dgm:bulletEnabled val="1"/>
        </dgm:presLayoutVars>
      </dgm:prSet>
      <dgm:spPr/>
    </dgm:pt>
    <dgm:pt modelId="{D5FB9B72-5B34-4EF4-A2B4-B16E83657CF0}" type="pres">
      <dgm:prSet presAssocID="{F9AAB8C7-CD30-4F9F-B11F-770FF9A0F6E8}" presName="spacer" presStyleCnt="0"/>
      <dgm:spPr/>
    </dgm:pt>
    <dgm:pt modelId="{CE98B1E9-BADF-42D0-A74F-ED53CE8CE3C5}" type="pres">
      <dgm:prSet presAssocID="{B926DC20-34B7-45E0-8BFE-74F6718A9593}" presName="parentText" presStyleLbl="node1" presStyleIdx="3" presStyleCnt="4">
        <dgm:presLayoutVars>
          <dgm:chMax val="0"/>
          <dgm:bulletEnabled val="1"/>
        </dgm:presLayoutVars>
      </dgm:prSet>
      <dgm:spPr/>
    </dgm:pt>
  </dgm:ptLst>
  <dgm:cxnLst>
    <dgm:cxn modelId="{591DA41C-1A9C-4CC0-B35C-1F25792F1D81}" srcId="{7ABB005B-8845-4BDC-8E44-F20133874120}" destId="{D7A4D768-31E4-4DBF-9B7C-6F63A930FF17}" srcOrd="0" destOrd="0" parTransId="{F3765274-7060-4FD2-BE6B-82FA92A34DEC}" sibTransId="{78CBF21F-EB36-4426-A4CC-18A99FBB475B}"/>
    <dgm:cxn modelId="{9B3EBF1C-BA40-43E3-B7A8-D30B56B81801}" type="presOf" srcId="{7ABB005B-8845-4BDC-8E44-F20133874120}" destId="{A51D667C-7AE8-4376-A58A-9EB378115AE0}" srcOrd="0" destOrd="0" presId="urn:microsoft.com/office/officeart/2005/8/layout/vList2"/>
    <dgm:cxn modelId="{E8E3F02B-E237-4588-86E6-BFC5BD672A4C}" type="presOf" srcId="{B926DC20-34B7-45E0-8BFE-74F6718A9593}" destId="{CE98B1E9-BADF-42D0-A74F-ED53CE8CE3C5}" srcOrd="0" destOrd="0" presId="urn:microsoft.com/office/officeart/2005/8/layout/vList2"/>
    <dgm:cxn modelId="{1CA99F35-D3B7-473F-AB4D-0BF70A61E15A}" type="presOf" srcId="{ED8199A1-60F3-43C0-B0AB-5AF18F77922A}" destId="{BC77F000-D8A2-4453-BAA3-C70AB59D1E10}" srcOrd="0" destOrd="0" presId="urn:microsoft.com/office/officeart/2005/8/layout/vList2"/>
    <dgm:cxn modelId="{61BA2955-68E5-42DD-97EC-7A1A36C2CCB5}" type="presOf" srcId="{08FFA8C0-F41F-4843-B8E9-7767054B13B1}" destId="{A2F7E8F8-D96E-4983-BA6F-E0C174C2518F}" srcOrd="0" destOrd="0" presId="urn:microsoft.com/office/officeart/2005/8/layout/vList2"/>
    <dgm:cxn modelId="{18B19079-F699-4453-B007-18E5BB55F574}" srcId="{7ABB005B-8845-4BDC-8E44-F20133874120}" destId="{ED8199A1-60F3-43C0-B0AB-5AF18F77922A}" srcOrd="2" destOrd="0" parTransId="{6BBE60E2-7CE1-4480-B82C-CA3D3409C9AA}" sibTransId="{F9AAB8C7-CD30-4F9F-B11F-770FF9A0F6E8}"/>
    <dgm:cxn modelId="{343DAEE4-88D9-44AF-B4AC-0361D85B42D6}" type="presOf" srcId="{D7A4D768-31E4-4DBF-9B7C-6F63A930FF17}" destId="{128F2793-5A07-407A-81E8-D1249F91D5A2}" srcOrd="0" destOrd="0" presId="urn:microsoft.com/office/officeart/2005/8/layout/vList2"/>
    <dgm:cxn modelId="{4CE1ADFA-73C5-4D2C-9362-8D3575CB93D2}" srcId="{7ABB005B-8845-4BDC-8E44-F20133874120}" destId="{08FFA8C0-F41F-4843-B8E9-7767054B13B1}" srcOrd="1" destOrd="0" parTransId="{179B0E49-BF33-4995-9A6C-D3FECB63F4CD}" sibTransId="{75E2032A-88F2-4C27-8FEB-FF7689EF7D35}"/>
    <dgm:cxn modelId="{5C5BB4FF-C327-4445-8AA8-72493E978C6A}" srcId="{7ABB005B-8845-4BDC-8E44-F20133874120}" destId="{B926DC20-34B7-45E0-8BFE-74F6718A9593}" srcOrd="3" destOrd="0" parTransId="{C62812CB-7B2B-411F-8EFB-2EA2A33D9A24}" sibTransId="{EE04A88B-DF93-4031-A3FD-9EB942BAEA34}"/>
    <dgm:cxn modelId="{8952046E-47B2-4257-A2E1-3983DD420E18}" type="presParOf" srcId="{A51D667C-7AE8-4376-A58A-9EB378115AE0}" destId="{128F2793-5A07-407A-81E8-D1249F91D5A2}" srcOrd="0" destOrd="0" presId="urn:microsoft.com/office/officeart/2005/8/layout/vList2"/>
    <dgm:cxn modelId="{FCED5373-AC0E-4520-BB49-3B243DBDF2AA}" type="presParOf" srcId="{A51D667C-7AE8-4376-A58A-9EB378115AE0}" destId="{A3184455-80E1-4F90-B2B6-A786DE29DA45}" srcOrd="1" destOrd="0" presId="urn:microsoft.com/office/officeart/2005/8/layout/vList2"/>
    <dgm:cxn modelId="{DE21D8F4-F784-4469-BEBB-C7ED638550DA}" type="presParOf" srcId="{A51D667C-7AE8-4376-A58A-9EB378115AE0}" destId="{A2F7E8F8-D96E-4983-BA6F-E0C174C2518F}" srcOrd="2" destOrd="0" presId="urn:microsoft.com/office/officeart/2005/8/layout/vList2"/>
    <dgm:cxn modelId="{83C6F186-14D2-4945-B2D6-E0E77FFE2CC6}" type="presParOf" srcId="{A51D667C-7AE8-4376-A58A-9EB378115AE0}" destId="{E55E1944-F782-4819-8194-B2D6D3917A32}" srcOrd="3" destOrd="0" presId="urn:microsoft.com/office/officeart/2005/8/layout/vList2"/>
    <dgm:cxn modelId="{ECFE62FA-8B78-49DA-9896-3016AFF0DF7E}" type="presParOf" srcId="{A51D667C-7AE8-4376-A58A-9EB378115AE0}" destId="{BC77F000-D8A2-4453-BAA3-C70AB59D1E10}" srcOrd="4" destOrd="0" presId="urn:microsoft.com/office/officeart/2005/8/layout/vList2"/>
    <dgm:cxn modelId="{F3C78140-1C7E-4B7F-A2D3-C787334826A8}" type="presParOf" srcId="{A51D667C-7AE8-4376-A58A-9EB378115AE0}" destId="{D5FB9B72-5B34-4EF4-A2B4-B16E83657CF0}" srcOrd="5" destOrd="0" presId="urn:microsoft.com/office/officeart/2005/8/layout/vList2"/>
    <dgm:cxn modelId="{332332F5-F563-4BE7-BDE6-887BEFB5A645}" type="presParOf" srcId="{A51D667C-7AE8-4376-A58A-9EB378115AE0}" destId="{CE98B1E9-BADF-42D0-A74F-ED53CE8CE3C5}"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9F64DE55-1966-487A-917C-17776E69CBCB}" type="doc">
      <dgm:prSet loTypeId="urn:microsoft.com/office/officeart/2005/8/layout/lProcess2" loCatId="list" qsTypeId="urn:microsoft.com/office/officeart/2005/8/quickstyle/simple1" qsCatId="simple" csTypeId="urn:microsoft.com/office/officeart/2005/8/colors/accent1_2" csCatId="accent1" phldr="1"/>
      <dgm:spPr/>
      <dgm:t>
        <a:bodyPr/>
        <a:lstStyle/>
        <a:p>
          <a:endParaRPr lang="de-DE"/>
        </a:p>
      </dgm:t>
    </dgm:pt>
    <dgm:pt modelId="{E4FC62B2-3C68-4B6A-A191-6AB7D2176DF3}">
      <dgm:prSet phldrT="[Text]" custT="1"/>
      <dgm:spPr/>
      <dgm:t>
        <a:bodyPr/>
        <a:lstStyle/>
        <a:p>
          <a:r>
            <a:rPr lang="de-DE" sz="1600" b="1" u="sng" dirty="0"/>
            <a:t>Aufgabenfeld I:</a:t>
          </a:r>
          <a:endParaRPr lang="de-DE" sz="800" b="1" u="sng" dirty="0"/>
        </a:p>
        <a:p>
          <a:r>
            <a:rPr lang="de-DE" sz="1600" dirty="0"/>
            <a:t>sprachlich-literarisch-künstlerisch</a:t>
          </a:r>
        </a:p>
      </dgm:t>
    </dgm:pt>
    <dgm:pt modelId="{766E5ECD-1093-4AE4-B34F-258C8FE4B4FF}" type="parTrans" cxnId="{A821F816-94E6-49CF-B7C3-EF1FE28A6DCF}">
      <dgm:prSet/>
      <dgm:spPr/>
      <dgm:t>
        <a:bodyPr/>
        <a:lstStyle/>
        <a:p>
          <a:endParaRPr lang="de-DE"/>
        </a:p>
      </dgm:t>
    </dgm:pt>
    <dgm:pt modelId="{5423F3F9-517C-40C5-B4E8-F727E9C9EFED}" type="sibTrans" cxnId="{A821F816-94E6-49CF-B7C3-EF1FE28A6DCF}">
      <dgm:prSet/>
      <dgm:spPr/>
      <dgm:t>
        <a:bodyPr/>
        <a:lstStyle/>
        <a:p>
          <a:endParaRPr lang="de-DE"/>
        </a:p>
      </dgm:t>
    </dgm:pt>
    <dgm:pt modelId="{6E13290E-F97C-4962-A0F9-2326E6161BAD}">
      <dgm:prSet phldrT="[Text]" custT="1"/>
      <dgm:spPr/>
      <dgm:t>
        <a:bodyPr/>
        <a:lstStyle/>
        <a:p>
          <a:r>
            <a:rPr lang="de-DE" sz="1600" dirty="0"/>
            <a:t>Deutsch</a:t>
          </a:r>
        </a:p>
      </dgm:t>
    </dgm:pt>
    <dgm:pt modelId="{D7B3E86B-D0A7-436B-BB71-4D22D7E50410}" type="parTrans" cxnId="{BE1FEF56-0680-4523-BF90-4FC6DF5CA0AC}">
      <dgm:prSet/>
      <dgm:spPr/>
      <dgm:t>
        <a:bodyPr/>
        <a:lstStyle/>
        <a:p>
          <a:endParaRPr lang="de-DE"/>
        </a:p>
      </dgm:t>
    </dgm:pt>
    <dgm:pt modelId="{4575B5F2-A3DB-47AE-BC1E-D40368EF69F1}" type="sibTrans" cxnId="{BE1FEF56-0680-4523-BF90-4FC6DF5CA0AC}">
      <dgm:prSet/>
      <dgm:spPr/>
      <dgm:t>
        <a:bodyPr/>
        <a:lstStyle/>
        <a:p>
          <a:endParaRPr lang="de-DE"/>
        </a:p>
      </dgm:t>
    </dgm:pt>
    <dgm:pt modelId="{E211F986-55DB-4491-A12C-2C27FB1882FF}">
      <dgm:prSet phldrT="[Tex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de-DE" sz="1600" b="1" u="sng" dirty="0"/>
            <a:t>Aufgabenfeld II:</a:t>
          </a:r>
        </a:p>
        <a:p>
          <a:pPr marL="0" marR="0" indent="0" defTabSz="914400" eaLnBrk="1" fontAlgn="auto" latinLnBrk="0" hangingPunct="1">
            <a:lnSpc>
              <a:spcPct val="100000"/>
            </a:lnSpc>
            <a:spcBef>
              <a:spcPts val="0"/>
            </a:spcBef>
            <a:spcAft>
              <a:spcPts val="0"/>
            </a:spcAft>
            <a:buClrTx/>
            <a:buSzTx/>
            <a:buFontTx/>
            <a:buNone/>
            <a:tabLst/>
            <a:defRPr/>
          </a:pPr>
          <a:endParaRPr lang="de-DE" sz="800" dirty="0"/>
        </a:p>
        <a:p>
          <a:pPr defTabSz="488950">
            <a:lnSpc>
              <a:spcPct val="90000"/>
            </a:lnSpc>
            <a:spcBef>
              <a:spcPct val="0"/>
            </a:spcBef>
            <a:spcAft>
              <a:spcPct val="35000"/>
            </a:spcAft>
          </a:pPr>
          <a:r>
            <a:rPr lang="de-DE" sz="1600" dirty="0"/>
            <a:t>gesellschafts-wissenschaftlich </a:t>
          </a:r>
        </a:p>
      </dgm:t>
    </dgm:pt>
    <dgm:pt modelId="{65548C6E-0E75-4E03-B522-2927DDBDF319}" type="parTrans" cxnId="{F2B913CD-C15D-4EAC-A66B-CACBA6484404}">
      <dgm:prSet/>
      <dgm:spPr/>
      <dgm:t>
        <a:bodyPr/>
        <a:lstStyle/>
        <a:p>
          <a:endParaRPr lang="de-DE"/>
        </a:p>
      </dgm:t>
    </dgm:pt>
    <dgm:pt modelId="{418746B1-4A50-47AB-AA75-A543F1312730}" type="sibTrans" cxnId="{F2B913CD-C15D-4EAC-A66B-CACBA6484404}">
      <dgm:prSet/>
      <dgm:spPr/>
      <dgm:t>
        <a:bodyPr/>
        <a:lstStyle/>
        <a:p>
          <a:endParaRPr lang="de-DE"/>
        </a:p>
      </dgm:t>
    </dgm:pt>
    <dgm:pt modelId="{60360EA6-1E37-4907-A884-692093710758}">
      <dgm:prSet phldrT="[Tex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de-DE" sz="1600" dirty="0"/>
            <a:t>Geographie</a:t>
          </a:r>
        </a:p>
      </dgm:t>
    </dgm:pt>
    <dgm:pt modelId="{BDE339BE-3893-4F6B-BDE8-6F9F8F88F6B3}" type="parTrans" cxnId="{1954A7D9-5A66-4F30-9651-6993D551518E}">
      <dgm:prSet/>
      <dgm:spPr/>
      <dgm:t>
        <a:bodyPr/>
        <a:lstStyle/>
        <a:p>
          <a:endParaRPr lang="de-DE"/>
        </a:p>
      </dgm:t>
    </dgm:pt>
    <dgm:pt modelId="{9200E61C-8ADD-46A0-8045-5D85EECE04A6}" type="sibTrans" cxnId="{1954A7D9-5A66-4F30-9651-6993D551518E}">
      <dgm:prSet/>
      <dgm:spPr/>
      <dgm:t>
        <a:bodyPr/>
        <a:lstStyle/>
        <a:p>
          <a:endParaRPr lang="de-DE"/>
        </a:p>
      </dgm:t>
    </dgm:pt>
    <dgm:pt modelId="{4468D064-1E90-44E7-A2BF-3F697EE2F010}">
      <dgm:prSet phldrT="[Text]" custT="1"/>
      <dgm:spPr/>
      <dgm:t>
        <a:bodyPr/>
        <a:lstStyle/>
        <a:p>
          <a:r>
            <a:rPr lang="de-DE" sz="1600" b="1" u="sng" dirty="0"/>
            <a:t>Aufgabenfeld III:</a:t>
          </a:r>
        </a:p>
        <a:p>
          <a:r>
            <a:rPr lang="de-DE" sz="1600"/>
            <a:t>mathematisch-naturwissenschaftlich-technisch</a:t>
          </a:r>
          <a:endParaRPr lang="de-DE" sz="1600" dirty="0"/>
        </a:p>
      </dgm:t>
    </dgm:pt>
    <dgm:pt modelId="{E1351760-EA99-40CD-B6E5-E4575B2D0170}" type="parTrans" cxnId="{60D06AFF-A628-4333-92C2-95922033DA64}">
      <dgm:prSet/>
      <dgm:spPr/>
      <dgm:t>
        <a:bodyPr/>
        <a:lstStyle/>
        <a:p>
          <a:endParaRPr lang="de-DE"/>
        </a:p>
      </dgm:t>
    </dgm:pt>
    <dgm:pt modelId="{4572A728-B069-4A73-9D7C-98F88C0E7697}" type="sibTrans" cxnId="{60D06AFF-A628-4333-92C2-95922033DA64}">
      <dgm:prSet/>
      <dgm:spPr/>
      <dgm:t>
        <a:bodyPr/>
        <a:lstStyle/>
        <a:p>
          <a:endParaRPr lang="de-DE"/>
        </a:p>
      </dgm:t>
    </dgm:pt>
    <dgm:pt modelId="{1DA379FA-7349-45BB-BA4A-2BFE79780ED7}">
      <dgm:prSet phldrT="[Text]" custT="1"/>
      <dgm:spPr/>
      <dgm:t>
        <a:bodyPr/>
        <a:lstStyle/>
        <a:p>
          <a:r>
            <a:rPr lang="de-DE" sz="1600" dirty="0"/>
            <a:t>Mathematik</a:t>
          </a:r>
        </a:p>
      </dgm:t>
    </dgm:pt>
    <dgm:pt modelId="{C73FC174-A593-478B-98CE-B7B288AA5BA7}" type="parTrans" cxnId="{B38FCBA4-4E0A-44E9-A1DF-69ADD24DF0A4}">
      <dgm:prSet/>
      <dgm:spPr/>
      <dgm:t>
        <a:bodyPr/>
        <a:lstStyle/>
        <a:p>
          <a:endParaRPr lang="de-DE"/>
        </a:p>
      </dgm:t>
    </dgm:pt>
    <dgm:pt modelId="{3A151ED9-3403-4916-B398-36EC3AE1E00D}" type="sibTrans" cxnId="{B38FCBA4-4E0A-44E9-A1DF-69ADD24DF0A4}">
      <dgm:prSet/>
      <dgm:spPr/>
      <dgm:t>
        <a:bodyPr/>
        <a:lstStyle/>
        <a:p>
          <a:endParaRPr lang="de-DE"/>
        </a:p>
      </dgm:t>
    </dgm:pt>
    <dgm:pt modelId="{510758D9-FB19-4F9F-A68D-D55B18EE9B50}">
      <dgm:prSet/>
      <dgm:spPr/>
      <dgm:t>
        <a:bodyPr/>
        <a:lstStyle/>
        <a:p>
          <a:r>
            <a:rPr lang="de-DE" dirty="0"/>
            <a:t>Religionslehre</a:t>
          </a:r>
        </a:p>
      </dgm:t>
    </dgm:pt>
    <dgm:pt modelId="{CE645C0D-C975-4749-9D12-46E6801C88A0}" type="parTrans" cxnId="{F25E2B3C-BDAC-45F8-B2A3-587B1AB36DE5}">
      <dgm:prSet/>
      <dgm:spPr/>
      <dgm:t>
        <a:bodyPr/>
        <a:lstStyle/>
        <a:p>
          <a:endParaRPr lang="de-DE"/>
        </a:p>
      </dgm:t>
    </dgm:pt>
    <dgm:pt modelId="{A7F62206-240A-4F17-8A66-94098AAD28C2}" type="sibTrans" cxnId="{F25E2B3C-BDAC-45F8-B2A3-587B1AB36DE5}">
      <dgm:prSet/>
      <dgm:spPr/>
      <dgm:t>
        <a:bodyPr/>
        <a:lstStyle/>
        <a:p>
          <a:endParaRPr lang="de-DE"/>
        </a:p>
      </dgm:t>
    </dgm:pt>
    <dgm:pt modelId="{8E9EB083-424C-448F-82E6-913AC1AB019E}">
      <dgm:prSet phldrT="[Text]" custT="1"/>
      <dgm:spPr/>
      <dgm:t>
        <a:bodyPr/>
        <a:lstStyle/>
        <a:p>
          <a:r>
            <a:rPr lang="de-DE" sz="1600" dirty="0"/>
            <a:t>Englisch</a:t>
          </a:r>
        </a:p>
      </dgm:t>
    </dgm:pt>
    <dgm:pt modelId="{16E2B5B7-B3E8-4DBD-9FCA-7508B48B2469}" type="parTrans" cxnId="{DF18C926-1D1E-40D1-87E5-11FDA2DB96E1}">
      <dgm:prSet/>
      <dgm:spPr/>
      <dgm:t>
        <a:bodyPr/>
        <a:lstStyle/>
        <a:p>
          <a:endParaRPr lang="de-DE"/>
        </a:p>
      </dgm:t>
    </dgm:pt>
    <dgm:pt modelId="{B43101A0-4EB0-4365-AD7B-7820E1746E5D}" type="sibTrans" cxnId="{DF18C926-1D1E-40D1-87E5-11FDA2DB96E1}">
      <dgm:prSet/>
      <dgm:spPr/>
      <dgm:t>
        <a:bodyPr/>
        <a:lstStyle/>
        <a:p>
          <a:endParaRPr lang="de-DE"/>
        </a:p>
      </dgm:t>
    </dgm:pt>
    <dgm:pt modelId="{E27DD4E6-6900-4B8D-9A5E-A3330CD7BA50}">
      <dgm:prSet phldrT="[Text]" custT="1"/>
      <dgm:spPr/>
      <dgm:t>
        <a:bodyPr/>
        <a:lstStyle/>
        <a:p>
          <a:r>
            <a:rPr lang="de-DE" sz="1600" dirty="0"/>
            <a:t>Lateinisch</a:t>
          </a:r>
        </a:p>
      </dgm:t>
    </dgm:pt>
    <dgm:pt modelId="{60CA20FF-3A71-41AE-8B67-557228A26A26}" type="parTrans" cxnId="{89FEA8C0-BF13-4564-A5B6-8E42C5806CF3}">
      <dgm:prSet/>
      <dgm:spPr/>
      <dgm:t>
        <a:bodyPr/>
        <a:lstStyle/>
        <a:p>
          <a:endParaRPr lang="de-DE"/>
        </a:p>
      </dgm:t>
    </dgm:pt>
    <dgm:pt modelId="{572BE9C6-7100-4584-AF5F-ADDE32B1F9AD}" type="sibTrans" cxnId="{89FEA8C0-BF13-4564-A5B6-8E42C5806CF3}">
      <dgm:prSet/>
      <dgm:spPr/>
      <dgm:t>
        <a:bodyPr/>
        <a:lstStyle/>
        <a:p>
          <a:endParaRPr lang="de-DE"/>
        </a:p>
      </dgm:t>
    </dgm:pt>
    <dgm:pt modelId="{3136F724-6C69-43CA-B8E5-21BE3C48E2D3}">
      <dgm:prSet phldrT="[Text]" custT="1"/>
      <dgm:spPr/>
      <dgm:t>
        <a:bodyPr/>
        <a:lstStyle/>
        <a:p>
          <a:r>
            <a:rPr lang="de-DE" sz="1600" dirty="0"/>
            <a:t>Französisch</a:t>
          </a:r>
        </a:p>
      </dgm:t>
    </dgm:pt>
    <dgm:pt modelId="{E4C3156A-0940-4249-AC83-8211E765772A}" type="parTrans" cxnId="{FF49DBFD-FE3D-4440-9140-6DDCE8EE02AF}">
      <dgm:prSet/>
      <dgm:spPr/>
      <dgm:t>
        <a:bodyPr/>
        <a:lstStyle/>
        <a:p>
          <a:endParaRPr lang="de-DE"/>
        </a:p>
      </dgm:t>
    </dgm:pt>
    <dgm:pt modelId="{EF560918-D492-4A43-AD3B-902A4974827B}" type="sibTrans" cxnId="{FF49DBFD-FE3D-4440-9140-6DDCE8EE02AF}">
      <dgm:prSet/>
      <dgm:spPr/>
      <dgm:t>
        <a:bodyPr/>
        <a:lstStyle/>
        <a:p>
          <a:endParaRPr lang="de-DE"/>
        </a:p>
      </dgm:t>
    </dgm:pt>
    <dgm:pt modelId="{73A6C579-A12C-4717-982A-BD3EEFEC0497}">
      <dgm:prSet phldrT="[Text]" custT="1"/>
      <dgm:spPr/>
      <dgm:t>
        <a:bodyPr/>
        <a:lstStyle/>
        <a:p>
          <a:r>
            <a:rPr lang="de-DE" sz="1600" dirty="0"/>
            <a:t>Spanisch</a:t>
          </a:r>
        </a:p>
      </dgm:t>
    </dgm:pt>
    <dgm:pt modelId="{D7EB1007-B782-4D21-80A5-66958BBB984B}" type="parTrans" cxnId="{0349DE89-441F-4D9B-A574-CA7D95ED7D48}">
      <dgm:prSet/>
      <dgm:spPr/>
      <dgm:t>
        <a:bodyPr/>
        <a:lstStyle/>
        <a:p>
          <a:endParaRPr lang="de-DE"/>
        </a:p>
      </dgm:t>
    </dgm:pt>
    <dgm:pt modelId="{0A576FF7-81D1-4561-8123-C5324AD0862B}" type="sibTrans" cxnId="{0349DE89-441F-4D9B-A574-CA7D95ED7D48}">
      <dgm:prSet/>
      <dgm:spPr/>
      <dgm:t>
        <a:bodyPr/>
        <a:lstStyle/>
        <a:p>
          <a:endParaRPr lang="de-DE"/>
        </a:p>
      </dgm:t>
    </dgm:pt>
    <dgm:pt modelId="{9B5C8813-99F7-4108-81EB-5B68FCF5E426}">
      <dgm:prSet phldrT="[Text]" custT="1"/>
      <dgm:spPr/>
      <dgm:t>
        <a:bodyPr/>
        <a:lstStyle/>
        <a:p>
          <a:r>
            <a:rPr lang="de-DE" sz="1600" dirty="0"/>
            <a:t>Musik</a:t>
          </a:r>
        </a:p>
      </dgm:t>
    </dgm:pt>
    <dgm:pt modelId="{3A6B5DFC-2397-4DB3-8F27-A4110234956B}" type="parTrans" cxnId="{9471F91E-5640-4AA3-ABFC-AA3B97A78B74}">
      <dgm:prSet/>
      <dgm:spPr/>
      <dgm:t>
        <a:bodyPr/>
        <a:lstStyle/>
        <a:p>
          <a:endParaRPr lang="de-DE"/>
        </a:p>
      </dgm:t>
    </dgm:pt>
    <dgm:pt modelId="{4B47854A-3B44-4ED7-A7AB-1939AF2933CB}" type="sibTrans" cxnId="{9471F91E-5640-4AA3-ABFC-AA3B97A78B74}">
      <dgm:prSet/>
      <dgm:spPr/>
      <dgm:t>
        <a:bodyPr/>
        <a:lstStyle/>
        <a:p>
          <a:endParaRPr lang="de-DE"/>
        </a:p>
      </dgm:t>
    </dgm:pt>
    <dgm:pt modelId="{4BE3B4BF-BC95-4B6D-83AD-8EC5EA7900A5}">
      <dgm:prSet phldrT="[Text]" custT="1"/>
      <dgm:spPr/>
      <dgm:t>
        <a:bodyPr/>
        <a:lstStyle/>
        <a:p>
          <a:r>
            <a:rPr lang="de-DE" sz="1600" dirty="0"/>
            <a:t>Kunst</a:t>
          </a:r>
        </a:p>
      </dgm:t>
    </dgm:pt>
    <dgm:pt modelId="{613E7E98-BF56-4AFA-B679-0FD5B84142AB}" type="parTrans" cxnId="{1C345D4C-D782-47E1-A6C7-93DC67BA2725}">
      <dgm:prSet/>
      <dgm:spPr/>
      <dgm:t>
        <a:bodyPr/>
        <a:lstStyle/>
        <a:p>
          <a:endParaRPr lang="de-DE"/>
        </a:p>
      </dgm:t>
    </dgm:pt>
    <dgm:pt modelId="{EE583B81-D6ED-4F7C-84F9-C685FEE8B56A}" type="sibTrans" cxnId="{1C345D4C-D782-47E1-A6C7-93DC67BA2725}">
      <dgm:prSet/>
      <dgm:spPr/>
      <dgm:t>
        <a:bodyPr/>
        <a:lstStyle/>
        <a:p>
          <a:endParaRPr lang="de-DE"/>
        </a:p>
      </dgm:t>
    </dgm:pt>
    <dgm:pt modelId="{C7EF2AA3-EE70-4E61-AE05-AD83C8129604}">
      <dgm:prSet phldrT="[Text]" custT="1"/>
      <dgm:spPr/>
      <dgm:t>
        <a:bodyPr/>
        <a:lstStyle/>
        <a:p>
          <a:r>
            <a:rPr lang="de-DE" sz="1600" dirty="0"/>
            <a:t>Literatur </a:t>
          </a:r>
          <a:r>
            <a:rPr lang="de-DE" sz="1200" dirty="0"/>
            <a:t>(nur in Q1)</a:t>
          </a:r>
        </a:p>
      </dgm:t>
    </dgm:pt>
    <dgm:pt modelId="{0BC73345-F653-4E85-A39C-1B926A29117F}" type="parTrans" cxnId="{C123E34C-9E26-4B60-9AAB-07CF854BC30D}">
      <dgm:prSet/>
      <dgm:spPr/>
      <dgm:t>
        <a:bodyPr/>
        <a:lstStyle/>
        <a:p>
          <a:endParaRPr lang="de-DE"/>
        </a:p>
      </dgm:t>
    </dgm:pt>
    <dgm:pt modelId="{ACFC4B43-3D51-4AF8-9103-DE7E07E1E840}" type="sibTrans" cxnId="{C123E34C-9E26-4B60-9AAB-07CF854BC30D}">
      <dgm:prSet/>
      <dgm:spPr/>
      <dgm:t>
        <a:bodyPr/>
        <a:lstStyle/>
        <a:p>
          <a:endParaRPr lang="de-DE"/>
        </a:p>
      </dgm:t>
    </dgm:pt>
    <dgm:pt modelId="{277EAB03-D7FC-4F38-AC1F-836FA2582AE2}">
      <dgm:prSet phldrT="[Tex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de-DE" sz="1600" dirty="0"/>
            <a:t>Geschichte (bilingual)</a:t>
          </a:r>
        </a:p>
      </dgm:t>
    </dgm:pt>
    <dgm:pt modelId="{F8E09BEA-3969-4B85-AC61-EDBC401CFD73}" type="parTrans" cxnId="{A850649E-C061-4B23-9E7C-B27C4FAE9C1C}">
      <dgm:prSet/>
      <dgm:spPr/>
      <dgm:t>
        <a:bodyPr/>
        <a:lstStyle/>
        <a:p>
          <a:endParaRPr lang="de-DE"/>
        </a:p>
      </dgm:t>
    </dgm:pt>
    <dgm:pt modelId="{741476BB-2CC9-48AC-B75E-847751EB0F91}" type="sibTrans" cxnId="{A850649E-C061-4B23-9E7C-B27C4FAE9C1C}">
      <dgm:prSet/>
      <dgm:spPr/>
      <dgm:t>
        <a:bodyPr/>
        <a:lstStyle/>
        <a:p>
          <a:endParaRPr lang="de-DE"/>
        </a:p>
      </dgm:t>
    </dgm:pt>
    <dgm:pt modelId="{71B34578-4FD9-41DA-9AC9-A2BC94084ACB}">
      <dgm:prSet phldrT="[Tex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de-DE" sz="1600" dirty="0"/>
            <a:t>Sozial-</a:t>
          </a:r>
          <a:r>
            <a:rPr lang="de-DE" sz="1600" dirty="0" err="1"/>
            <a:t>wissenschaften</a:t>
          </a:r>
          <a:endParaRPr lang="de-DE" sz="1600" dirty="0"/>
        </a:p>
      </dgm:t>
    </dgm:pt>
    <dgm:pt modelId="{02FD4A4F-2CCE-42FA-98CE-9FFA8E71FE87}" type="parTrans" cxnId="{46734E0B-DFCA-4E18-A73B-F18DF1B34B4A}">
      <dgm:prSet/>
      <dgm:spPr/>
      <dgm:t>
        <a:bodyPr/>
        <a:lstStyle/>
        <a:p>
          <a:endParaRPr lang="de-DE"/>
        </a:p>
      </dgm:t>
    </dgm:pt>
    <dgm:pt modelId="{5E9BA3BD-795D-43B4-B708-4534EDB914EF}" type="sibTrans" cxnId="{46734E0B-DFCA-4E18-A73B-F18DF1B34B4A}">
      <dgm:prSet/>
      <dgm:spPr/>
      <dgm:t>
        <a:bodyPr/>
        <a:lstStyle/>
        <a:p>
          <a:endParaRPr lang="de-DE"/>
        </a:p>
      </dgm:t>
    </dgm:pt>
    <dgm:pt modelId="{2F3D5411-5791-457E-9FC4-75F42595DA09}">
      <dgm:prSet phldrT="[Tex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de-DE" sz="1600" dirty="0"/>
            <a:t>Philosophie</a:t>
          </a:r>
        </a:p>
      </dgm:t>
    </dgm:pt>
    <dgm:pt modelId="{F3731ABF-FDA4-4DB8-9607-BB261C0B7DD2}" type="parTrans" cxnId="{E3176658-B80F-466F-8D97-8398E49D4116}">
      <dgm:prSet/>
      <dgm:spPr/>
      <dgm:t>
        <a:bodyPr/>
        <a:lstStyle/>
        <a:p>
          <a:endParaRPr lang="de-DE"/>
        </a:p>
      </dgm:t>
    </dgm:pt>
    <dgm:pt modelId="{F028B6AC-0CBC-468A-A264-E352D90F9360}" type="sibTrans" cxnId="{E3176658-B80F-466F-8D97-8398E49D4116}">
      <dgm:prSet/>
      <dgm:spPr/>
      <dgm:t>
        <a:bodyPr/>
        <a:lstStyle/>
        <a:p>
          <a:endParaRPr lang="de-DE"/>
        </a:p>
      </dgm:t>
    </dgm:pt>
    <dgm:pt modelId="{B7EDE152-62F9-49EE-9B49-3C9EB9EC6B8A}">
      <dgm:prSet phldrT="[Text]" custT="1"/>
      <dgm:spPr/>
      <dgm:t>
        <a:bodyPr/>
        <a:lstStyle/>
        <a:p>
          <a:r>
            <a:rPr lang="de-DE" sz="1600"/>
            <a:t>Physik</a:t>
          </a:r>
          <a:endParaRPr lang="de-DE" sz="1600" dirty="0"/>
        </a:p>
      </dgm:t>
    </dgm:pt>
    <dgm:pt modelId="{4C78BF93-F8FE-488F-869C-592408FDA7B0}" type="parTrans" cxnId="{62860720-8860-4D02-BA2B-4B23938AEAC0}">
      <dgm:prSet/>
      <dgm:spPr/>
      <dgm:t>
        <a:bodyPr/>
        <a:lstStyle/>
        <a:p>
          <a:endParaRPr lang="de-DE"/>
        </a:p>
      </dgm:t>
    </dgm:pt>
    <dgm:pt modelId="{45D71158-6A8C-432D-925A-B16F8C1A2303}" type="sibTrans" cxnId="{62860720-8860-4D02-BA2B-4B23938AEAC0}">
      <dgm:prSet/>
      <dgm:spPr/>
      <dgm:t>
        <a:bodyPr/>
        <a:lstStyle/>
        <a:p>
          <a:endParaRPr lang="de-DE"/>
        </a:p>
      </dgm:t>
    </dgm:pt>
    <dgm:pt modelId="{D66FEBE2-F085-4238-ABBB-779A5489E0A9}">
      <dgm:prSet phldrT="[Text]" custT="1"/>
      <dgm:spPr/>
      <dgm:t>
        <a:bodyPr/>
        <a:lstStyle/>
        <a:p>
          <a:r>
            <a:rPr lang="de-DE" sz="1600" dirty="0"/>
            <a:t>Biologie</a:t>
          </a:r>
        </a:p>
      </dgm:t>
    </dgm:pt>
    <dgm:pt modelId="{C8D05E5A-0D33-429F-81FC-9A34904A5941}" type="parTrans" cxnId="{94E8FEA5-835F-449A-916F-F3E4C6002C7D}">
      <dgm:prSet/>
      <dgm:spPr/>
      <dgm:t>
        <a:bodyPr/>
        <a:lstStyle/>
        <a:p>
          <a:endParaRPr lang="de-DE"/>
        </a:p>
      </dgm:t>
    </dgm:pt>
    <dgm:pt modelId="{69391F4D-B0F1-4AAD-848A-F6E1433D82E6}" type="sibTrans" cxnId="{94E8FEA5-835F-449A-916F-F3E4C6002C7D}">
      <dgm:prSet/>
      <dgm:spPr/>
      <dgm:t>
        <a:bodyPr/>
        <a:lstStyle/>
        <a:p>
          <a:endParaRPr lang="de-DE"/>
        </a:p>
      </dgm:t>
    </dgm:pt>
    <dgm:pt modelId="{F00AF571-ECB5-4F1A-B922-EDD66DA4D0DA}">
      <dgm:prSet phldrT="[Text]" custT="1"/>
      <dgm:spPr/>
      <dgm:t>
        <a:bodyPr/>
        <a:lstStyle/>
        <a:p>
          <a:r>
            <a:rPr lang="de-DE" sz="1600" dirty="0"/>
            <a:t>Chemie</a:t>
          </a:r>
        </a:p>
      </dgm:t>
    </dgm:pt>
    <dgm:pt modelId="{31051C34-3741-4678-9C94-2104E6246CC6}" type="parTrans" cxnId="{0FBBEAF1-0254-452F-8BE0-EC9E7FE2D516}">
      <dgm:prSet/>
      <dgm:spPr/>
      <dgm:t>
        <a:bodyPr/>
        <a:lstStyle/>
        <a:p>
          <a:endParaRPr lang="de-DE"/>
        </a:p>
      </dgm:t>
    </dgm:pt>
    <dgm:pt modelId="{981ECDD7-723A-4517-8969-A946730512E4}" type="sibTrans" cxnId="{0FBBEAF1-0254-452F-8BE0-EC9E7FE2D516}">
      <dgm:prSet/>
      <dgm:spPr/>
      <dgm:t>
        <a:bodyPr/>
        <a:lstStyle/>
        <a:p>
          <a:endParaRPr lang="de-DE"/>
        </a:p>
      </dgm:t>
    </dgm:pt>
    <dgm:pt modelId="{321C3BDC-9A18-43E7-88D4-A89ABC61D307}">
      <dgm:prSet/>
      <dgm:spPr/>
      <dgm:t>
        <a:bodyPr/>
        <a:lstStyle/>
        <a:p>
          <a:r>
            <a:rPr lang="de-DE" dirty="0"/>
            <a:t>Sport</a:t>
          </a:r>
        </a:p>
      </dgm:t>
    </dgm:pt>
    <dgm:pt modelId="{95405711-00A1-43E5-B6FC-2C272EA401F4}" type="parTrans" cxnId="{115A51A0-4011-4A6F-ADBD-C2B9B97929DA}">
      <dgm:prSet/>
      <dgm:spPr/>
      <dgm:t>
        <a:bodyPr/>
        <a:lstStyle/>
        <a:p>
          <a:endParaRPr lang="de-DE"/>
        </a:p>
      </dgm:t>
    </dgm:pt>
    <dgm:pt modelId="{5D10A89A-06D0-4924-BEBB-AE4D580551DE}" type="sibTrans" cxnId="{115A51A0-4011-4A6F-ADBD-C2B9B97929DA}">
      <dgm:prSet/>
      <dgm:spPr/>
      <dgm:t>
        <a:bodyPr/>
        <a:lstStyle/>
        <a:p>
          <a:endParaRPr lang="de-DE"/>
        </a:p>
      </dgm:t>
    </dgm:pt>
    <dgm:pt modelId="{7DAD1501-4BB5-45C7-913E-0EBF6A5446E3}">
      <dgm:prSet phldrT="[Text]" custT="1"/>
      <dgm:spPr/>
      <dgm:t>
        <a:bodyPr/>
        <a:lstStyle/>
        <a:p>
          <a:endParaRPr lang="de-DE" sz="1600" dirty="0"/>
        </a:p>
      </dgm:t>
    </dgm:pt>
    <dgm:pt modelId="{271D95B7-89E4-4947-9A78-59508D079234}" type="parTrans" cxnId="{D03B093F-3C1C-40FC-92FC-37330789AE0C}">
      <dgm:prSet/>
      <dgm:spPr/>
      <dgm:t>
        <a:bodyPr/>
        <a:lstStyle/>
        <a:p>
          <a:endParaRPr lang="de-DE"/>
        </a:p>
      </dgm:t>
    </dgm:pt>
    <dgm:pt modelId="{2468072A-30D6-4C83-AD20-12BA3F1507EF}" type="sibTrans" cxnId="{D03B093F-3C1C-40FC-92FC-37330789AE0C}">
      <dgm:prSet/>
      <dgm:spPr/>
      <dgm:t>
        <a:bodyPr/>
        <a:lstStyle/>
        <a:p>
          <a:endParaRPr lang="de-DE"/>
        </a:p>
      </dgm:t>
    </dgm:pt>
    <dgm:pt modelId="{CB7F9B29-DFCC-475E-A2C5-6E6F6C5F12F4}">
      <dgm:prSet phldrT="[Tex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de-DE" sz="1600"/>
            <a:t>Geschichte</a:t>
          </a:r>
          <a:endParaRPr lang="de-DE" sz="1600" dirty="0"/>
        </a:p>
      </dgm:t>
    </dgm:pt>
    <dgm:pt modelId="{9101E557-1CA7-484E-A3C2-AF8D4F42CD24}" type="parTrans" cxnId="{2DA221CD-2E0C-4D68-B5AC-03C4B0A5F215}">
      <dgm:prSet/>
      <dgm:spPr/>
      <dgm:t>
        <a:bodyPr/>
        <a:lstStyle/>
        <a:p>
          <a:endParaRPr lang="de-DE"/>
        </a:p>
      </dgm:t>
    </dgm:pt>
    <dgm:pt modelId="{75373E33-D06D-4377-8803-84887B242A58}" type="sibTrans" cxnId="{2DA221CD-2E0C-4D68-B5AC-03C4B0A5F215}">
      <dgm:prSet/>
      <dgm:spPr/>
      <dgm:t>
        <a:bodyPr/>
        <a:lstStyle/>
        <a:p>
          <a:endParaRPr lang="de-DE"/>
        </a:p>
      </dgm:t>
    </dgm:pt>
    <dgm:pt modelId="{D8566046-F6F5-40E6-A6E1-4ED3E2BCAA5B}">
      <dgm:prSet phldrT="[Text]" custT="1"/>
      <dgm:spPr/>
      <dgm:t>
        <a:bodyPr/>
        <a:lstStyle/>
        <a:p>
          <a:r>
            <a:rPr lang="de-DE" sz="1600" dirty="0"/>
            <a:t>Informatik</a:t>
          </a:r>
        </a:p>
      </dgm:t>
    </dgm:pt>
    <dgm:pt modelId="{1B29DF9F-C28B-4045-95F6-9DF51DB7A9A2}" type="parTrans" cxnId="{1F6AC3EC-6EC3-4BB9-822F-9AAD9D98C6A1}">
      <dgm:prSet/>
      <dgm:spPr/>
      <dgm:t>
        <a:bodyPr/>
        <a:lstStyle/>
        <a:p>
          <a:endParaRPr lang="de-DE"/>
        </a:p>
      </dgm:t>
    </dgm:pt>
    <dgm:pt modelId="{4E05ED2A-23CC-48D6-988A-2DD966C3778E}" type="sibTrans" cxnId="{1F6AC3EC-6EC3-4BB9-822F-9AAD9D98C6A1}">
      <dgm:prSet/>
      <dgm:spPr/>
      <dgm:t>
        <a:bodyPr/>
        <a:lstStyle/>
        <a:p>
          <a:endParaRPr lang="de-DE"/>
        </a:p>
      </dgm:t>
    </dgm:pt>
    <dgm:pt modelId="{02C5A87E-4213-4810-8066-8854297795B1}" type="pres">
      <dgm:prSet presAssocID="{9F64DE55-1966-487A-917C-17776E69CBCB}" presName="theList" presStyleCnt="0">
        <dgm:presLayoutVars>
          <dgm:dir/>
          <dgm:animLvl val="lvl"/>
          <dgm:resizeHandles val="exact"/>
        </dgm:presLayoutVars>
      </dgm:prSet>
      <dgm:spPr/>
    </dgm:pt>
    <dgm:pt modelId="{A4D27A7F-2D34-4CD5-9360-7F89A8C9F679}" type="pres">
      <dgm:prSet presAssocID="{E4FC62B2-3C68-4B6A-A191-6AB7D2176DF3}" presName="compNode" presStyleCnt="0"/>
      <dgm:spPr/>
    </dgm:pt>
    <dgm:pt modelId="{649A70EA-04BD-42D9-843B-C45D55AB2B73}" type="pres">
      <dgm:prSet presAssocID="{E4FC62B2-3C68-4B6A-A191-6AB7D2176DF3}" presName="aNode" presStyleLbl="bgShp" presStyleIdx="0" presStyleCnt="4"/>
      <dgm:spPr/>
    </dgm:pt>
    <dgm:pt modelId="{EB3CACAC-19E6-417F-A226-36EF260B3E04}" type="pres">
      <dgm:prSet presAssocID="{E4FC62B2-3C68-4B6A-A191-6AB7D2176DF3}" presName="textNode" presStyleLbl="bgShp" presStyleIdx="0" presStyleCnt="4"/>
      <dgm:spPr/>
    </dgm:pt>
    <dgm:pt modelId="{06B3B90F-4296-4660-AF89-28642D638E46}" type="pres">
      <dgm:prSet presAssocID="{E4FC62B2-3C68-4B6A-A191-6AB7D2176DF3}" presName="compChildNode" presStyleCnt="0"/>
      <dgm:spPr/>
    </dgm:pt>
    <dgm:pt modelId="{6DD9B004-818F-4334-ADBF-97BD55A4D512}" type="pres">
      <dgm:prSet presAssocID="{E4FC62B2-3C68-4B6A-A191-6AB7D2176DF3}" presName="theInnerList" presStyleCnt="0"/>
      <dgm:spPr/>
    </dgm:pt>
    <dgm:pt modelId="{BFF66684-843D-4AEB-A1EC-46824D817BE3}" type="pres">
      <dgm:prSet presAssocID="{6E13290E-F97C-4962-A0F9-2326E6161BAD}" presName="childNode" presStyleLbl="node1" presStyleIdx="0" presStyleCnt="20">
        <dgm:presLayoutVars>
          <dgm:bulletEnabled val="1"/>
        </dgm:presLayoutVars>
      </dgm:prSet>
      <dgm:spPr/>
    </dgm:pt>
    <dgm:pt modelId="{6737C897-C953-4D7D-8847-53A19AD81080}" type="pres">
      <dgm:prSet presAssocID="{6E13290E-F97C-4962-A0F9-2326E6161BAD}" presName="aSpace2" presStyleCnt="0"/>
      <dgm:spPr/>
    </dgm:pt>
    <dgm:pt modelId="{7907AC4A-BF8A-40C6-8685-EA38232E315D}" type="pres">
      <dgm:prSet presAssocID="{8E9EB083-424C-448F-82E6-913AC1AB019E}" presName="childNode" presStyleLbl="node1" presStyleIdx="1" presStyleCnt="20">
        <dgm:presLayoutVars>
          <dgm:bulletEnabled val="1"/>
        </dgm:presLayoutVars>
      </dgm:prSet>
      <dgm:spPr/>
    </dgm:pt>
    <dgm:pt modelId="{E92C517D-38F8-4F1E-9C1C-615B735E13E1}" type="pres">
      <dgm:prSet presAssocID="{8E9EB083-424C-448F-82E6-913AC1AB019E}" presName="aSpace2" presStyleCnt="0"/>
      <dgm:spPr/>
    </dgm:pt>
    <dgm:pt modelId="{47641AF8-999A-4BA7-96BD-55C92AFC7996}" type="pres">
      <dgm:prSet presAssocID="{E27DD4E6-6900-4B8D-9A5E-A3330CD7BA50}" presName="childNode" presStyleLbl="node1" presStyleIdx="2" presStyleCnt="20">
        <dgm:presLayoutVars>
          <dgm:bulletEnabled val="1"/>
        </dgm:presLayoutVars>
      </dgm:prSet>
      <dgm:spPr/>
    </dgm:pt>
    <dgm:pt modelId="{C38C52B7-AC99-4B56-8090-F07C0546238A}" type="pres">
      <dgm:prSet presAssocID="{E27DD4E6-6900-4B8D-9A5E-A3330CD7BA50}" presName="aSpace2" presStyleCnt="0"/>
      <dgm:spPr/>
    </dgm:pt>
    <dgm:pt modelId="{1E32BCC1-4B47-4564-A380-DB8611996447}" type="pres">
      <dgm:prSet presAssocID="{3136F724-6C69-43CA-B8E5-21BE3C48E2D3}" presName="childNode" presStyleLbl="node1" presStyleIdx="3" presStyleCnt="20">
        <dgm:presLayoutVars>
          <dgm:bulletEnabled val="1"/>
        </dgm:presLayoutVars>
      </dgm:prSet>
      <dgm:spPr/>
    </dgm:pt>
    <dgm:pt modelId="{E7820545-1A2E-4D78-8969-CA32D3AF5631}" type="pres">
      <dgm:prSet presAssocID="{3136F724-6C69-43CA-B8E5-21BE3C48E2D3}" presName="aSpace2" presStyleCnt="0"/>
      <dgm:spPr/>
    </dgm:pt>
    <dgm:pt modelId="{8F9C2F2C-04F1-4D3D-8326-135D9220652B}" type="pres">
      <dgm:prSet presAssocID="{73A6C579-A12C-4717-982A-BD3EEFEC0497}" presName="childNode" presStyleLbl="node1" presStyleIdx="4" presStyleCnt="20">
        <dgm:presLayoutVars>
          <dgm:bulletEnabled val="1"/>
        </dgm:presLayoutVars>
      </dgm:prSet>
      <dgm:spPr/>
    </dgm:pt>
    <dgm:pt modelId="{7C446C1A-A538-42D4-BBC7-BC9B636F385A}" type="pres">
      <dgm:prSet presAssocID="{73A6C579-A12C-4717-982A-BD3EEFEC0497}" presName="aSpace2" presStyleCnt="0"/>
      <dgm:spPr/>
    </dgm:pt>
    <dgm:pt modelId="{C7EED57F-972F-4476-82D3-2DB7CF45AF04}" type="pres">
      <dgm:prSet presAssocID="{9B5C8813-99F7-4108-81EB-5B68FCF5E426}" presName="childNode" presStyleLbl="node1" presStyleIdx="5" presStyleCnt="20">
        <dgm:presLayoutVars>
          <dgm:bulletEnabled val="1"/>
        </dgm:presLayoutVars>
      </dgm:prSet>
      <dgm:spPr/>
    </dgm:pt>
    <dgm:pt modelId="{4A2F0990-824D-45D7-82B9-496500FF9A75}" type="pres">
      <dgm:prSet presAssocID="{9B5C8813-99F7-4108-81EB-5B68FCF5E426}" presName="aSpace2" presStyleCnt="0"/>
      <dgm:spPr/>
    </dgm:pt>
    <dgm:pt modelId="{55843A78-10EC-4B30-94F1-6ABD17FA1A56}" type="pres">
      <dgm:prSet presAssocID="{4BE3B4BF-BC95-4B6D-83AD-8EC5EA7900A5}" presName="childNode" presStyleLbl="node1" presStyleIdx="6" presStyleCnt="20">
        <dgm:presLayoutVars>
          <dgm:bulletEnabled val="1"/>
        </dgm:presLayoutVars>
      </dgm:prSet>
      <dgm:spPr/>
    </dgm:pt>
    <dgm:pt modelId="{55AD62D0-1AD6-4FD8-8D4F-061A01076386}" type="pres">
      <dgm:prSet presAssocID="{4BE3B4BF-BC95-4B6D-83AD-8EC5EA7900A5}" presName="aSpace2" presStyleCnt="0"/>
      <dgm:spPr/>
    </dgm:pt>
    <dgm:pt modelId="{A58E9BB6-BECB-4E9B-B943-883DAF99C1D3}" type="pres">
      <dgm:prSet presAssocID="{C7EF2AA3-EE70-4E61-AE05-AD83C8129604}" presName="childNode" presStyleLbl="node1" presStyleIdx="7" presStyleCnt="20">
        <dgm:presLayoutVars>
          <dgm:bulletEnabled val="1"/>
        </dgm:presLayoutVars>
      </dgm:prSet>
      <dgm:spPr/>
    </dgm:pt>
    <dgm:pt modelId="{711D8E2D-1FCD-47C5-8133-7F39C897F745}" type="pres">
      <dgm:prSet presAssocID="{E4FC62B2-3C68-4B6A-A191-6AB7D2176DF3}" presName="aSpace" presStyleCnt="0"/>
      <dgm:spPr/>
    </dgm:pt>
    <dgm:pt modelId="{FD78048B-9359-4B99-AC68-3F0049DDAA3F}" type="pres">
      <dgm:prSet presAssocID="{E211F986-55DB-4491-A12C-2C27FB1882FF}" presName="compNode" presStyleCnt="0"/>
      <dgm:spPr/>
    </dgm:pt>
    <dgm:pt modelId="{49AFB960-EAA4-482C-BFC4-1FA7B62AF5B9}" type="pres">
      <dgm:prSet presAssocID="{E211F986-55DB-4491-A12C-2C27FB1882FF}" presName="aNode" presStyleLbl="bgShp" presStyleIdx="1" presStyleCnt="4"/>
      <dgm:spPr/>
    </dgm:pt>
    <dgm:pt modelId="{3E5230BD-8DED-4C1A-AAB1-3E2B5E71FBB3}" type="pres">
      <dgm:prSet presAssocID="{E211F986-55DB-4491-A12C-2C27FB1882FF}" presName="textNode" presStyleLbl="bgShp" presStyleIdx="1" presStyleCnt="4"/>
      <dgm:spPr/>
    </dgm:pt>
    <dgm:pt modelId="{B537520B-8727-41F0-9CD6-3D99A3A67141}" type="pres">
      <dgm:prSet presAssocID="{E211F986-55DB-4491-A12C-2C27FB1882FF}" presName="compChildNode" presStyleCnt="0"/>
      <dgm:spPr/>
    </dgm:pt>
    <dgm:pt modelId="{1AE58D7B-52D9-48BD-91F7-139953FDE2BE}" type="pres">
      <dgm:prSet presAssocID="{E211F986-55DB-4491-A12C-2C27FB1882FF}" presName="theInnerList" presStyleCnt="0"/>
      <dgm:spPr/>
    </dgm:pt>
    <dgm:pt modelId="{EDCBF98F-A695-41CA-93F4-9EBE60636F48}" type="pres">
      <dgm:prSet presAssocID="{60360EA6-1E37-4907-A884-692093710758}" presName="childNode" presStyleLbl="node1" presStyleIdx="8" presStyleCnt="20">
        <dgm:presLayoutVars>
          <dgm:bulletEnabled val="1"/>
        </dgm:presLayoutVars>
      </dgm:prSet>
      <dgm:spPr/>
    </dgm:pt>
    <dgm:pt modelId="{B7B72787-D1A4-4D1C-A135-CA8BE24B07F3}" type="pres">
      <dgm:prSet presAssocID="{60360EA6-1E37-4907-A884-692093710758}" presName="aSpace2" presStyleCnt="0"/>
      <dgm:spPr/>
    </dgm:pt>
    <dgm:pt modelId="{173DDA33-1FF5-4FED-A21A-F3999841A484}" type="pres">
      <dgm:prSet presAssocID="{CB7F9B29-DFCC-475E-A2C5-6E6F6C5F12F4}" presName="childNode" presStyleLbl="node1" presStyleIdx="9" presStyleCnt="20">
        <dgm:presLayoutVars>
          <dgm:bulletEnabled val="1"/>
        </dgm:presLayoutVars>
      </dgm:prSet>
      <dgm:spPr/>
    </dgm:pt>
    <dgm:pt modelId="{D907244F-8BD6-4AB6-AFFE-47EA8276C943}" type="pres">
      <dgm:prSet presAssocID="{CB7F9B29-DFCC-475E-A2C5-6E6F6C5F12F4}" presName="aSpace2" presStyleCnt="0"/>
      <dgm:spPr/>
    </dgm:pt>
    <dgm:pt modelId="{B60C337C-05DF-4DDB-8FBF-974E3B4C9329}" type="pres">
      <dgm:prSet presAssocID="{277EAB03-D7FC-4F38-AC1F-836FA2582AE2}" presName="childNode" presStyleLbl="node1" presStyleIdx="10" presStyleCnt="20">
        <dgm:presLayoutVars>
          <dgm:bulletEnabled val="1"/>
        </dgm:presLayoutVars>
      </dgm:prSet>
      <dgm:spPr/>
    </dgm:pt>
    <dgm:pt modelId="{54E96E97-DAA6-464D-A4E8-DC3EDCAD3D3C}" type="pres">
      <dgm:prSet presAssocID="{277EAB03-D7FC-4F38-AC1F-836FA2582AE2}" presName="aSpace2" presStyleCnt="0"/>
      <dgm:spPr/>
    </dgm:pt>
    <dgm:pt modelId="{06E0A376-96D0-4716-93BA-8C04BBE64B32}" type="pres">
      <dgm:prSet presAssocID="{71B34578-4FD9-41DA-9AC9-A2BC94084ACB}" presName="childNode" presStyleLbl="node1" presStyleIdx="11" presStyleCnt="20">
        <dgm:presLayoutVars>
          <dgm:bulletEnabled val="1"/>
        </dgm:presLayoutVars>
      </dgm:prSet>
      <dgm:spPr/>
    </dgm:pt>
    <dgm:pt modelId="{E6B83B27-1154-493B-92E0-BFCE7D72B39B}" type="pres">
      <dgm:prSet presAssocID="{71B34578-4FD9-41DA-9AC9-A2BC94084ACB}" presName="aSpace2" presStyleCnt="0"/>
      <dgm:spPr/>
    </dgm:pt>
    <dgm:pt modelId="{E2CDDBE7-F4DB-4D67-9155-0CD0A92D066E}" type="pres">
      <dgm:prSet presAssocID="{2F3D5411-5791-457E-9FC4-75F42595DA09}" presName="childNode" presStyleLbl="node1" presStyleIdx="12" presStyleCnt="20">
        <dgm:presLayoutVars>
          <dgm:bulletEnabled val="1"/>
        </dgm:presLayoutVars>
      </dgm:prSet>
      <dgm:spPr/>
    </dgm:pt>
    <dgm:pt modelId="{ADB94956-8AA9-4EE9-918C-A8A7EE0F6CBA}" type="pres">
      <dgm:prSet presAssocID="{E211F986-55DB-4491-A12C-2C27FB1882FF}" presName="aSpace" presStyleCnt="0"/>
      <dgm:spPr/>
    </dgm:pt>
    <dgm:pt modelId="{C6081868-7949-48B2-9D5D-1541929062F2}" type="pres">
      <dgm:prSet presAssocID="{4468D064-1E90-44E7-A2BF-3F697EE2F010}" presName="compNode" presStyleCnt="0"/>
      <dgm:spPr/>
    </dgm:pt>
    <dgm:pt modelId="{D120CAAB-148B-415E-A756-2DA8344774D3}" type="pres">
      <dgm:prSet presAssocID="{4468D064-1E90-44E7-A2BF-3F697EE2F010}" presName="aNode" presStyleLbl="bgShp" presStyleIdx="2" presStyleCnt="4"/>
      <dgm:spPr/>
    </dgm:pt>
    <dgm:pt modelId="{E7778740-BCCE-4FD7-9061-41EB3B452746}" type="pres">
      <dgm:prSet presAssocID="{4468D064-1E90-44E7-A2BF-3F697EE2F010}" presName="textNode" presStyleLbl="bgShp" presStyleIdx="2" presStyleCnt="4"/>
      <dgm:spPr/>
    </dgm:pt>
    <dgm:pt modelId="{C65476B0-FFFF-423E-B498-190020AEEFB5}" type="pres">
      <dgm:prSet presAssocID="{4468D064-1E90-44E7-A2BF-3F697EE2F010}" presName="compChildNode" presStyleCnt="0"/>
      <dgm:spPr/>
    </dgm:pt>
    <dgm:pt modelId="{2AD74B71-2488-4EBE-BA46-441B6107E0D8}" type="pres">
      <dgm:prSet presAssocID="{4468D064-1E90-44E7-A2BF-3F697EE2F010}" presName="theInnerList" presStyleCnt="0"/>
      <dgm:spPr/>
    </dgm:pt>
    <dgm:pt modelId="{B08CBE35-930E-4E90-9D1F-395D816F7E05}" type="pres">
      <dgm:prSet presAssocID="{1DA379FA-7349-45BB-BA4A-2BFE79780ED7}" presName="childNode" presStyleLbl="node1" presStyleIdx="13" presStyleCnt="20">
        <dgm:presLayoutVars>
          <dgm:bulletEnabled val="1"/>
        </dgm:presLayoutVars>
      </dgm:prSet>
      <dgm:spPr/>
    </dgm:pt>
    <dgm:pt modelId="{A9060FA1-B619-4F09-ACD6-49A67D12D8C3}" type="pres">
      <dgm:prSet presAssocID="{1DA379FA-7349-45BB-BA4A-2BFE79780ED7}" presName="aSpace2" presStyleCnt="0"/>
      <dgm:spPr/>
    </dgm:pt>
    <dgm:pt modelId="{F2534E75-134F-46D6-8DDE-A46DC6E08CE6}" type="pres">
      <dgm:prSet presAssocID="{B7EDE152-62F9-49EE-9B49-3C9EB9EC6B8A}" presName="childNode" presStyleLbl="node1" presStyleIdx="14" presStyleCnt="20">
        <dgm:presLayoutVars>
          <dgm:bulletEnabled val="1"/>
        </dgm:presLayoutVars>
      </dgm:prSet>
      <dgm:spPr/>
    </dgm:pt>
    <dgm:pt modelId="{FADD83DC-3A0C-46B0-BDED-517E27F840E8}" type="pres">
      <dgm:prSet presAssocID="{B7EDE152-62F9-49EE-9B49-3C9EB9EC6B8A}" presName="aSpace2" presStyleCnt="0"/>
      <dgm:spPr/>
    </dgm:pt>
    <dgm:pt modelId="{98DE5894-5CDB-4B79-9796-885896CF548C}" type="pres">
      <dgm:prSet presAssocID="{D66FEBE2-F085-4238-ABBB-779A5489E0A9}" presName="childNode" presStyleLbl="node1" presStyleIdx="15" presStyleCnt="20">
        <dgm:presLayoutVars>
          <dgm:bulletEnabled val="1"/>
        </dgm:presLayoutVars>
      </dgm:prSet>
      <dgm:spPr/>
    </dgm:pt>
    <dgm:pt modelId="{CE98B8B0-F830-4F47-84C7-9ABA1560C607}" type="pres">
      <dgm:prSet presAssocID="{D66FEBE2-F085-4238-ABBB-779A5489E0A9}" presName="aSpace2" presStyleCnt="0"/>
      <dgm:spPr/>
    </dgm:pt>
    <dgm:pt modelId="{5A218206-CD83-4EA0-AFFE-33D32D8EDABD}" type="pres">
      <dgm:prSet presAssocID="{F00AF571-ECB5-4F1A-B922-EDD66DA4D0DA}" presName="childNode" presStyleLbl="node1" presStyleIdx="16" presStyleCnt="20">
        <dgm:presLayoutVars>
          <dgm:bulletEnabled val="1"/>
        </dgm:presLayoutVars>
      </dgm:prSet>
      <dgm:spPr/>
    </dgm:pt>
    <dgm:pt modelId="{9F47895F-B47F-4D80-9EA5-AC6F47AC9469}" type="pres">
      <dgm:prSet presAssocID="{F00AF571-ECB5-4F1A-B922-EDD66DA4D0DA}" presName="aSpace2" presStyleCnt="0"/>
      <dgm:spPr/>
    </dgm:pt>
    <dgm:pt modelId="{A7FECF8E-1866-4AAE-A2E9-B0CC7E86C2A9}" type="pres">
      <dgm:prSet presAssocID="{D8566046-F6F5-40E6-A6E1-4ED3E2BCAA5B}" presName="childNode" presStyleLbl="node1" presStyleIdx="17" presStyleCnt="20">
        <dgm:presLayoutVars>
          <dgm:bulletEnabled val="1"/>
        </dgm:presLayoutVars>
      </dgm:prSet>
      <dgm:spPr/>
    </dgm:pt>
    <dgm:pt modelId="{D443D971-483A-44D5-8DCF-829E67B9C481}" type="pres">
      <dgm:prSet presAssocID="{4468D064-1E90-44E7-A2BF-3F697EE2F010}" presName="aSpace" presStyleCnt="0"/>
      <dgm:spPr/>
    </dgm:pt>
    <dgm:pt modelId="{F5448B15-BB51-4809-9C6B-B4F5BCFBDF08}" type="pres">
      <dgm:prSet presAssocID="{7DAD1501-4BB5-45C7-913E-0EBF6A5446E3}" presName="compNode" presStyleCnt="0"/>
      <dgm:spPr/>
    </dgm:pt>
    <dgm:pt modelId="{DE533B8E-4858-4FE3-8746-6C239F6C0A89}" type="pres">
      <dgm:prSet presAssocID="{7DAD1501-4BB5-45C7-913E-0EBF6A5446E3}" presName="aNode" presStyleLbl="bgShp" presStyleIdx="3" presStyleCnt="4"/>
      <dgm:spPr/>
    </dgm:pt>
    <dgm:pt modelId="{E049458F-461B-4717-BBA2-1E63274B711D}" type="pres">
      <dgm:prSet presAssocID="{7DAD1501-4BB5-45C7-913E-0EBF6A5446E3}" presName="textNode" presStyleLbl="bgShp" presStyleIdx="3" presStyleCnt="4"/>
      <dgm:spPr/>
    </dgm:pt>
    <dgm:pt modelId="{42362FBA-B910-4921-915A-565AED983856}" type="pres">
      <dgm:prSet presAssocID="{7DAD1501-4BB5-45C7-913E-0EBF6A5446E3}" presName="compChildNode" presStyleCnt="0"/>
      <dgm:spPr/>
    </dgm:pt>
    <dgm:pt modelId="{AAA9E978-45DD-4194-945B-E479ED3BCBBC}" type="pres">
      <dgm:prSet presAssocID="{7DAD1501-4BB5-45C7-913E-0EBF6A5446E3}" presName="theInnerList" presStyleCnt="0"/>
      <dgm:spPr/>
    </dgm:pt>
    <dgm:pt modelId="{0DF12245-338A-4CB9-AEBC-513BC6780BBC}" type="pres">
      <dgm:prSet presAssocID="{510758D9-FB19-4F9F-A68D-D55B18EE9B50}" presName="childNode" presStyleLbl="node1" presStyleIdx="18" presStyleCnt="20" custScaleY="23387" custLinFactNeighborX="1005" custLinFactNeighborY="35436">
        <dgm:presLayoutVars>
          <dgm:bulletEnabled val="1"/>
        </dgm:presLayoutVars>
      </dgm:prSet>
      <dgm:spPr/>
    </dgm:pt>
    <dgm:pt modelId="{2B73AB39-0BC8-40B0-A9B7-61897534AD9B}" type="pres">
      <dgm:prSet presAssocID="{510758D9-FB19-4F9F-A68D-D55B18EE9B50}" presName="aSpace2" presStyleCnt="0"/>
      <dgm:spPr/>
    </dgm:pt>
    <dgm:pt modelId="{88E65735-45F4-44B7-B41E-10C3EFCE0162}" type="pres">
      <dgm:prSet presAssocID="{321C3BDC-9A18-43E7-88D4-A89ABC61D307}" presName="childNode" presStyleLbl="node1" presStyleIdx="19" presStyleCnt="20" custScaleY="20529" custLinFactNeighborY="-31818">
        <dgm:presLayoutVars>
          <dgm:bulletEnabled val="1"/>
        </dgm:presLayoutVars>
      </dgm:prSet>
      <dgm:spPr/>
    </dgm:pt>
  </dgm:ptLst>
  <dgm:cxnLst>
    <dgm:cxn modelId="{46734E0B-DFCA-4E18-A73B-F18DF1B34B4A}" srcId="{E211F986-55DB-4491-A12C-2C27FB1882FF}" destId="{71B34578-4FD9-41DA-9AC9-A2BC94084ACB}" srcOrd="3" destOrd="0" parTransId="{02FD4A4F-2CCE-42FA-98CE-9FFA8E71FE87}" sibTransId="{5E9BA3BD-795D-43B4-B708-4534EDB914EF}"/>
    <dgm:cxn modelId="{8E13B70C-D64F-495A-9A73-9BB5B181CAB6}" type="presOf" srcId="{73A6C579-A12C-4717-982A-BD3EEFEC0497}" destId="{8F9C2F2C-04F1-4D3D-8326-135D9220652B}" srcOrd="0" destOrd="0" presId="urn:microsoft.com/office/officeart/2005/8/layout/lProcess2"/>
    <dgm:cxn modelId="{4AE5F610-446D-432E-8D91-722A104436DA}" type="presOf" srcId="{510758D9-FB19-4F9F-A68D-D55B18EE9B50}" destId="{0DF12245-338A-4CB9-AEBC-513BC6780BBC}" srcOrd="0" destOrd="0" presId="urn:microsoft.com/office/officeart/2005/8/layout/lProcess2"/>
    <dgm:cxn modelId="{B8F72B11-7B8F-4521-A35E-B27B44346EEC}" type="presOf" srcId="{F00AF571-ECB5-4F1A-B922-EDD66DA4D0DA}" destId="{5A218206-CD83-4EA0-AFFE-33D32D8EDABD}" srcOrd="0" destOrd="0" presId="urn:microsoft.com/office/officeart/2005/8/layout/lProcess2"/>
    <dgm:cxn modelId="{3FBC6A13-DDF2-4FE3-A894-8E0D9CC3C804}" type="presOf" srcId="{C7EF2AA3-EE70-4E61-AE05-AD83C8129604}" destId="{A58E9BB6-BECB-4E9B-B943-883DAF99C1D3}" srcOrd="0" destOrd="0" presId="urn:microsoft.com/office/officeart/2005/8/layout/lProcess2"/>
    <dgm:cxn modelId="{A821F816-94E6-49CF-B7C3-EF1FE28A6DCF}" srcId="{9F64DE55-1966-487A-917C-17776E69CBCB}" destId="{E4FC62B2-3C68-4B6A-A191-6AB7D2176DF3}" srcOrd="0" destOrd="0" parTransId="{766E5ECD-1093-4AE4-B34F-258C8FE4B4FF}" sibTransId="{5423F3F9-517C-40C5-B4E8-F727E9C9EFED}"/>
    <dgm:cxn modelId="{9471F91E-5640-4AA3-ABFC-AA3B97A78B74}" srcId="{E4FC62B2-3C68-4B6A-A191-6AB7D2176DF3}" destId="{9B5C8813-99F7-4108-81EB-5B68FCF5E426}" srcOrd="5" destOrd="0" parTransId="{3A6B5DFC-2397-4DB3-8F27-A4110234956B}" sibTransId="{4B47854A-3B44-4ED7-A7AB-1939AF2933CB}"/>
    <dgm:cxn modelId="{62860720-8860-4D02-BA2B-4B23938AEAC0}" srcId="{4468D064-1E90-44E7-A2BF-3F697EE2F010}" destId="{B7EDE152-62F9-49EE-9B49-3C9EB9EC6B8A}" srcOrd="1" destOrd="0" parTransId="{4C78BF93-F8FE-488F-869C-592408FDA7B0}" sibTransId="{45D71158-6A8C-432D-925A-B16F8C1A2303}"/>
    <dgm:cxn modelId="{BD577120-3B08-41D2-8411-2A2B82A42C86}" type="presOf" srcId="{B7EDE152-62F9-49EE-9B49-3C9EB9EC6B8A}" destId="{F2534E75-134F-46D6-8DDE-A46DC6E08CE6}" srcOrd="0" destOrd="0" presId="urn:microsoft.com/office/officeart/2005/8/layout/lProcess2"/>
    <dgm:cxn modelId="{DF18C926-1D1E-40D1-87E5-11FDA2DB96E1}" srcId="{E4FC62B2-3C68-4B6A-A191-6AB7D2176DF3}" destId="{8E9EB083-424C-448F-82E6-913AC1AB019E}" srcOrd="1" destOrd="0" parTransId="{16E2B5B7-B3E8-4DBD-9FCA-7508B48B2469}" sibTransId="{B43101A0-4EB0-4365-AD7B-7820E1746E5D}"/>
    <dgm:cxn modelId="{0B643227-8267-486A-B54A-1121A62F2C5E}" type="presOf" srcId="{60360EA6-1E37-4907-A884-692093710758}" destId="{EDCBF98F-A695-41CA-93F4-9EBE60636F48}" srcOrd="0" destOrd="0" presId="urn:microsoft.com/office/officeart/2005/8/layout/lProcess2"/>
    <dgm:cxn modelId="{6F126735-4F35-44EB-AE92-28562BA8B606}" type="presOf" srcId="{321C3BDC-9A18-43E7-88D4-A89ABC61D307}" destId="{88E65735-45F4-44B7-B41E-10C3EFCE0162}" srcOrd="0" destOrd="0" presId="urn:microsoft.com/office/officeart/2005/8/layout/lProcess2"/>
    <dgm:cxn modelId="{F25E2B3C-BDAC-45F8-B2A3-587B1AB36DE5}" srcId="{7DAD1501-4BB5-45C7-913E-0EBF6A5446E3}" destId="{510758D9-FB19-4F9F-A68D-D55B18EE9B50}" srcOrd="0" destOrd="0" parTransId="{CE645C0D-C975-4749-9D12-46E6801C88A0}" sibTransId="{A7F62206-240A-4F17-8A66-94098AAD28C2}"/>
    <dgm:cxn modelId="{C413943C-D44F-461E-9E62-0A116140A000}" type="presOf" srcId="{3136F724-6C69-43CA-B8E5-21BE3C48E2D3}" destId="{1E32BCC1-4B47-4564-A380-DB8611996447}" srcOrd="0" destOrd="0" presId="urn:microsoft.com/office/officeart/2005/8/layout/lProcess2"/>
    <dgm:cxn modelId="{D528023D-E63E-4043-8554-8647429DAB5A}" type="presOf" srcId="{1DA379FA-7349-45BB-BA4A-2BFE79780ED7}" destId="{B08CBE35-930E-4E90-9D1F-395D816F7E05}" srcOrd="0" destOrd="0" presId="urn:microsoft.com/office/officeart/2005/8/layout/lProcess2"/>
    <dgm:cxn modelId="{D03B093F-3C1C-40FC-92FC-37330789AE0C}" srcId="{9F64DE55-1966-487A-917C-17776E69CBCB}" destId="{7DAD1501-4BB5-45C7-913E-0EBF6A5446E3}" srcOrd="3" destOrd="0" parTransId="{271D95B7-89E4-4947-9A78-59508D079234}" sibTransId="{2468072A-30D6-4C83-AD20-12BA3F1507EF}"/>
    <dgm:cxn modelId="{B7E58040-02E2-47AE-B592-D16741559B91}" type="presOf" srcId="{6E13290E-F97C-4962-A0F9-2326E6161BAD}" destId="{BFF66684-843D-4AEB-A1EC-46824D817BE3}" srcOrd="0" destOrd="0" presId="urn:microsoft.com/office/officeart/2005/8/layout/lProcess2"/>
    <dgm:cxn modelId="{634CFE5E-4762-4311-AE6B-9F3654D465B9}" type="presOf" srcId="{4468D064-1E90-44E7-A2BF-3F697EE2F010}" destId="{E7778740-BCCE-4FD7-9061-41EB3B452746}" srcOrd="1" destOrd="0" presId="urn:microsoft.com/office/officeart/2005/8/layout/lProcess2"/>
    <dgm:cxn modelId="{9364DE47-6A4C-48E0-96BA-8D79A7E912E9}" type="presOf" srcId="{E4FC62B2-3C68-4B6A-A191-6AB7D2176DF3}" destId="{EB3CACAC-19E6-417F-A226-36EF260B3E04}" srcOrd="1" destOrd="0" presId="urn:microsoft.com/office/officeart/2005/8/layout/lProcess2"/>
    <dgm:cxn modelId="{E5B1C54A-A53A-4CC2-9DF0-21415A60FC9A}" type="presOf" srcId="{8E9EB083-424C-448F-82E6-913AC1AB019E}" destId="{7907AC4A-BF8A-40C6-8685-EA38232E315D}" srcOrd="0" destOrd="0" presId="urn:microsoft.com/office/officeart/2005/8/layout/lProcess2"/>
    <dgm:cxn modelId="{1C345D4C-D782-47E1-A6C7-93DC67BA2725}" srcId="{E4FC62B2-3C68-4B6A-A191-6AB7D2176DF3}" destId="{4BE3B4BF-BC95-4B6D-83AD-8EC5EA7900A5}" srcOrd="6" destOrd="0" parTransId="{613E7E98-BF56-4AFA-B679-0FD5B84142AB}" sibTransId="{EE583B81-D6ED-4F7C-84F9-C685FEE8B56A}"/>
    <dgm:cxn modelId="{C123E34C-9E26-4B60-9AAB-07CF854BC30D}" srcId="{E4FC62B2-3C68-4B6A-A191-6AB7D2176DF3}" destId="{C7EF2AA3-EE70-4E61-AE05-AD83C8129604}" srcOrd="7" destOrd="0" parTransId="{0BC73345-F653-4E85-A39C-1B926A29117F}" sibTransId="{ACFC4B43-3D51-4AF8-9103-DE7E07E1E840}"/>
    <dgm:cxn modelId="{BE1FEF56-0680-4523-BF90-4FC6DF5CA0AC}" srcId="{E4FC62B2-3C68-4B6A-A191-6AB7D2176DF3}" destId="{6E13290E-F97C-4962-A0F9-2326E6161BAD}" srcOrd="0" destOrd="0" parTransId="{D7B3E86B-D0A7-436B-BB71-4D22D7E50410}" sibTransId="{4575B5F2-A3DB-47AE-BC1E-D40368EF69F1}"/>
    <dgm:cxn modelId="{E3176658-B80F-466F-8D97-8398E49D4116}" srcId="{E211F986-55DB-4491-A12C-2C27FB1882FF}" destId="{2F3D5411-5791-457E-9FC4-75F42595DA09}" srcOrd="4" destOrd="0" parTransId="{F3731ABF-FDA4-4DB8-9607-BB261C0B7DD2}" sibTransId="{F028B6AC-0CBC-468A-A264-E352D90F9360}"/>
    <dgm:cxn modelId="{E4249C59-898C-4D42-B3C1-2ED45B652F25}" type="presOf" srcId="{277EAB03-D7FC-4F38-AC1F-836FA2582AE2}" destId="{B60C337C-05DF-4DDB-8FBF-974E3B4C9329}" srcOrd="0" destOrd="0" presId="urn:microsoft.com/office/officeart/2005/8/layout/lProcess2"/>
    <dgm:cxn modelId="{B463FF7E-8E5A-4844-A660-E26ACACC81A6}" type="presOf" srcId="{7DAD1501-4BB5-45C7-913E-0EBF6A5446E3}" destId="{E049458F-461B-4717-BBA2-1E63274B711D}" srcOrd="1" destOrd="0" presId="urn:microsoft.com/office/officeart/2005/8/layout/lProcess2"/>
    <dgm:cxn modelId="{0349DE89-441F-4D9B-A574-CA7D95ED7D48}" srcId="{E4FC62B2-3C68-4B6A-A191-6AB7D2176DF3}" destId="{73A6C579-A12C-4717-982A-BD3EEFEC0497}" srcOrd="4" destOrd="0" parTransId="{D7EB1007-B782-4D21-80A5-66958BBB984B}" sibTransId="{0A576FF7-81D1-4561-8123-C5324AD0862B}"/>
    <dgm:cxn modelId="{7A571294-373A-410E-BFEA-CC18DBECB1B3}" type="presOf" srcId="{E4FC62B2-3C68-4B6A-A191-6AB7D2176DF3}" destId="{649A70EA-04BD-42D9-843B-C45D55AB2B73}" srcOrd="0" destOrd="0" presId="urn:microsoft.com/office/officeart/2005/8/layout/lProcess2"/>
    <dgm:cxn modelId="{A850649E-C061-4B23-9E7C-B27C4FAE9C1C}" srcId="{E211F986-55DB-4491-A12C-2C27FB1882FF}" destId="{277EAB03-D7FC-4F38-AC1F-836FA2582AE2}" srcOrd="2" destOrd="0" parTransId="{F8E09BEA-3969-4B85-AC61-EDBC401CFD73}" sibTransId="{741476BB-2CC9-48AC-B75E-847751EB0F91}"/>
    <dgm:cxn modelId="{115A51A0-4011-4A6F-ADBD-C2B9B97929DA}" srcId="{7DAD1501-4BB5-45C7-913E-0EBF6A5446E3}" destId="{321C3BDC-9A18-43E7-88D4-A89ABC61D307}" srcOrd="1" destOrd="0" parTransId="{95405711-00A1-43E5-B6FC-2C272EA401F4}" sibTransId="{5D10A89A-06D0-4924-BEBB-AE4D580551DE}"/>
    <dgm:cxn modelId="{88FA94A4-AFC0-44F6-935F-EA3531BE2BC1}" type="presOf" srcId="{CB7F9B29-DFCC-475E-A2C5-6E6F6C5F12F4}" destId="{173DDA33-1FF5-4FED-A21A-F3999841A484}" srcOrd="0" destOrd="0" presId="urn:microsoft.com/office/officeart/2005/8/layout/lProcess2"/>
    <dgm:cxn modelId="{B38FCBA4-4E0A-44E9-A1DF-69ADD24DF0A4}" srcId="{4468D064-1E90-44E7-A2BF-3F697EE2F010}" destId="{1DA379FA-7349-45BB-BA4A-2BFE79780ED7}" srcOrd="0" destOrd="0" parTransId="{C73FC174-A593-478B-98CE-B7B288AA5BA7}" sibTransId="{3A151ED9-3403-4916-B398-36EC3AE1E00D}"/>
    <dgm:cxn modelId="{94E8FEA5-835F-449A-916F-F3E4C6002C7D}" srcId="{4468D064-1E90-44E7-A2BF-3F697EE2F010}" destId="{D66FEBE2-F085-4238-ABBB-779A5489E0A9}" srcOrd="2" destOrd="0" parTransId="{C8D05E5A-0D33-429F-81FC-9A34904A5941}" sibTransId="{69391F4D-B0F1-4AAD-848A-F6E1433D82E6}"/>
    <dgm:cxn modelId="{9EE6B5A8-2C89-438E-BE36-6D44CA1493E2}" type="presOf" srcId="{E211F986-55DB-4491-A12C-2C27FB1882FF}" destId="{3E5230BD-8DED-4C1A-AAB1-3E2B5E71FBB3}" srcOrd="1" destOrd="0" presId="urn:microsoft.com/office/officeart/2005/8/layout/lProcess2"/>
    <dgm:cxn modelId="{6CF057B4-6520-41B3-B6EB-E01A7B7A662F}" type="presOf" srcId="{E27DD4E6-6900-4B8D-9A5E-A3330CD7BA50}" destId="{47641AF8-999A-4BA7-96BD-55C92AFC7996}" srcOrd="0" destOrd="0" presId="urn:microsoft.com/office/officeart/2005/8/layout/lProcess2"/>
    <dgm:cxn modelId="{1A005EBC-8ECA-4518-9AE1-D24ACA5D1B5D}" type="presOf" srcId="{9B5C8813-99F7-4108-81EB-5B68FCF5E426}" destId="{C7EED57F-972F-4476-82D3-2DB7CF45AF04}" srcOrd="0" destOrd="0" presId="urn:microsoft.com/office/officeart/2005/8/layout/lProcess2"/>
    <dgm:cxn modelId="{9A57A7BC-725E-4998-B496-4AD362BB9927}" type="presOf" srcId="{D8566046-F6F5-40E6-A6E1-4ED3E2BCAA5B}" destId="{A7FECF8E-1866-4AAE-A2E9-B0CC7E86C2A9}" srcOrd="0" destOrd="0" presId="urn:microsoft.com/office/officeart/2005/8/layout/lProcess2"/>
    <dgm:cxn modelId="{28C0FDBC-07AF-4ED5-B79C-5791DBC2B1BD}" type="presOf" srcId="{D66FEBE2-F085-4238-ABBB-779A5489E0A9}" destId="{98DE5894-5CDB-4B79-9796-885896CF548C}" srcOrd="0" destOrd="0" presId="urn:microsoft.com/office/officeart/2005/8/layout/lProcess2"/>
    <dgm:cxn modelId="{180560BF-FFA7-4DD8-988F-3CDB8A1F500B}" type="presOf" srcId="{E211F986-55DB-4491-A12C-2C27FB1882FF}" destId="{49AFB960-EAA4-482C-BFC4-1FA7B62AF5B9}" srcOrd="0" destOrd="0" presId="urn:microsoft.com/office/officeart/2005/8/layout/lProcess2"/>
    <dgm:cxn modelId="{89FEA8C0-BF13-4564-A5B6-8E42C5806CF3}" srcId="{E4FC62B2-3C68-4B6A-A191-6AB7D2176DF3}" destId="{E27DD4E6-6900-4B8D-9A5E-A3330CD7BA50}" srcOrd="2" destOrd="0" parTransId="{60CA20FF-3A71-41AE-8B67-557228A26A26}" sibTransId="{572BE9C6-7100-4584-AF5F-ADDE32B1F9AD}"/>
    <dgm:cxn modelId="{68B8D8C4-80CD-420E-8558-7D59643D2384}" type="presOf" srcId="{7DAD1501-4BB5-45C7-913E-0EBF6A5446E3}" destId="{DE533B8E-4858-4FE3-8746-6C239F6C0A89}" srcOrd="0" destOrd="0" presId="urn:microsoft.com/office/officeart/2005/8/layout/lProcess2"/>
    <dgm:cxn modelId="{765072CA-4993-46D8-B59D-7C46A99A7A17}" type="presOf" srcId="{71B34578-4FD9-41DA-9AC9-A2BC94084ACB}" destId="{06E0A376-96D0-4716-93BA-8C04BBE64B32}" srcOrd="0" destOrd="0" presId="urn:microsoft.com/office/officeart/2005/8/layout/lProcess2"/>
    <dgm:cxn modelId="{463A0ECD-295A-4A85-A316-47B61AAF8419}" type="presOf" srcId="{9F64DE55-1966-487A-917C-17776E69CBCB}" destId="{02C5A87E-4213-4810-8066-8854297795B1}" srcOrd="0" destOrd="0" presId="urn:microsoft.com/office/officeart/2005/8/layout/lProcess2"/>
    <dgm:cxn modelId="{F2B913CD-C15D-4EAC-A66B-CACBA6484404}" srcId="{9F64DE55-1966-487A-917C-17776E69CBCB}" destId="{E211F986-55DB-4491-A12C-2C27FB1882FF}" srcOrd="1" destOrd="0" parTransId="{65548C6E-0E75-4E03-B522-2927DDBDF319}" sibTransId="{418746B1-4A50-47AB-AA75-A543F1312730}"/>
    <dgm:cxn modelId="{2DA221CD-2E0C-4D68-B5AC-03C4B0A5F215}" srcId="{E211F986-55DB-4491-A12C-2C27FB1882FF}" destId="{CB7F9B29-DFCC-475E-A2C5-6E6F6C5F12F4}" srcOrd="1" destOrd="0" parTransId="{9101E557-1CA7-484E-A3C2-AF8D4F42CD24}" sibTransId="{75373E33-D06D-4377-8803-84887B242A58}"/>
    <dgm:cxn modelId="{6527A2D5-BA8C-4906-B67D-DE9BCBB9BC87}" type="presOf" srcId="{4BE3B4BF-BC95-4B6D-83AD-8EC5EA7900A5}" destId="{55843A78-10EC-4B30-94F1-6ABD17FA1A56}" srcOrd="0" destOrd="0" presId="urn:microsoft.com/office/officeart/2005/8/layout/lProcess2"/>
    <dgm:cxn modelId="{1954A7D9-5A66-4F30-9651-6993D551518E}" srcId="{E211F986-55DB-4491-A12C-2C27FB1882FF}" destId="{60360EA6-1E37-4907-A884-692093710758}" srcOrd="0" destOrd="0" parTransId="{BDE339BE-3893-4F6B-BDE8-6F9F8F88F6B3}" sibTransId="{9200E61C-8ADD-46A0-8045-5D85EECE04A6}"/>
    <dgm:cxn modelId="{1F6AC3EC-6EC3-4BB9-822F-9AAD9D98C6A1}" srcId="{4468D064-1E90-44E7-A2BF-3F697EE2F010}" destId="{D8566046-F6F5-40E6-A6E1-4ED3E2BCAA5B}" srcOrd="4" destOrd="0" parTransId="{1B29DF9F-C28B-4045-95F6-9DF51DB7A9A2}" sibTransId="{4E05ED2A-23CC-48D6-988A-2DD966C3778E}"/>
    <dgm:cxn modelId="{51CAB5F0-38CD-4339-991D-92E3E6995DB3}" type="presOf" srcId="{4468D064-1E90-44E7-A2BF-3F697EE2F010}" destId="{D120CAAB-148B-415E-A756-2DA8344774D3}" srcOrd="0" destOrd="0" presId="urn:microsoft.com/office/officeart/2005/8/layout/lProcess2"/>
    <dgm:cxn modelId="{0FBBEAF1-0254-452F-8BE0-EC9E7FE2D516}" srcId="{4468D064-1E90-44E7-A2BF-3F697EE2F010}" destId="{F00AF571-ECB5-4F1A-B922-EDD66DA4D0DA}" srcOrd="3" destOrd="0" parTransId="{31051C34-3741-4678-9C94-2104E6246CC6}" sibTransId="{981ECDD7-723A-4517-8969-A946730512E4}"/>
    <dgm:cxn modelId="{AAC52AF8-109C-448D-A86B-F484C2B8F7D5}" type="presOf" srcId="{2F3D5411-5791-457E-9FC4-75F42595DA09}" destId="{E2CDDBE7-F4DB-4D67-9155-0CD0A92D066E}" srcOrd="0" destOrd="0" presId="urn:microsoft.com/office/officeart/2005/8/layout/lProcess2"/>
    <dgm:cxn modelId="{FF49DBFD-FE3D-4440-9140-6DDCE8EE02AF}" srcId="{E4FC62B2-3C68-4B6A-A191-6AB7D2176DF3}" destId="{3136F724-6C69-43CA-B8E5-21BE3C48E2D3}" srcOrd="3" destOrd="0" parTransId="{E4C3156A-0940-4249-AC83-8211E765772A}" sibTransId="{EF560918-D492-4A43-AD3B-902A4974827B}"/>
    <dgm:cxn modelId="{60D06AFF-A628-4333-92C2-95922033DA64}" srcId="{9F64DE55-1966-487A-917C-17776E69CBCB}" destId="{4468D064-1E90-44E7-A2BF-3F697EE2F010}" srcOrd="2" destOrd="0" parTransId="{E1351760-EA99-40CD-B6E5-E4575B2D0170}" sibTransId="{4572A728-B069-4A73-9D7C-98F88C0E7697}"/>
    <dgm:cxn modelId="{9A3F61FD-8A17-4F36-B17F-DA4C52642C91}" type="presParOf" srcId="{02C5A87E-4213-4810-8066-8854297795B1}" destId="{A4D27A7F-2D34-4CD5-9360-7F89A8C9F679}" srcOrd="0" destOrd="0" presId="urn:microsoft.com/office/officeart/2005/8/layout/lProcess2"/>
    <dgm:cxn modelId="{24AFE3F6-55CA-4570-B394-192C039DAF03}" type="presParOf" srcId="{A4D27A7F-2D34-4CD5-9360-7F89A8C9F679}" destId="{649A70EA-04BD-42D9-843B-C45D55AB2B73}" srcOrd="0" destOrd="0" presId="urn:microsoft.com/office/officeart/2005/8/layout/lProcess2"/>
    <dgm:cxn modelId="{8B564D4C-DB40-4826-A4DC-2C56B7B012B8}" type="presParOf" srcId="{A4D27A7F-2D34-4CD5-9360-7F89A8C9F679}" destId="{EB3CACAC-19E6-417F-A226-36EF260B3E04}" srcOrd="1" destOrd="0" presId="urn:microsoft.com/office/officeart/2005/8/layout/lProcess2"/>
    <dgm:cxn modelId="{4843F16A-5E8D-4948-ABC1-9BB120A2C20C}" type="presParOf" srcId="{A4D27A7F-2D34-4CD5-9360-7F89A8C9F679}" destId="{06B3B90F-4296-4660-AF89-28642D638E46}" srcOrd="2" destOrd="0" presId="urn:microsoft.com/office/officeart/2005/8/layout/lProcess2"/>
    <dgm:cxn modelId="{DEEA2A98-E8B7-4538-9AE4-E9F59345E0B2}" type="presParOf" srcId="{06B3B90F-4296-4660-AF89-28642D638E46}" destId="{6DD9B004-818F-4334-ADBF-97BD55A4D512}" srcOrd="0" destOrd="0" presId="urn:microsoft.com/office/officeart/2005/8/layout/lProcess2"/>
    <dgm:cxn modelId="{4D06BF78-A582-4B90-9F24-63EE191CFA6E}" type="presParOf" srcId="{6DD9B004-818F-4334-ADBF-97BD55A4D512}" destId="{BFF66684-843D-4AEB-A1EC-46824D817BE3}" srcOrd="0" destOrd="0" presId="urn:microsoft.com/office/officeart/2005/8/layout/lProcess2"/>
    <dgm:cxn modelId="{A6450A6C-6F02-4211-977C-7A9B99416DD4}" type="presParOf" srcId="{6DD9B004-818F-4334-ADBF-97BD55A4D512}" destId="{6737C897-C953-4D7D-8847-53A19AD81080}" srcOrd="1" destOrd="0" presId="urn:microsoft.com/office/officeart/2005/8/layout/lProcess2"/>
    <dgm:cxn modelId="{6712D8DC-8138-4EF7-9CE2-7108B05FA396}" type="presParOf" srcId="{6DD9B004-818F-4334-ADBF-97BD55A4D512}" destId="{7907AC4A-BF8A-40C6-8685-EA38232E315D}" srcOrd="2" destOrd="0" presId="urn:microsoft.com/office/officeart/2005/8/layout/lProcess2"/>
    <dgm:cxn modelId="{92CCB9F8-7BE2-4A38-9CEE-D82442CFA5C0}" type="presParOf" srcId="{6DD9B004-818F-4334-ADBF-97BD55A4D512}" destId="{E92C517D-38F8-4F1E-9C1C-615B735E13E1}" srcOrd="3" destOrd="0" presId="urn:microsoft.com/office/officeart/2005/8/layout/lProcess2"/>
    <dgm:cxn modelId="{76207665-2B41-4763-9D25-330F09BC3931}" type="presParOf" srcId="{6DD9B004-818F-4334-ADBF-97BD55A4D512}" destId="{47641AF8-999A-4BA7-96BD-55C92AFC7996}" srcOrd="4" destOrd="0" presId="urn:microsoft.com/office/officeart/2005/8/layout/lProcess2"/>
    <dgm:cxn modelId="{B13B4064-96DE-451E-A4CF-5537B68B4BF7}" type="presParOf" srcId="{6DD9B004-818F-4334-ADBF-97BD55A4D512}" destId="{C38C52B7-AC99-4B56-8090-F07C0546238A}" srcOrd="5" destOrd="0" presId="urn:microsoft.com/office/officeart/2005/8/layout/lProcess2"/>
    <dgm:cxn modelId="{EBCD6F21-F6F9-47B2-99D2-B6A5890D84E3}" type="presParOf" srcId="{6DD9B004-818F-4334-ADBF-97BD55A4D512}" destId="{1E32BCC1-4B47-4564-A380-DB8611996447}" srcOrd="6" destOrd="0" presId="urn:microsoft.com/office/officeart/2005/8/layout/lProcess2"/>
    <dgm:cxn modelId="{FBBBDE85-EABA-4D40-8218-596D9C451C87}" type="presParOf" srcId="{6DD9B004-818F-4334-ADBF-97BD55A4D512}" destId="{E7820545-1A2E-4D78-8969-CA32D3AF5631}" srcOrd="7" destOrd="0" presId="urn:microsoft.com/office/officeart/2005/8/layout/lProcess2"/>
    <dgm:cxn modelId="{E65CAF61-5E89-4C53-888A-1F620DAF2C05}" type="presParOf" srcId="{6DD9B004-818F-4334-ADBF-97BD55A4D512}" destId="{8F9C2F2C-04F1-4D3D-8326-135D9220652B}" srcOrd="8" destOrd="0" presId="urn:microsoft.com/office/officeart/2005/8/layout/lProcess2"/>
    <dgm:cxn modelId="{662752FC-B37A-4F36-935D-A123ADCF7350}" type="presParOf" srcId="{6DD9B004-818F-4334-ADBF-97BD55A4D512}" destId="{7C446C1A-A538-42D4-BBC7-BC9B636F385A}" srcOrd="9" destOrd="0" presId="urn:microsoft.com/office/officeart/2005/8/layout/lProcess2"/>
    <dgm:cxn modelId="{F66A17FA-0FEA-4C85-9DCE-052A2B1DC5CF}" type="presParOf" srcId="{6DD9B004-818F-4334-ADBF-97BD55A4D512}" destId="{C7EED57F-972F-4476-82D3-2DB7CF45AF04}" srcOrd="10" destOrd="0" presId="urn:microsoft.com/office/officeart/2005/8/layout/lProcess2"/>
    <dgm:cxn modelId="{96E99F68-A7BE-4725-9A62-6DEA72780329}" type="presParOf" srcId="{6DD9B004-818F-4334-ADBF-97BD55A4D512}" destId="{4A2F0990-824D-45D7-82B9-496500FF9A75}" srcOrd="11" destOrd="0" presId="urn:microsoft.com/office/officeart/2005/8/layout/lProcess2"/>
    <dgm:cxn modelId="{690C4694-1E69-4A36-9A41-BF970FC12EA9}" type="presParOf" srcId="{6DD9B004-818F-4334-ADBF-97BD55A4D512}" destId="{55843A78-10EC-4B30-94F1-6ABD17FA1A56}" srcOrd="12" destOrd="0" presId="urn:microsoft.com/office/officeart/2005/8/layout/lProcess2"/>
    <dgm:cxn modelId="{67A9D016-6485-49E0-B8B3-90737E832455}" type="presParOf" srcId="{6DD9B004-818F-4334-ADBF-97BD55A4D512}" destId="{55AD62D0-1AD6-4FD8-8D4F-061A01076386}" srcOrd="13" destOrd="0" presId="urn:microsoft.com/office/officeart/2005/8/layout/lProcess2"/>
    <dgm:cxn modelId="{92BAA2D5-CA2A-47B8-AADF-7F546D006EFD}" type="presParOf" srcId="{6DD9B004-818F-4334-ADBF-97BD55A4D512}" destId="{A58E9BB6-BECB-4E9B-B943-883DAF99C1D3}" srcOrd="14" destOrd="0" presId="urn:microsoft.com/office/officeart/2005/8/layout/lProcess2"/>
    <dgm:cxn modelId="{19A73EF8-CFA0-40A1-A60E-CD2901BCBB29}" type="presParOf" srcId="{02C5A87E-4213-4810-8066-8854297795B1}" destId="{711D8E2D-1FCD-47C5-8133-7F39C897F745}" srcOrd="1" destOrd="0" presId="urn:microsoft.com/office/officeart/2005/8/layout/lProcess2"/>
    <dgm:cxn modelId="{14946ABC-9A50-4549-BEAC-C507DCBE7528}" type="presParOf" srcId="{02C5A87E-4213-4810-8066-8854297795B1}" destId="{FD78048B-9359-4B99-AC68-3F0049DDAA3F}" srcOrd="2" destOrd="0" presId="urn:microsoft.com/office/officeart/2005/8/layout/lProcess2"/>
    <dgm:cxn modelId="{911A8A72-6CD1-4073-B723-0CA8FD7D8D35}" type="presParOf" srcId="{FD78048B-9359-4B99-AC68-3F0049DDAA3F}" destId="{49AFB960-EAA4-482C-BFC4-1FA7B62AF5B9}" srcOrd="0" destOrd="0" presId="urn:microsoft.com/office/officeart/2005/8/layout/lProcess2"/>
    <dgm:cxn modelId="{DA1B1CED-211E-48D0-98BD-665DAB3E3053}" type="presParOf" srcId="{FD78048B-9359-4B99-AC68-3F0049DDAA3F}" destId="{3E5230BD-8DED-4C1A-AAB1-3E2B5E71FBB3}" srcOrd="1" destOrd="0" presId="urn:microsoft.com/office/officeart/2005/8/layout/lProcess2"/>
    <dgm:cxn modelId="{4FEDF53F-83A1-44CB-9E99-832328FEE4FA}" type="presParOf" srcId="{FD78048B-9359-4B99-AC68-3F0049DDAA3F}" destId="{B537520B-8727-41F0-9CD6-3D99A3A67141}" srcOrd="2" destOrd="0" presId="urn:microsoft.com/office/officeart/2005/8/layout/lProcess2"/>
    <dgm:cxn modelId="{7DC47DAD-69C7-4EE2-93C8-EB946D1445D0}" type="presParOf" srcId="{B537520B-8727-41F0-9CD6-3D99A3A67141}" destId="{1AE58D7B-52D9-48BD-91F7-139953FDE2BE}" srcOrd="0" destOrd="0" presId="urn:microsoft.com/office/officeart/2005/8/layout/lProcess2"/>
    <dgm:cxn modelId="{CE9E9F47-FC45-45C0-811B-ECE00D6D6A40}" type="presParOf" srcId="{1AE58D7B-52D9-48BD-91F7-139953FDE2BE}" destId="{EDCBF98F-A695-41CA-93F4-9EBE60636F48}" srcOrd="0" destOrd="0" presId="urn:microsoft.com/office/officeart/2005/8/layout/lProcess2"/>
    <dgm:cxn modelId="{8AEF35C1-66E6-434F-9418-FDE11FDE1152}" type="presParOf" srcId="{1AE58D7B-52D9-48BD-91F7-139953FDE2BE}" destId="{B7B72787-D1A4-4D1C-A135-CA8BE24B07F3}" srcOrd="1" destOrd="0" presId="urn:microsoft.com/office/officeart/2005/8/layout/lProcess2"/>
    <dgm:cxn modelId="{4D7618F5-AEB9-4E45-97C3-D96678E49BCF}" type="presParOf" srcId="{1AE58D7B-52D9-48BD-91F7-139953FDE2BE}" destId="{173DDA33-1FF5-4FED-A21A-F3999841A484}" srcOrd="2" destOrd="0" presId="urn:microsoft.com/office/officeart/2005/8/layout/lProcess2"/>
    <dgm:cxn modelId="{1C51EA8C-DD0A-44C6-BD06-5CE6E9AE5FDC}" type="presParOf" srcId="{1AE58D7B-52D9-48BD-91F7-139953FDE2BE}" destId="{D907244F-8BD6-4AB6-AFFE-47EA8276C943}" srcOrd="3" destOrd="0" presId="urn:microsoft.com/office/officeart/2005/8/layout/lProcess2"/>
    <dgm:cxn modelId="{831947CF-A5EB-486F-8750-7C5289E77DE2}" type="presParOf" srcId="{1AE58D7B-52D9-48BD-91F7-139953FDE2BE}" destId="{B60C337C-05DF-4DDB-8FBF-974E3B4C9329}" srcOrd="4" destOrd="0" presId="urn:microsoft.com/office/officeart/2005/8/layout/lProcess2"/>
    <dgm:cxn modelId="{68ACCCE3-D9B5-4403-B373-264F57F6FBBD}" type="presParOf" srcId="{1AE58D7B-52D9-48BD-91F7-139953FDE2BE}" destId="{54E96E97-DAA6-464D-A4E8-DC3EDCAD3D3C}" srcOrd="5" destOrd="0" presId="urn:microsoft.com/office/officeart/2005/8/layout/lProcess2"/>
    <dgm:cxn modelId="{D135E6F4-7FEB-4C75-A322-486DCCB8E67B}" type="presParOf" srcId="{1AE58D7B-52D9-48BD-91F7-139953FDE2BE}" destId="{06E0A376-96D0-4716-93BA-8C04BBE64B32}" srcOrd="6" destOrd="0" presId="urn:microsoft.com/office/officeart/2005/8/layout/lProcess2"/>
    <dgm:cxn modelId="{BB4C1E9B-6CC0-4BC1-9F74-FFDB62DC16C0}" type="presParOf" srcId="{1AE58D7B-52D9-48BD-91F7-139953FDE2BE}" destId="{E6B83B27-1154-493B-92E0-BFCE7D72B39B}" srcOrd="7" destOrd="0" presId="urn:microsoft.com/office/officeart/2005/8/layout/lProcess2"/>
    <dgm:cxn modelId="{77987C9E-A858-41DD-80CC-2D78AF146B6A}" type="presParOf" srcId="{1AE58D7B-52D9-48BD-91F7-139953FDE2BE}" destId="{E2CDDBE7-F4DB-4D67-9155-0CD0A92D066E}" srcOrd="8" destOrd="0" presId="urn:microsoft.com/office/officeart/2005/8/layout/lProcess2"/>
    <dgm:cxn modelId="{E60F2F21-6A05-46C0-8EBB-B56157FB9683}" type="presParOf" srcId="{02C5A87E-4213-4810-8066-8854297795B1}" destId="{ADB94956-8AA9-4EE9-918C-A8A7EE0F6CBA}" srcOrd="3" destOrd="0" presId="urn:microsoft.com/office/officeart/2005/8/layout/lProcess2"/>
    <dgm:cxn modelId="{FAAD8B48-9D86-435B-A28B-4CE2706758B7}" type="presParOf" srcId="{02C5A87E-4213-4810-8066-8854297795B1}" destId="{C6081868-7949-48B2-9D5D-1541929062F2}" srcOrd="4" destOrd="0" presId="urn:microsoft.com/office/officeart/2005/8/layout/lProcess2"/>
    <dgm:cxn modelId="{C6042E57-AE8D-44C6-92B6-20DE553C801A}" type="presParOf" srcId="{C6081868-7949-48B2-9D5D-1541929062F2}" destId="{D120CAAB-148B-415E-A756-2DA8344774D3}" srcOrd="0" destOrd="0" presId="urn:microsoft.com/office/officeart/2005/8/layout/lProcess2"/>
    <dgm:cxn modelId="{F65A67F8-132D-4D32-88FB-B63C397B1C2A}" type="presParOf" srcId="{C6081868-7949-48B2-9D5D-1541929062F2}" destId="{E7778740-BCCE-4FD7-9061-41EB3B452746}" srcOrd="1" destOrd="0" presId="urn:microsoft.com/office/officeart/2005/8/layout/lProcess2"/>
    <dgm:cxn modelId="{C2D7CE14-32B9-47A6-81BB-B41168014AE9}" type="presParOf" srcId="{C6081868-7949-48B2-9D5D-1541929062F2}" destId="{C65476B0-FFFF-423E-B498-190020AEEFB5}" srcOrd="2" destOrd="0" presId="urn:microsoft.com/office/officeart/2005/8/layout/lProcess2"/>
    <dgm:cxn modelId="{28EF81F9-31A1-4DFB-9433-56FB10CBE6A0}" type="presParOf" srcId="{C65476B0-FFFF-423E-B498-190020AEEFB5}" destId="{2AD74B71-2488-4EBE-BA46-441B6107E0D8}" srcOrd="0" destOrd="0" presId="urn:microsoft.com/office/officeart/2005/8/layout/lProcess2"/>
    <dgm:cxn modelId="{071C96A5-30AD-480A-8F49-AF2E8ADDC20E}" type="presParOf" srcId="{2AD74B71-2488-4EBE-BA46-441B6107E0D8}" destId="{B08CBE35-930E-4E90-9D1F-395D816F7E05}" srcOrd="0" destOrd="0" presId="urn:microsoft.com/office/officeart/2005/8/layout/lProcess2"/>
    <dgm:cxn modelId="{E285F001-FC23-4205-B9D5-557C0ACF0139}" type="presParOf" srcId="{2AD74B71-2488-4EBE-BA46-441B6107E0D8}" destId="{A9060FA1-B619-4F09-ACD6-49A67D12D8C3}" srcOrd="1" destOrd="0" presId="urn:microsoft.com/office/officeart/2005/8/layout/lProcess2"/>
    <dgm:cxn modelId="{9B6D76F0-97B4-4A01-9EDF-2CB16A27B88D}" type="presParOf" srcId="{2AD74B71-2488-4EBE-BA46-441B6107E0D8}" destId="{F2534E75-134F-46D6-8DDE-A46DC6E08CE6}" srcOrd="2" destOrd="0" presId="urn:microsoft.com/office/officeart/2005/8/layout/lProcess2"/>
    <dgm:cxn modelId="{32747102-7593-4228-91AA-EAE07EC93A71}" type="presParOf" srcId="{2AD74B71-2488-4EBE-BA46-441B6107E0D8}" destId="{FADD83DC-3A0C-46B0-BDED-517E27F840E8}" srcOrd="3" destOrd="0" presId="urn:microsoft.com/office/officeart/2005/8/layout/lProcess2"/>
    <dgm:cxn modelId="{50104817-6DCB-4FA0-B214-59A7267A8D16}" type="presParOf" srcId="{2AD74B71-2488-4EBE-BA46-441B6107E0D8}" destId="{98DE5894-5CDB-4B79-9796-885896CF548C}" srcOrd="4" destOrd="0" presId="urn:microsoft.com/office/officeart/2005/8/layout/lProcess2"/>
    <dgm:cxn modelId="{B4EF1CDA-5777-4993-844B-77F2F68CA031}" type="presParOf" srcId="{2AD74B71-2488-4EBE-BA46-441B6107E0D8}" destId="{CE98B8B0-F830-4F47-84C7-9ABA1560C607}" srcOrd="5" destOrd="0" presId="urn:microsoft.com/office/officeart/2005/8/layout/lProcess2"/>
    <dgm:cxn modelId="{6D4FE451-6F3F-4B2B-BA24-E45F3DE3F756}" type="presParOf" srcId="{2AD74B71-2488-4EBE-BA46-441B6107E0D8}" destId="{5A218206-CD83-4EA0-AFFE-33D32D8EDABD}" srcOrd="6" destOrd="0" presId="urn:microsoft.com/office/officeart/2005/8/layout/lProcess2"/>
    <dgm:cxn modelId="{E7BE2C7A-344B-443C-962C-270F8411B825}" type="presParOf" srcId="{2AD74B71-2488-4EBE-BA46-441B6107E0D8}" destId="{9F47895F-B47F-4D80-9EA5-AC6F47AC9469}" srcOrd="7" destOrd="0" presId="urn:microsoft.com/office/officeart/2005/8/layout/lProcess2"/>
    <dgm:cxn modelId="{F6CAB625-344B-437B-A31E-4FF5FC31A1C9}" type="presParOf" srcId="{2AD74B71-2488-4EBE-BA46-441B6107E0D8}" destId="{A7FECF8E-1866-4AAE-A2E9-B0CC7E86C2A9}" srcOrd="8" destOrd="0" presId="urn:microsoft.com/office/officeart/2005/8/layout/lProcess2"/>
    <dgm:cxn modelId="{450DAB10-B640-4F52-8711-8BDBE626DE3D}" type="presParOf" srcId="{02C5A87E-4213-4810-8066-8854297795B1}" destId="{D443D971-483A-44D5-8DCF-829E67B9C481}" srcOrd="5" destOrd="0" presId="urn:microsoft.com/office/officeart/2005/8/layout/lProcess2"/>
    <dgm:cxn modelId="{77E41E5C-85FD-4C49-8F3F-615B0FC4291A}" type="presParOf" srcId="{02C5A87E-4213-4810-8066-8854297795B1}" destId="{F5448B15-BB51-4809-9C6B-B4F5BCFBDF08}" srcOrd="6" destOrd="0" presId="urn:microsoft.com/office/officeart/2005/8/layout/lProcess2"/>
    <dgm:cxn modelId="{30A1A30D-BE9A-4DF3-9F64-2B34C5A45E33}" type="presParOf" srcId="{F5448B15-BB51-4809-9C6B-B4F5BCFBDF08}" destId="{DE533B8E-4858-4FE3-8746-6C239F6C0A89}" srcOrd="0" destOrd="0" presId="urn:microsoft.com/office/officeart/2005/8/layout/lProcess2"/>
    <dgm:cxn modelId="{2F1DDFE3-91BB-44B6-A5AE-CD6803063CCB}" type="presParOf" srcId="{F5448B15-BB51-4809-9C6B-B4F5BCFBDF08}" destId="{E049458F-461B-4717-BBA2-1E63274B711D}" srcOrd="1" destOrd="0" presId="urn:microsoft.com/office/officeart/2005/8/layout/lProcess2"/>
    <dgm:cxn modelId="{14FC995A-B1BE-4F4B-A9A2-25B711272B8F}" type="presParOf" srcId="{F5448B15-BB51-4809-9C6B-B4F5BCFBDF08}" destId="{42362FBA-B910-4921-915A-565AED983856}" srcOrd="2" destOrd="0" presId="urn:microsoft.com/office/officeart/2005/8/layout/lProcess2"/>
    <dgm:cxn modelId="{78B83DA4-EC2E-49BE-9211-AB2607DF3222}" type="presParOf" srcId="{42362FBA-B910-4921-915A-565AED983856}" destId="{AAA9E978-45DD-4194-945B-E479ED3BCBBC}" srcOrd="0" destOrd="0" presId="urn:microsoft.com/office/officeart/2005/8/layout/lProcess2"/>
    <dgm:cxn modelId="{D10D8044-9461-4485-B9D8-D4EE3255DCDD}" type="presParOf" srcId="{AAA9E978-45DD-4194-945B-E479ED3BCBBC}" destId="{0DF12245-338A-4CB9-AEBC-513BC6780BBC}" srcOrd="0" destOrd="0" presId="urn:microsoft.com/office/officeart/2005/8/layout/lProcess2"/>
    <dgm:cxn modelId="{11C33AE4-92E1-4FB4-9F57-D596AB4D3A35}" type="presParOf" srcId="{AAA9E978-45DD-4194-945B-E479ED3BCBBC}" destId="{2B73AB39-0BC8-40B0-A9B7-61897534AD9B}" srcOrd="1" destOrd="0" presId="urn:microsoft.com/office/officeart/2005/8/layout/lProcess2"/>
    <dgm:cxn modelId="{1C854ACD-5F60-4F14-A62A-2CCAA009C72C}" type="presParOf" srcId="{AAA9E978-45DD-4194-945B-E479ED3BCBBC}" destId="{88E65735-45F4-44B7-B41E-10C3EFCE0162}" srcOrd="2" destOrd="0" presId="urn:microsoft.com/office/officeart/2005/8/layout/l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7FAC1C77-40CF-47C0-85C8-777F6985613B}" type="doc">
      <dgm:prSet loTypeId="urn:microsoft.com/office/officeart/2005/8/layout/default#1" loCatId="list" qsTypeId="urn:microsoft.com/office/officeart/2005/8/quickstyle/simple1" qsCatId="simple" csTypeId="urn:microsoft.com/office/officeart/2005/8/colors/accent1_2" csCatId="accent1" phldr="1"/>
      <dgm:spPr/>
      <dgm:t>
        <a:bodyPr/>
        <a:lstStyle/>
        <a:p>
          <a:endParaRPr lang="de-DE"/>
        </a:p>
      </dgm:t>
    </dgm:pt>
    <dgm:pt modelId="{76DC3AB3-9647-4896-95F8-7B90F6192169}">
      <dgm:prSet phldrT="[Text]" custT="1"/>
      <dgm:spPr/>
      <dgm:t>
        <a:bodyPr/>
        <a:lstStyle/>
        <a:p>
          <a:r>
            <a:rPr lang="de-DE" sz="2800" dirty="0"/>
            <a:t>Leistungskursfach (schriftlich)</a:t>
          </a:r>
        </a:p>
      </dgm:t>
    </dgm:pt>
    <dgm:pt modelId="{6CAAF352-28D1-446D-9113-E5371AC8DBA6}" type="parTrans" cxnId="{57F0F5F3-2DD5-4764-AAD8-F7B66C51A5A3}">
      <dgm:prSet/>
      <dgm:spPr/>
      <dgm:t>
        <a:bodyPr/>
        <a:lstStyle/>
        <a:p>
          <a:endParaRPr lang="de-DE"/>
        </a:p>
      </dgm:t>
    </dgm:pt>
    <dgm:pt modelId="{BF86656B-6DB0-4FFE-A58B-12937F05C360}" type="sibTrans" cxnId="{57F0F5F3-2DD5-4764-AAD8-F7B66C51A5A3}">
      <dgm:prSet/>
      <dgm:spPr/>
      <dgm:t>
        <a:bodyPr/>
        <a:lstStyle/>
        <a:p>
          <a:endParaRPr lang="de-DE"/>
        </a:p>
      </dgm:t>
    </dgm:pt>
    <dgm:pt modelId="{4BE8E130-C7A1-4B84-AC50-278274D13D8D}">
      <dgm:prSet phldrT="[Text]" custT="1"/>
      <dgm:spPr/>
      <dgm:t>
        <a:bodyPr/>
        <a:lstStyle/>
        <a:p>
          <a:r>
            <a:rPr lang="de-DE" sz="2800" dirty="0"/>
            <a:t>Leistungskursfach (schriftlich)</a:t>
          </a:r>
        </a:p>
      </dgm:t>
    </dgm:pt>
    <dgm:pt modelId="{ABD569F9-ED4B-4F8D-815F-6BAB0E73E011}" type="parTrans" cxnId="{F0004240-1231-468C-A1CD-0D61CEA5DB3C}">
      <dgm:prSet/>
      <dgm:spPr/>
      <dgm:t>
        <a:bodyPr/>
        <a:lstStyle/>
        <a:p>
          <a:endParaRPr lang="de-DE"/>
        </a:p>
      </dgm:t>
    </dgm:pt>
    <dgm:pt modelId="{4B80A7D9-C19D-4C0C-BC6C-B4395FACCAE0}" type="sibTrans" cxnId="{F0004240-1231-468C-A1CD-0D61CEA5DB3C}">
      <dgm:prSet/>
      <dgm:spPr/>
      <dgm:t>
        <a:bodyPr/>
        <a:lstStyle/>
        <a:p>
          <a:endParaRPr lang="de-DE"/>
        </a:p>
      </dgm:t>
    </dgm:pt>
    <dgm:pt modelId="{E293E66D-0339-468B-9C91-F7FE83EC6E38}">
      <dgm:prSet phldrT="[Text]" custT="1"/>
      <dgm:spPr/>
      <dgm:t>
        <a:bodyPr/>
        <a:lstStyle/>
        <a:p>
          <a:r>
            <a:rPr lang="de-DE" sz="2800" dirty="0"/>
            <a:t>Grundkursfach (schriftlich)</a:t>
          </a:r>
        </a:p>
      </dgm:t>
    </dgm:pt>
    <dgm:pt modelId="{9A4159DE-2E98-4CC9-9B87-C5C33122E920}" type="parTrans" cxnId="{39146E32-4288-4141-BCC5-1410A5D69489}">
      <dgm:prSet/>
      <dgm:spPr/>
      <dgm:t>
        <a:bodyPr/>
        <a:lstStyle/>
        <a:p>
          <a:endParaRPr lang="de-DE"/>
        </a:p>
      </dgm:t>
    </dgm:pt>
    <dgm:pt modelId="{70D98C6E-0908-40BC-8C72-47A4ED1B4D0F}" type="sibTrans" cxnId="{39146E32-4288-4141-BCC5-1410A5D69489}">
      <dgm:prSet/>
      <dgm:spPr/>
      <dgm:t>
        <a:bodyPr/>
        <a:lstStyle/>
        <a:p>
          <a:endParaRPr lang="de-DE"/>
        </a:p>
      </dgm:t>
    </dgm:pt>
    <dgm:pt modelId="{0B1A12FA-9E83-48C0-A671-2431D9E9708B}">
      <dgm:prSet phldrT="[Text]" custT="1"/>
      <dgm:spPr/>
      <dgm:t>
        <a:bodyPr/>
        <a:lstStyle/>
        <a:p>
          <a:r>
            <a:rPr lang="de-DE" sz="2800" dirty="0"/>
            <a:t>Grundkursfach (mündlich)</a:t>
          </a:r>
        </a:p>
      </dgm:t>
    </dgm:pt>
    <dgm:pt modelId="{4EDEF722-EF71-416B-816B-A1C499243894}" type="parTrans" cxnId="{AC0A0BAE-F667-44D4-A1BC-E6B7241E2E84}">
      <dgm:prSet/>
      <dgm:spPr/>
      <dgm:t>
        <a:bodyPr/>
        <a:lstStyle/>
        <a:p>
          <a:endParaRPr lang="de-DE"/>
        </a:p>
      </dgm:t>
    </dgm:pt>
    <dgm:pt modelId="{AEB34ADD-02A1-4025-9696-357610959048}" type="sibTrans" cxnId="{AC0A0BAE-F667-44D4-A1BC-E6B7241E2E84}">
      <dgm:prSet/>
      <dgm:spPr/>
      <dgm:t>
        <a:bodyPr/>
        <a:lstStyle/>
        <a:p>
          <a:endParaRPr lang="de-DE"/>
        </a:p>
      </dgm:t>
    </dgm:pt>
    <dgm:pt modelId="{81A5F44F-389D-4974-8568-8BF2521C9104}" type="pres">
      <dgm:prSet presAssocID="{7FAC1C77-40CF-47C0-85C8-777F6985613B}" presName="diagram" presStyleCnt="0">
        <dgm:presLayoutVars>
          <dgm:dir/>
          <dgm:resizeHandles val="exact"/>
        </dgm:presLayoutVars>
      </dgm:prSet>
      <dgm:spPr/>
    </dgm:pt>
    <dgm:pt modelId="{DF8E1F79-6DAE-482C-A110-1CBB44261642}" type="pres">
      <dgm:prSet presAssocID="{76DC3AB3-9647-4896-95F8-7B90F6192169}" presName="node" presStyleLbl="node1" presStyleIdx="0" presStyleCnt="4">
        <dgm:presLayoutVars>
          <dgm:bulletEnabled val="1"/>
        </dgm:presLayoutVars>
      </dgm:prSet>
      <dgm:spPr>
        <a:prstGeom prst="roundRect">
          <a:avLst/>
        </a:prstGeom>
      </dgm:spPr>
    </dgm:pt>
    <dgm:pt modelId="{D139FFF1-F66D-4993-ABBA-2FCB83D9D02F}" type="pres">
      <dgm:prSet presAssocID="{BF86656B-6DB0-4FFE-A58B-12937F05C360}" presName="sibTrans" presStyleCnt="0"/>
      <dgm:spPr/>
    </dgm:pt>
    <dgm:pt modelId="{E19F3695-3CA8-447C-9494-1098C692833F}" type="pres">
      <dgm:prSet presAssocID="{4BE8E130-C7A1-4B84-AC50-278274D13D8D}" presName="node" presStyleLbl="node1" presStyleIdx="1" presStyleCnt="4">
        <dgm:presLayoutVars>
          <dgm:bulletEnabled val="1"/>
        </dgm:presLayoutVars>
      </dgm:prSet>
      <dgm:spPr>
        <a:prstGeom prst="roundRect">
          <a:avLst/>
        </a:prstGeom>
      </dgm:spPr>
    </dgm:pt>
    <dgm:pt modelId="{5570DBD5-0D5E-4CEF-B674-E4B1F0033290}" type="pres">
      <dgm:prSet presAssocID="{4B80A7D9-C19D-4C0C-BC6C-B4395FACCAE0}" presName="sibTrans" presStyleCnt="0"/>
      <dgm:spPr/>
    </dgm:pt>
    <dgm:pt modelId="{877F4998-CBA2-429D-BC62-EB583837715A}" type="pres">
      <dgm:prSet presAssocID="{E293E66D-0339-468B-9C91-F7FE83EC6E38}" presName="node" presStyleLbl="node1" presStyleIdx="2" presStyleCnt="4">
        <dgm:presLayoutVars>
          <dgm:bulletEnabled val="1"/>
        </dgm:presLayoutVars>
      </dgm:prSet>
      <dgm:spPr>
        <a:prstGeom prst="roundRect">
          <a:avLst/>
        </a:prstGeom>
      </dgm:spPr>
    </dgm:pt>
    <dgm:pt modelId="{F2C917E0-AF08-4125-8D07-652CC4C28602}" type="pres">
      <dgm:prSet presAssocID="{70D98C6E-0908-40BC-8C72-47A4ED1B4D0F}" presName="sibTrans" presStyleCnt="0"/>
      <dgm:spPr/>
    </dgm:pt>
    <dgm:pt modelId="{3984A0B2-8FCD-48DB-9FE9-905595F8A087}" type="pres">
      <dgm:prSet presAssocID="{0B1A12FA-9E83-48C0-A671-2431D9E9708B}" presName="node" presStyleLbl="node1" presStyleIdx="3" presStyleCnt="4">
        <dgm:presLayoutVars>
          <dgm:bulletEnabled val="1"/>
        </dgm:presLayoutVars>
      </dgm:prSet>
      <dgm:spPr>
        <a:prstGeom prst="roundRect">
          <a:avLst/>
        </a:prstGeom>
      </dgm:spPr>
    </dgm:pt>
  </dgm:ptLst>
  <dgm:cxnLst>
    <dgm:cxn modelId="{7F65AF15-C1C9-440C-B7E4-596DEAB9E435}" type="presOf" srcId="{76DC3AB3-9647-4896-95F8-7B90F6192169}" destId="{DF8E1F79-6DAE-482C-A110-1CBB44261642}" srcOrd="0" destOrd="0" presId="urn:microsoft.com/office/officeart/2005/8/layout/default#1"/>
    <dgm:cxn modelId="{39146E32-4288-4141-BCC5-1410A5D69489}" srcId="{7FAC1C77-40CF-47C0-85C8-777F6985613B}" destId="{E293E66D-0339-468B-9C91-F7FE83EC6E38}" srcOrd="2" destOrd="0" parTransId="{9A4159DE-2E98-4CC9-9B87-C5C33122E920}" sibTransId="{70D98C6E-0908-40BC-8C72-47A4ED1B4D0F}"/>
    <dgm:cxn modelId="{155DCE3B-B329-4537-825A-B0F5ACEA448E}" type="presOf" srcId="{4BE8E130-C7A1-4B84-AC50-278274D13D8D}" destId="{E19F3695-3CA8-447C-9494-1098C692833F}" srcOrd="0" destOrd="0" presId="urn:microsoft.com/office/officeart/2005/8/layout/default#1"/>
    <dgm:cxn modelId="{F0004240-1231-468C-A1CD-0D61CEA5DB3C}" srcId="{7FAC1C77-40CF-47C0-85C8-777F6985613B}" destId="{4BE8E130-C7A1-4B84-AC50-278274D13D8D}" srcOrd="1" destOrd="0" parTransId="{ABD569F9-ED4B-4F8D-815F-6BAB0E73E011}" sibTransId="{4B80A7D9-C19D-4C0C-BC6C-B4395FACCAE0}"/>
    <dgm:cxn modelId="{AC0A0BAE-F667-44D4-A1BC-E6B7241E2E84}" srcId="{7FAC1C77-40CF-47C0-85C8-777F6985613B}" destId="{0B1A12FA-9E83-48C0-A671-2431D9E9708B}" srcOrd="3" destOrd="0" parTransId="{4EDEF722-EF71-416B-816B-A1C499243894}" sibTransId="{AEB34ADD-02A1-4025-9696-357610959048}"/>
    <dgm:cxn modelId="{69E2A4BE-AF5D-4F52-89BD-A906674C6575}" type="presOf" srcId="{7FAC1C77-40CF-47C0-85C8-777F6985613B}" destId="{81A5F44F-389D-4974-8568-8BF2521C9104}" srcOrd="0" destOrd="0" presId="urn:microsoft.com/office/officeart/2005/8/layout/default#1"/>
    <dgm:cxn modelId="{F3E52FDC-24A4-48B9-9C73-CFCB54A726B5}" type="presOf" srcId="{E293E66D-0339-468B-9C91-F7FE83EC6E38}" destId="{877F4998-CBA2-429D-BC62-EB583837715A}" srcOrd="0" destOrd="0" presId="urn:microsoft.com/office/officeart/2005/8/layout/default#1"/>
    <dgm:cxn modelId="{2A2293DD-599F-47EE-A7BD-E952FEC3B28C}" type="presOf" srcId="{0B1A12FA-9E83-48C0-A671-2431D9E9708B}" destId="{3984A0B2-8FCD-48DB-9FE9-905595F8A087}" srcOrd="0" destOrd="0" presId="urn:microsoft.com/office/officeart/2005/8/layout/default#1"/>
    <dgm:cxn modelId="{57F0F5F3-2DD5-4764-AAD8-F7B66C51A5A3}" srcId="{7FAC1C77-40CF-47C0-85C8-777F6985613B}" destId="{76DC3AB3-9647-4896-95F8-7B90F6192169}" srcOrd="0" destOrd="0" parTransId="{6CAAF352-28D1-446D-9113-E5371AC8DBA6}" sibTransId="{BF86656B-6DB0-4FFE-A58B-12937F05C360}"/>
    <dgm:cxn modelId="{83CC69FF-AD21-4C4F-B42B-3E00A9992247}" type="presParOf" srcId="{81A5F44F-389D-4974-8568-8BF2521C9104}" destId="{DF8E1F79-6DAE-482C-A110-1CBB44261642}" srcOrd="0" destOrd="0" presId="urn:microsoft.com/office/officeart/2005/8/layout/default#1"/>
    <dgm:cxn modelId="{68108F9A-92D3-43F4-826A-4C6341D0CEEA}" type="presParOf" srcId="{81A5F44F-389D-4974-8568-8BF2521C9104}" destId="{D139FFF1-F66D-4993-ABBA-2FCB83D9D02F}" srcOrd="1" destOrd="0" presId="urn:microsoft.com/office/officeart/2005/8/layout/default#1"/>
    <dgm:cxn modelId="{067A0812-C6B1-4D1C-89BB-9BDB489DFF1F}" type="presParOf" srcId="{81A5F44F-389D-4974-8568-8BF2521C9104}" destId="{E19F3695-3CA8-447C-9494-1098C692833F}" srcOrd="2" destOrd="0" presId="urn:microsoft.com/office/officeart/2005/8/layout/default#1"/>
    <dgm:cxn modelId="{E1E6DFDB-B41C-4A7A-8C72-46505CC3BBB6}" type="presParOf" srcId="{81A5F44F-389D-4974-8568-8BF2521C9104}" destId="{5570DBD5-0D5E-4CEF-B674-E4B1F0033290}" srcOrd="3" destOrd="0" presId="urn:microsoft.com/office/officeart/2005/8/layout/default#1"/>
    <dgm:cxn modelId="{590EC887-885F-4355-B675-6B4135A9A056}" type="presParOf" srcId="{81A5F44F-389D-4974-8568-8BF2521C9104}" destId="{877F4998-CBA2-429D-BC62-EB583837715A}" srcOrd="4" destOrd="0" presId="urn:microsoft.com/office/officeart/2005/8/layout/default#1"/>
    <dgm:cxn modelId="{4255D4DF-1CE4-4AB9-9D86-1EAA73067F11}" type="presParOf" srcId="{81A5F44F-389D-4974-8568-8BF2521C9104}" destId="{F2C917E0-AF08-4125-8D07-652CC4C28602}" srcOrd="5" destOrd="0" presId="urn:microsoft.com/office/officeart/2005/8/layout/default#1"/>
    <dgm:cxn modelId="{BDD30150-84A6-4DCF-97DE-2A39C6A84621}" type="presParOf" srcId="{81A5F44F-389D-4974-8568-8BF2521C9104}" destId="{3984A0B2-8FCD-48DB-9FE9-905595F8A087}" srcOrd="6" destOrd="0" presId="urn:microsoft.com/office/officeart/2005/8/layout/defaul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7FAC1C77-40CF-47C0-85C8-777F6985613B}" type="doc">
      <dgm:prSet loTypeId="urn:microsoft.com/office/officeart/2005/8/layout/default#3" loCatId="list" qsTypeId="urn:microsoft.com/office/officeart/2005/8/quickstyle/simple1" qsCatId="simple" csTypeId="urn:microsoft.com/office/officeart/2005/8/colors/accent1_2" csCatId="accent1" phldr="1"/>
      <dgm:spPr/>
      <dgm:t>
        <a:bodyPr/>
        <a:lstStyle/>
        <a:p>
          <a:endParaRPr lang="de-DE"/>
        </a:p>
      </dgm:t>
    </dgm:pt>
    <dgm:pt modelId="{76DC3AB3-9647-4896-95F8-7B90F6192169}">
      <dgm:prSet phldrT="[Text]" custT="1"/>
      <dgm:spPr/>
      <dgm:t>
        <a:bodyPr/>
        <a:lstStyle/>
        <a:p>
          <a:r>
            <a:rPr lang="de-DE" sz="2800" dirty="0"/>
            <a:t>Deutsch</a:t>
          </a:r>
        </a:p>
      </dgm:t>
    </dgm:pt>
    <dgm:pt modelId="{6CAAF352-28D1-446D-9113-E5371AC8DBA6}" type="parTrans" cxnId="{57F0F5F3-2DD5-4764-AAD8-F7B66C51A5A3}">
      <dgm:prSet/>
      <dgm:spPr/>
      <dgm:t>
        <a:bodyPr/>
        <a:lstStyle/>
        <a:p>
          <a:endParaRPr lang="de-DE"/>
        </a:p>
      </dgm:t>
    </dgm:pt>
    <dgm:pt modelId="{BF86656B-6DB0-4FFE-A58B-12937F05C360}" type="sibTrans" cxnId="{57F0F5F3-2DD5-4764-AAD8-F7B66C51A5A3}">
      <dgm:prSet/>
      <dgm:spPr/>
      <dgm:t>
        <a:bodyPr/>
        <a:lstStyle/>
        <a:p>
          <a:endParaRPr lang="de-DE"/>
        </a:p>
      </dgm:t>
    </dgm:pt>
    <dgm:pt modelId="{4BE8E130-C7A1-4B84-AC50-278274D13D8D}">
      <dgm:prSet phldrT="[Text]" custT="1"/>
      <dgm:spPr/>
      <dgm:t>
        <a:bodyPr/>
        <a:lstStyle/>
        <a:p>
          <a:r>
            <a:rPr lang="de-DE" sz="2800" dirty="0"/>
            <a:t>Englisch</a:t>
          </a:r>
        </a:p>
      </dgm:t>
    </dgm:pt>
    <dgm:pt modelId="{ABD569F9-ED4B-4F8D-815F-6BAB0E73E011}" type="parTrans" cxnId="{F0004240-1231-468C-A1CD-0D61CEA5DB3C}">
      <dgm:prSet/>
      <dgm:spPr/>
      <dgm:t>
        <a:bodyPr/>
        <a:lstStyle/>
        <a:p>
          <a:endParaRPr lang="de-DE"/>
        </a:p>
      </dgm:t>
    </dgm:pt>
    <dgm:pt modelId="{4B80A7D9-C19D-4C0C-BC6C-B4395FACCAE0}" type="sibTrans" cxnId="{F0004240-1231-468C-A1CD-0D61CEA5DB3C}">
      <dgm:prSet/>
      <dgm:spPr/>
      <dgm:t>
        <a:bodyPr/>
        <a:lstStyle/>
        <a:p>
          <a:endParaRPr lang="de-DE"/>
        </a:p>
      </dgm:t>
    </dgm:pt>
    <dgm:pt modelId="{E293E66D-0339-468B-9C91-F7FE83EC6E38}">
      <dgm:prSet phldrT="[Text]" custT="1"/>
      <dgm:spPr/>
      <dgm:t>
        <a:bodyPr/>
        <a:lstStyle/>
        <a:p>
          <a:r>
            <a:rPr lang="de-DE" sz="2800" dirty="0"/>
            <a:t>Mathematik</a:t>
          </a:r>
        </a:p>
      </dgm:t>
    </dgm:pt>
    <dgm:pt modelId="{9A4159DE-2E98-4CC9-9B87-C5C33122E920}" type="parTrans" cxnId="{39146E32-4288-4141-BCC5-1410A5D69489}">
      <dgm:prSet/>
      <dgm:spPr/>
      <dgm:t>
        <a:bodyPr/>
        <a:lstStyle/>
        <a:p>
          <a:endParaRPr lang="de-DE"/>
        </a:p>
      </dgm:t>
    </dgm:pt>
    <dgm:pt modelId="{70D98C6E-0908-40BC-8C72-47A4ED1B4D0F}" type="sibTrans" cxnId="{39146E32-4288-4141-BCC5-1410A5D69489}">
      <dgm:prSet/>
      <dgm:spPr/>
      <dgm:t>
        <a:bodyPr/>
        <a:lstStyle/>
        <a:p>
          <a:endParaRPr lang="de-DE"/>
        </a:p>
      </dgm:t>
    </dgm:pt>
    <dgm:pt modelId="{0B1A12FA-9E83-48C0-A671-2431D9E9708B}">
      <dgm:prSet phldrT="[Text]" custT="1"/>
      <dgm:spPr/>
      <dgm:t>
        <a:bodyPr/>
        <a:lstStyle/>
        <a:p>
          <a:r>
            <a:rPr lang="de-DE" sz="2800" dirty="0"/>
            <a:t>Geschichte</a:t>
          </a:r>
        </a:p>
      </dgm:t>
    </dgm:pt>
    <dgm:pt modelId="{4EDEF722-EF71-416B-816B-A1C499243894}" type="parTrans" cxnId="{AC0A0BAE-F667-44D4-A1BC-E6B7241E2E84}">
      <dgm:prSet/>
      <dgm:spPr/>
      <dgm:t>
        <a:bodyPr/>
        <a:lstStyle/>
        <a:p>
          <a:endParaRPr lang="de-DE"/>
        </a:p>
      </dgm:t>
    </dgm:pt>
    <dgm:pt modelId="{AEB34ADD-02A1-4025-9696-357610959048}" type="sibTrans" cxnId="{AC0A0BAE-F667-44D4-A1BC-E6B7241E2E84}">
      <dgm:prSet/>
      <dgm:spPr/>
      <dgm:t>
        <a:bodyPr/>
        <a:lstStyle/>
        <a:p>
          <a:endParaRPr lang="de-DE"/>
        </a:p>
      </dgm:t>
    </dgm:pt>
    <dgm:pt modelId="{4F206D37-19E1-45A9-BE0A-5D0EC26875BC}">
      <dgm:prSet phldrT="[Text]" custT="1"/>
      <dgm:spPr/>
      <dgm:t>
        <a:bodyPr/>
        <a:lstStyle/>
        <a:p>
          <a:r>
            <a:rPr lang="de-DE" sz="2800" dirty="0"/>
            <a:t>Biologie</a:t>
          </a:r>
        </a:p>
      </dgm:t>
    </dgm:pt>
    <dgm:pt modelId="{1FC5E940-0D9B-4AD3-A8BD-13BF3C098206}" type="parTrans" cxnId="{E734DF50-EAE0-4EAD-AF04-20450533EE36}">
      <dgm:prSet/>
      <dgm:spPr/>
      <dgm:t>
        <a:bodyPr/>
        <a:lstStyle/>
        <a:p>
          <a:endParaRPr lang="de-DE"/>
        </a:p>
      </dgm:t>
    </dgm:pt>
    <dgm:pt modelId="{32079A11-46B6-40DF-A751-7C83DB97DC45}" type="sibTrans" cxnId="{E734DF50-EAE0-4EAD-AF04-20450533EE36}">
      <dgm:prSet/>
      <dgm:spPr/>
      <dgm:t>
        <a:bodyPr/>
        <a:lstStyle/>
        <a:p>
          <a:endParaRPr lang="de-DE"/>
        </a:p>
      </dgm:t>
    </dgm:pt>
    <dgm:pt modelId="{0527FFF4-CB55-454E-8366-BF30914DAECF}">
      <dgm:prSet phldrT="[Text]" custT="1"/>
      <dgm:spPr/>
      <dgm:t>
        <a:bodyPr/>
        <a:lstStyle/>
        <a:p>
          <a:r>
            <a:rPr lang="de-DE" sz="2800" dirty="0"/>
            <a:t>Physik</a:t>
          </a:r>
        </a:p>
      </dgm:t>
    </dgm:pt>
    <dgm:pt modelId="{AB65E976-3862-4BF2-9C6B-F1E2611B7D58}" type="parTrans" cxnId="{57C612EA-94A2-4D61-916E-9AF3B9158519}">
      <dgm:prSet/>
      <dgm:spPr/>
      <dgm:t>
        <a:bodyPr/>
        <a:lstStyle/>
        <a:p>
          <a:endParaRPr lang="de-DE"/>
        </a:p>
      </dgm:t>
    </dgm:pt>
    <dgm:pt modelId="{E8F2BC02-19CD-4D39-A357-CD102CAFB07F}" type="sibTrans" cxnId="{57C612EA-94A2-4D61-916E-9AF3B9158519}">
      <dgm:prSet/>
      <dgm:spPr/>
      <dgm:t>
        <a:bodyPr/>
        <a:lstStyle/>
        <a:p>
          <a:endParaRPr lang="de-DE"/>
        </a:p>
      </dgm:t>
    </dgm:pt>
    <dgm:pt modelId="{FD4754FF-0448-4193-9A53-91F69F6F49D8}">
      <dgm:prSet phldrT="[Text]" custT="1"/>
      <dgm:spPr/>
      <dgm:t>
        <a:bodyPr/>
        <a:lstStyle/>
        <a:p>
          <a:r>
            <a:rPr lang="de-DE" sz="2800" dirty="0"/>
            <a:t>Chemie</a:t>
          </a:r>
        </a:p>
      </dgm:t>
    </dgm:pt>
    <dgm:pt modelId="{5700BE28-B41E-461D-95F9-67F1A788155C}" type="parTrans" cxnId="{6CB3EAAA-C5FD-4CE0-86A4-6A97650397CD}">
      <dgm:prSet/>
      <dgm:spPr/>
      <dgm:t>
        <a:bodyPr/>
        <a:lstStyle/>
        <a:p>
          <a:endParaRPr lang="de-DE"/>
        </a:p>
      </dgm:t>
    </dgm:pt>
    <dgm:pt modelId="{8DE6EE8B-A9F8-471E-BD06-E3BB286DFED4}" type="sibTrans" cxnId="{6CB3EAAA-C5FD-4CE0-86A4-6A97650397CD}">
      <dgm:prSet/>
      <dgm:spPr/>
      <dgm:t>
        <a:bodyPr/>
        <a:lstStyle/>
        <a:p>
          <a:endParaRPr lang="de-DE"/>
        </a:p>
      </dgm:t>
    </dgm:pt>
    <dgm:pt modelId="{CFEA3E23-4C7A-42B6-B96A-E1D4D58D7BB8}">
      <dgm:prSet phldrT="[Text]" custT="1"/>
      <dgm:spPr/>
      <dgm:t>
        <a:bodyPr/>
        <a:lstStyle/>
        <a:p>
          <a:pPr>
            <a:lnSpc>
              <a:spcPct val="80000"/>
            </a:lnSpc>
          </a:pPr>
          <a:r>
            <a:rPr lang="de-DE" sz="2800" dirty="0"/>
            <a:t>Sozial-wissen-</a:t>
          </a:r>
          <a:r>
            <a:rPr lang="de-DE" sz="2800" dirty="0" err="1"/>
            <a:t>schaften</a:t>
          </a:r>
          <a:endParaRPr lang="de-DE" sz="2800" dirty="0"/>
        </a:p>
      </dgm:t>
    </dgm:pt>
    <dgm:pt modelId="{2E787F0C-5F28-4D0D-BDC2-64A249208430}" type="parTrans" cxnId="{D8306079-282F-4D72-BF82-9371B52B95D0}">
      <dgm:prSet/>
      <dgm:spPr/>
      <dgm:t>
        <a:bodyPr/>
        <a:lstStyle/>
        <a:p>
          <a:endParaRPr lang="de-DE"/>
        </a:p>
      </dgm:t>
    </dgm:pt>
    <dgm:pt modelId="{BCE40CA6-ABE1-4290-A1AB-CEE686D552BD}" type="sibTrans" cxnId="{D8306079-282F-4D72-BF82-9371B52B95D0}">
      <dgm:prSet/>
      <dgm:spPr/>
      <dgm:t>
        <a:bodyPr/>
        <a:lstStyle/>
        <a:p>
          <a:endParaRPr lang="de-DE"/>
        </a:p>
      </dgm:t>
    </dgm:pt>
    <dgm:pt modelId="{80E6FC6C-50FA-4B80-9BBC-061E2A20156D}">
      <dgm:prSet phldrT="[Text]"/>
      <dgm:spPr/>
      <dgm:t>
        <a:bodyPr/>
        <a:lstStyle/>
        <a:p>
          <a:r>
            <a:rPr lang="de-DE" dirty="0"/>
            <a:t>Geographie</a:t>
          </a:r>
        </a:p>
      </dgm:t>
    </dgm:pt>
    <dgm:pt modelId="{C5DE8FE0-13A6-4208-A097-8E72BEFB5A0D}" type="sibTrans" cxnId="{FBEE398C-B837-47AE-B058-9A321E64158D}">
      <dgm:prSet/>
      <dgm:spPr/>
      <dgm:t>
        <a:bodyPr/>
        <a:lstStyle/>
        <a:p>
          <a:endParaRPr lang="de-DE"/>
        </a:p>
      </dgm:t>
    </dgm:pt>
    <dgm:pt modelId="{F268FD00-FD7A-44A2-A482-E9419B50A671}" type="parTrans" cxnId="{FBEE398C-B837-47AE-B058-9A321E64158D}">
      <dgm:prSet/>
      <dgm:spPr/>
      <dgm:t>
        <a:bodyPr/>
        <a:lstStyle/>
        <a:p>
          <a:endParaRPr lang="de-DE"/>
        </a:p>
      </dgm:t>
    </dgm:pt>
    <dgm:pt modelId="{81A5F44F-389D-4974-8568-8BF2521C9104}" type="pres">
      <dgm:prSet presAssocID="{7FAC1C77-40CF-47C0-85C8-777F6985613B}" presName="diagram" presStyleCnt="0">
        <dgm:presLayoutVars>
          <dgm:dir/>
          <dgm:resizeHandles val="exact"/>
        </dgm:presLayoutVars>
      </dgm:prSet>
      <dgm:spPr/>
    </dgm:pt>
    <dgm:pt modelId="{DF8E1F79-6DAE-482C-A110-1CBB44261642}" type="pres">
      <dgm:prSet presAssocID="{76DC3AB3-9647-4896-95F8-7B90F6192169}" presName="node" presStyleLbl="node1" presStyleIdx="0" presStyleCnt="9">
        <dgm:presLayoutVars>
          <dgm:bulletEnabled val="1"/>
        </dgm:presLayoutVars>
      </dgm:prSet>
      <dgm:spPr>
        <a:prstGeom prst="roundRect">
          <a:avLst/>
        </a:prstGeom>
      </dgm:spPr>
    </dgm:pt>
    <dgm:pt modelId="{D139FFF1-F66D-4993-ABBA-2FCB83D9D02F}" type="pres">
      <dgm:prSet presAssocID="{BF86656B-6DB0-4FFE-A58B-12937F05C360}" presName="sibTrans" presStyleCnt="0"/>
      <dgm:spPr/>
    </dgm:pt>
    <dgm:pt modelId="{E19F3695-3CA8-447C-9494-1098C692833F}" type="pres">
      <dgm:prSet presAssocID="{4BE8E130-C7A1-4B84-AC50-278274D13D8D}" presName="node" presStyleLbl="node1" presStyleIdx="1" presStyleCnt="9">
        <dgm:presLayoutVars>
          <dgm:bulletEnabled val="1"/>
        </dgm:presLayoutVars>
      </dgm:prSet>
      <dgm:spPr>
        <a:prstGeom prst="roundRect">
          <a:avLst/>
        </a:prstGeom>
      </dgm:spPr>
    </dgm:pt>
    <dgm:pt modelId="{5570DBD5-0D5E-4CEF-B674-E4B1F0033290}" type="pres">
      <dgm:prSet presAssocID="{4B80A7D9-C19D-4C0C-BC6C-B4395FACCAE0}" presName="sibTrans" presStyleCnt="0"/>
      <dgm:spPr/>
    </dgm:pt>
    <dgm:pt modelId="{877F4998-CBA2-429D-BC62-EB583837715A}" type="pres">
      <dgm:prSet presAssocID="{E293E66D-0339-468B-9C91-F7FE83EC6E38}" presName="node" presStyleLbl="node1" presStyleIdx="2" presStyleCnt="9" custScaleX="104690">
        <dgm:presLayoutVars>
          <dgm:bulletEnabled val="1"/>
        </dgm:presLayoutVars>
      </dgm:prSet>
      <dgm:spPr>
        <a:prstGeom prst="roundRect">
          <a:avLst/>
        </a:prstGeom>
      </dgm:spPr>
    </dgm:pt>
    <dgm:pt modelId="{F2C917E0-AF08-4125-8D07-652CC4C28602}" type="pres">
      <dgm:prSet presAssocID="{70D98C6E-0908-40BC-8C72-47A4ED1B4D0F}" presName="sibTrans" presStyleCnt="0"/>
      <dgm:spPr/>
    </dgm:pt>
    <dgm:pt modelId="{3984A0B2-8FCD-48DB-9FE9-905595F8A087}" type="pres">
      <dgm:prSet presAssocID="{0B1A12FA-9E83-48C0-A671-2431D9E9708B}" presName="node" presStyleLbl="node1" presStyleIdx="3" presStyleCnt="9" custLinFactNeighborX="-894" custLinFactNeighborY="1665">
        <dgm:presLayoutVars>
          <dgm:bulletEnabled val="1"/>
        </dgm:presLayoutVars>
      </dgm:prSet>
      <dgm:spPr>
        <a:prstGeom prst="roundRect">
          <a:avLst/>
        </a:prstGeom>
      </dgm:spPr>
    </dgm:pt>
    <dgm:pt modelId="{02C4F36E-A685-4DEB-B9D8-BFFA1F17E97F}" type="pres">
      <dgm:prSet presAssocID="{AEB34ADD-02A1-4025-9696-357610959048}" presName="sibTrans" presStyleCnt="0"/>
      <dgm:spPr/>
    </dgm:pt>
    <dgm:pt modelId="{70C8FD1F-4266-4215-80AF-BEA3A37FA876}" type="pres">
      <dgm:prSet presAssocID="{CFEA3E23-4C7A-42B6-B96A-E1D4D58D7BB8}" presName="node" presStyleLbl="node1" presStyleIdx="4" presStyleCnt="9">
        <dgm:presLayoutVars>
          <dgm:bulletEnabled val="1"/>
        </dgm:presLayoutVars>
      </dgm:prSet>
      <dgm:spPr>
        <a:prstGeom prst="flowChartAlternateProcess">
          <a:avLst/>
        </a:prstGeom>
      </dgm:spPr>
    </dgm:pt>
    <dgm:pt modelId="{7DA86397-1AF2-4825-AE1D-7CDFDD98CA21}" type="pres">
      <dgm:prSet presAssocID="{BCE40CA6-ABE1-4290-A1AB-CEE686D552BD}" presName="sibTrans" presStyleCnt="0"/>
      <dgm:spPr/>
    </dgm:pt>
    <dgm:pt modelId="{7ED52B62-B538-44DB-BCAD-3F97A0F4AF20}" type="pres">
      <dgm:prSet presAssocID="{80E6FC6C-50FA-4B80-9BBC-061E2A20156D}" presName="node" presStyleLbl="node1" presStyleIdx="5" presStyleCnt="9">
        <dgm:presLayoutVars>
          <dgm:bulletEnabled val="1"/>
        </dgm:presLayoutVars>
      </dgm:prSet>
      <dgm:spPr>
        <a:prstGeom prst="flowChartAlternateProcess">
          <a:avLst/>
        </a:prstGeom>
      </dgm:spPr>
    </dgm:pt>
    <dgm:pt modelId="{C45B2843-3184-4E46-BABF-C32662E4345E}" type="pres">
      <dgm:prSet presAssocID="{C5DE8FE0-13A6-4208-A097-8E72BEFB5A0D}" presName="sibTrans" presStyleCnt="0"/>
      <dgm:spPr/>
    </dgm:pt>
    <dgm:pt modelId="{6DE885BD-2E35-4D36-A067-18A12FB94C88}" type="pres">
      <dgm:prSet presAssocID="{4F206D37-19E1-45A9-BE0A-5D0EC26875BC}" presName="node" presStyleLbl="node1" presStyleIdx="6" presStyleCnt="9">
        <dgm:presLayoutVars>
          <dgm:bulletEnabled val="1"/>
        </dgm:presLayoutVars>
      </dgm:prSet>
      <dgm:spPr>
        <a:prstGeom prst="roundRect">
          <a:avLst/>
        </a:prstGeom>
      </dgm:spPr>
    </dgm:pt>
    <dgm:pt modelId="{66153E4A-C4B2-44E3-A363-521A4A38D936}" type="pres">
      <dgm:prSet presAssocID="{32079A11-46B6-40DF-A751-7C83DB97DC45}" presName="sibTrans" presStyleCnt="0"/>
      <dgm:spPr/>
    </dgm:pt>
    <dgm:pt modelId="{D328EEDB-D148-40FC-B08C-ECED288D3698}" type="pres">
      <dgm:prSet presAssocID="{0527FFF4-CB55-454E-8366-BF30914DAECF}" presName="node" presStyleLbl="node1" presStyleIdx="7" presStyleCnt="9">
        <dgm:presLayoutVars>
          <dgm:bulletEnabled val="1"/>
        </dgm:presLayoutVars>
      </dgm:prSet>
      <dgm:spPr>
        <a:prstGeom prst="roundRect">
          <a:avLst/>
        </a:prstGeom>
      </dgm:spPr>
    </dgm:pt>
    <dgm:pt modelId="{7405C1DB-FD60-4934-B279-3DF99190049A}" type="pres">
      <dgm:prSet presAssocID="{E8F2BC02-19CD-4D39-A357-CD102CAFB07F}" presName="sibTrans" presStyleCnt="0"/>
      <dgm:spPr/>
    </dgm:pt>
    <dgm:pt modelId="{5E4AE382-7D40-4991-9617-DA697DA3095E}" type="pres">
      <dgm:prSet presAssocID="{FD4754FF-0448-4193-9A53-91F69F6F49D8}" presName="node" presStyleLbl="node1" presStyleIdx="8" presStyleCnt="9">
        <dgm:presLayoutVars>
          <dgm:bulletEnabled val="1"/>
        </dgm:presLayoutVars>
      </dgm:prSet>
      <dgm:spPr>
        <a:prstGeom prst="roundRect">
          <a:avLst/>
        </a:prstGeom>
      </dgm:spPr>
    </dgm:pt>
  </dgm:ptLst>
  <dgm:cxnLst>
    <dgm:cxn modelId="{D8AD4725-FDF9-4345-9D60-CE74AF546821}" type="presOf" srcId="{FD4754FF-0448-4193-9A53-91F69F6F49D8}" destId="{5E4AE382-7D40-4991-9617-DA697DA3095E}" srcOrd="0" destOrd="0" presId="urn:microsoft.com/office/officeart/2005/8/layout/default#3"/>
    <dgm:cxn modelId="{39146E32-4288-4141-BCC5-1410A5D69489}" srcId="{7FAC1C77-40CF-47C0-85C8-777F6985613B}" destId="{E293E66D-0339-468B-9C91-F7FE83EC6E38}" srcOrd="2" destOrd="0" parTransId="{9A4159DE-2E98-4CC9-9B87-C5C33122E920}" sibTransId="{70D98C6E-0908-40BC-8C72-47A4ED1B4D0F}"/>
    <dgm:cxn modelId="{50146137-09AF-43FA-9F18-9411A6C2BB33}" type="presOf" srcId="{E293E66D-0339-468B-9C91-F7FE83EC6E38}" destId="{877F4998-CBA2-429D-BC62-EB583837715A}" srcOrd="0" destOrd="0" presId="urn:microsoft.com/office/officeart/2005/8/layout/default#3"/>
    <dgm:cxn modelId="{F0004240-1231-468C-A1CD-0D61CEA5DB3C}" srcId="{7FAC1C77-40CF-47C0-85C8-777F6985613B}" destId="{4BE8E130-C7A1-4B84-AC50-278274D13D8D}" srcOrd="1" destOrd="0" parTransId="{ABD569F9-ED4B-4F8D-815F-6BAB0E73E011}" sibTransId="{4B80A7D9-C19D-4C0C-BC6C-B4395FACCAE0}"/>
    <dgm:cxn modelId="{818A0C5B-F3A1-47D5-9BEF-241924BC353C}" type="presOf" srcId="{7FAC1C77-40CF-47C0-85C8-777F6985613B}" destId="{81A5F44F-389D-4974-8568-8BF2521C9104}" srcOrd="0" destOrd="0" presId="urn:microsoft.com/office/officeart/2005/8/layout/default#3"/>
    <dgm:cxn modelId="{B15FC046-AB5F-4D61-8A4B-906C914893B9}" type="presOf" srcId="{76DC3AB3-9647-4896-95F8-7B90F6192169}" destId="{DF8E1F79-6DAE-482C-A110-1CBB44261642}" srcOrd="0" destOrd="0" presId="urn:microsoft.com/office/officeart/2005/8/layout/default#3"/>
    <dgm:cxn modelId="{12344868-E781-471F-8F04-98B9C39D625E}" type="presOf" srcId="{0B1A12FA-9E83-48C0-A671-2431D9E9708B}" destId="{3984A0B2-8FCD-48DB-9FE9-905595F8A087}" srcOrd="0" destOrd="0" presId="urn:microsoft.com/office/officeart/2005/8/layout/default#3"/>
    <dgm:cxn modelId="{E734DF50-EAE0-4EAD-AF04-20450533EE36}" srcId="{7FAC1C77-40CF-47C0-85C8-777F6985613B}" destId="{4F206D37-19E1-45A9-BE0A-5D0EC26875BC}" srcOrd="6" destOrd="0" parTransId="{1FC5E940-0D9B-4AD3-A8BD-13BF3C098206}" sibTransId="{32079A11-46B6-40DF-A751-7C83DB97DC45}"/>
    <dgm:cxn modelId="{D8306079-282F-4D72-BF82-9371B52B95D0}" srcId="{7FAC1C77-40CF-47C0-85C8-777F6985613B}" destId="{CFEA3E23-4C7A-42B6-B96A-E1D4D58D7BB8}" srcOrd="4" destOrd="0" parTransId="{2E787F0C-5F28-4D0D-BDC2-64A249208430}" sibTransId="{BCE40CA6-ABE1-4290-A1AB-CEE686D552BD}"/>
    <dgm:cxn modelId="{3330A986-6626-40CA-8BBD-0754A98F5883}" type="presOf" srcId="{80E6FC6C-50FA-4B80-9BBC-061E2A20156D}" destId="{7ED52B62-B538-44DB-BCAD-3F97A0F4AF20}" srcOrd="0" destOrd="0" presId="urn:microsoft.com/office/officeart/2005/8/layout/default#3"/>
    <dgm:cxn modelId="{B5A29C87-9EFB-4EC1-9302-485CA08FFF52}" type="presOf" srcId="{4BE8E130-C7A1-4B84-AC50-278274D13D8D}" destId="{E19F3695-3CA8-447C-9494-1098C692833F}" srcOrd="0" destOrd="0" presId="urn:microsoft.com/office/officeart/2005/8/layout/default#3"/>
    <dgm:cxn modelId="{FBEE398C-B837-47AE-B058-9A321E64158D}" srcId="{7FAC1C77-40CF-47C0-85C8-777F6985613B}" destId="{80E6FC6C-50FA-4B80-9BBC-061E2A20156D}" srcOrd="5" destOrd="0" parTransId="{F268FD00-FD7A-44A2-A482-E9419B50A671}" sibTransId="{C5DE8FE0-13A6-4208-A097-8E72BEFB5A0D}"/>
    <dgm:cxn modelId="{9C979C9D-3BEE-41CE-91A8-B02F492871AF}" type="presOf" srcId="{4F206D37-19E1-45A9-BE0A-5D0EC26875BC}" destId="{6DE885BD-2E35-4D36-A067-18A12FB94C88}" srcOrd="0" destOrd="0" presId="urn:microsoft.com/office/officeart/2005/8/layout/default#3"/>
    <dgm:cxn modelId="{2ACC629E-129A-40B2-8F46-0A707817F137}" type="presOf" srcId="{CFEA3E23-4C7A-42B6-B96A-E1D4D58D7BB8}" destId="{70C8FD1F-4266-4215-80AF-BEA3A37FA876}" srcOrd="0" destOrd="0" presId="urn:microsoft.com/office/officeart/2005/8/layout/default#3"/>
    <dgm:cxn modelId="{6CB3EAAA-C5FD-4CE0-86A4-6A97650397CD}" srcId="{7FAC1C77-40CF-47C0-85C8-777F6985613B}" destId="{FD4754FF-0448-4193-9A53-91F69F6F49D8}" srcOrd="8" destOrd="0" parTransId="{5700BE28-B41E-461D-95F9-67F1A788155C}" sibTransId="{8DE6EE8B-A9F8-471E-BD06-E3BB286DFED4}"/>
    <dgm:cxn modelId="{AC0A0BAE-F667-44D4-A1BC-E6B7241E2E84}" srcId="{7FAC1C77-40CF-47C0-85C8-777F6985613B}" destId="{0B1A12FA-9E83-48C0-A671-2431D9E9708B}" srcOrd="3" destOrd="0" parTransId="{4EDEF722-EF71-416B-816B-A1C499243894}" sibTransId="{AEB34ADD-02A1-4025-9696-357610959048}"/>
    <dgm:cxn modelId="{E2DB22D5-7C48-409B-884A-E6FC42BEAA99}" type="presOf" srcId="{0527FFF4-CB55-454E-8366-BF30914DAECF}" destId="{D328EEDB-D148-40FC-B08C-ECED288D3698}" srcOrd="0" destOrd="0" presId="urn:microsoft.com/office/officeart/2005/8/layout/default#3"/>
    <dgm:cxn modelId="{57C612EA-94A2-4D61-916E-9AF3B9158519}" srcId="{7FAC1C77-40CF-47C0-85C8-777F6985613B}" destId="{0527FFF4-CB55-454E-8366-BF30914DAECF}" srcOrd="7" destOrd="0" parTransId="{AB65E976-3862-4BF2-9C6B-F1E2611B7D58}" sibTransId="{E8F2BC02-19CD-4D39-A357-CD102CAFB07F}"/>
    <dgm:cxn modelId="{57F0F5F3-2DD5-4764-AAD8-F7B66C51A5A3}" srcId="{7FAC1C77-40CF-47C0-85C8-777F6985613B}" destId="{76DC3AB3-9647-4896-95F8-7B90F6192169}" srcOrd="0" destOrd="0" parTransId="{6CAAF352-28D1-446D-9113-E5371AC8DBA6}" sibTransId="{BF86656B-6DB0-4FFE-A58B-12937F05C360}"/>
    <dgm:cxn modelId="{BDBF9939-A7CD-491F-B280-4CA3A68CE529}" type="presParOf" srcId="{81A5F44F-389D-4974-8568-8BF2521C9104}" destId="{DF8E1F79-6DAE-482C-A110-1CBB44261642}" srcOrd="0" destOrd="0" presId="urn:microsoft.com/office/officeart/2005/8/layout/default#3"/>
    <dgm:cxn modelId="{DBA00CC1-DC20-4790-ABFB-D15C0992D934}" type="presParOf" srcId="{81A5F44F-389D-4974-8568-8BF2521C9104}" destId="{D139FFF1-F66D-4993-ABBA-2FCB83D9D02F}" srcOrd="1" destOrd="0" presId="urn:microsoft.com/office/officeart/2005/8/layout/default#3"/>
    <dgm:cxn modelId="{A8072332-6EB6-4216-8A25-DACB78F46538}" type="presParOf" srcId="{81A5F44F-389D-4974-8568-8BF2521C9104}" destId="{E19F3695-3CA8-447C-9494-1098C692833F}" srcOrd="2" destOrd="0" presId="urn:microsoft.com/office/officeart/2005/8/layout/default#3"/>
    <dgm:cxn modelId="{9F9565CD-DD8C-4DF8-AABD-FFFB6D664236}" type="presParOf" srcId="{81A5F44F-389D-4974-8568-8BF2521C9104}" destId="{5570DBD5-0D5E-4CEF-B674-E4B1F0033290}" srcOrd="3" destOrd="0" presId="urn:microsoft.com/office/officeart/2005/8/layout/default#3"/>
    <dgm:cxn modelId="{19B2C372-B854-4D5F-AF31-3D45C626628D}" type="presParOf" srcId="{81A5F44F-389D-4974-8568-8BF2521C9104}" destId="{877F4998-CBA2-429D-BC62-EB583837715A}" srcOrd="4" destOrd="0" presId="urn:microsoft.com/office/officeart/2005/8/layout/default#3"/>
    <dgm:cxn modelId="{B2DA8D40-2C55-4D1C-A603-708A5086C5E6}" type="presParOf" srcId="{81A5F44F-389D-4974-8568-8BF2521C9104}" destId="{F2C917E0-AF08-4125-8D07-652CC4C28602}" srcOrd="5" destOrd="0" presId="urn:microsoft.com/office/officeart/2005/8/layout/default#3"/>
    <dgm:cxn modelId="{C182C05C-1875-450B-A30A-029D125C2A6F}" type="presParOf" srcId="{81A5F44F-389D-4974-8568-8BF2521C9104}" destId="{3984A0B2-8FCD-48DB-9FE9-905595F8A087}" srcOrd="6" destOrd="0" presId="urn:microsoft.com/office/officeart/2005/8/layout/default#3"/>
    <dgm:cxn modelId="{525360D4-D24E-46A1-9DF2-7FC6EA2D8CA1}" type="presParOf" srcId="{81A5F44F-389D-4974-8568-8BF2521C9104}" destId="{02C4F36E-A685-4DEB-B9D8-BFFA1F17E97F}" srcOrd="7" destOrd="0" presId="urn:microsoft.com/office/officeart/2005/8/layout/default#3"/>
    <dgm:cxn modelId="{B424FDE7-FAF6-4D06-A59E-C66A97A3EA51}" type="presParOf" srcId="{81A5F44F-389D-4974-8568-8BF2521C9104}" destId="{70C8FD1F-4266-4215-80AF-BEA3A37FA876}" srcOrd="8" destOrd="0" presId="urn:microsoft.com/office/officeart/2005/8/layout/default#3"/>
    <dgm:cxn modelId="{5C42AC14-E2BA-498F-A1FB-F71A23B58312}" type="presParOf" srcId="{81A5F44F-389D-4974-8568-8BF2521C9104}" destId="{7DA86397-1AF2-4825-AE1D-7CDFDD98CA21}" srcOrd="9" destOrd="0" presId="urn:microsoft.com/office/officeart/2005/8/layout/default#3"/>
    <dgm:cxn modelId="{D584D924-ED4F-4A6D-91BE-8E3C8C0E6BA1}" type="presParOf" srcId="{81A5F44F-389D-4974-8568-8BF2521C9104}" destId="{7ED52B62-B538-44DB-BCAD-3F97A0F4AF20}" srcOrd="10" destOrd="0" presId="urn:microsoft.com/office/officeart/2005/8/layout/default#3"/>
    <dgm:cxn modelId="{1F789CAD-419C-4B14-BD6C-7FEE2E3A2331}" type="presParOf" srcId="{81A5F44F-389D-4974-8568-8BF2521C9104}" destId="{C45B2843-3184-4E46-BABF-C32662E4345E}" srcOrd="11" destOrd="0" presId="urn:microsoft.com/office/officeart/2005/8/layout/default#3"/>
    <dgm:cxn modelId="{09E98DCD-0DE9-4527-9172-E7255C497966}" type="presParOf" srcId="{81A5F44F-389D-4974-8568-8BF2521C9104}" destId="{6DE885BD-2E35-4D36-A067-18A12FB94C88}" srcOrd="12" destOrd="0" presId="urn:microsoft.com/office/officeart/2005/8/layout/default#3"/>
    <dgm:cxn modelId="{23FFB259-0316-4590-B8C6-71210EBA41D2}" type="presParOf" srcId="{81A5F44F-389D-4974-8568-8BF2521C9104}" destId="{66153E4A-C4B2-44E3-A363-521A4A38D936}" srcOrd="13" destOrd="0" presId="urn:microsoft.com/office/officeart/2005/8/layout/default#3"/>
    <dgm:cxn modelId="{1119BD6E-5C00-4BC4-8165-5D075BF62002}" type="presParOf" srcId="{81A5F44F-389D-4974-8568-8BF2521C9104}" destId="{D328EEDB-D148-40FC-B08C-ECED288D3698}" srcOrd="14" destOrd="0" presId="urn:microsoft.com/office/officeart/2005/8/layout/default#3"/>
    <dgm:cxn modelId="{34E15B8E-4552-499D-BD2E-18CFB1C1EE62}" type="presParOf" srcId="{81A5F44F-389D-4974-8568-8BF2521C9104}" destId="{7405C1DB-FD60-4934-B279-3DF99190049A}" srcOrd="15" destOrd="0" presId="urn:microsoft.com/office/officeart/2005/8/layout/default#3"/>
    <dgm:cxn modelId="{9ECF3AEA-4132-4817-8CB4-991A0124677F}" type="presParOf" srcId="{81A5F44F-389D-4974-8568-8BF2521C9104}" destId="{5E4AE382-7D40-4991-9617-DA697DA3095E}" srcOrd="16" destOrd="0" presId="urn:microsoft.com/office/officeart/2005/8/layout/defaul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7FAC1C77-40CF-47C0-85C8-777F6985613B}" type="doc">
      <dgm:prSet loTypeId="urn:microsoft.com/office/officeart/2005/8/layout/default#2" loCatId="list" qsTypeId="urn:microsoft.com/office/officeart/2005/8/quickstyle/simple1" qsCatId="simple" csTypeId="urn:microsoft.com/office/officeart/2005/8/colors/accent1_2" csCatId="accent1" phldr="1"/>
      <dgm:spPr/>
      <dgm:t>
        <a:bodyPr/>
        <a:lstStyle/>
        <a:p>
          <a:endParaRPr lang="de-DE"/>
        </a:p>
      </dgm:t>
    </dgm:pt>
    <dgm:pt modelId="{76DC3AB3-9647-4896-95F8-7B90F6192169}">
      <dgm:prSet phldrT="[Text]" custT="1"/>
      <dgm:spPr/>
      <dgm:t>
        <a:bodyPr/>
        <a:lstStyle/>
        <a:p>
          <a:r>
            <a:rPr lang="de-DE" sz="2800" dirty="0"/>
            <a:t>Deutsch, Fremdsprache, Mathematik</a:t>
          </a:r>
        </a:p>
      </dgm:t>
    </dgm:pt>
    <dgm:pt modelId="{6CAAF352-28D1-446D-9113-E5371AC8DBA6}" type="parTrans" cxnId="{57F0F5F3-2DD5-4764-AAD8-F7B66C51A5A3}">
      <dgm:prSet/>
      <dgm:spPr/>
      <dgm:t>
        <a:bodyPr/>
        <a:lstStyle/>
        <a:p>
          <a:endParaRPr lang="de-DE"/>
        </a:p>
      </dgm:t>
    </dgm:pt>
    <dgm:pt modelId="{BF86656B-6DB0-4FFE-A58B-12937F05C360}" type="sibTrans" cxnId="{57F0F5F3-2DD5-4764-AAD8-F7B66C51A5A3}">
      <dgm:prSet/>
      <dgm:spPr/>
      <dgm:t>
        <a:bodyPr/>
        <a:lstStyle/>
        <a:p>
          <a:endParaRPr lang="de-DE"/>
        </a:p>
      </dgm:t>
    </dgm:pt>
    <dgm:pt modelId="{4BE8E130-C7A1-4B84-AC50-278274D13D8D}">
      <dgm:prSet phldrT="[Text]" custT="1"/>
      <dgm:spPr/>
      <dgm:t>
        <a:bodyPr/>
        <a:lstStyle/>
        <a:p>
          <a:endParaRPr lang="de-DE" sz="2800" dirty="0"/>
        </a:p>
      </dgm:t>
    </dgm:pt>
    <dgm:pt modelId="{ABD569F9-ED4B-4F8D-815F-6BAB0E73E011}" type="parTrans" cxnId="{F0004240-1231-468C-A1CD-0D61CEA5DB3C}">
      <dgm:prSet/>
      <dgm:spPr/>
      <dgm:t>
        <a:bodyPr/>
        <a:lstStyle/>
        <a:p>
          <a:endParaRPr lang="de-DE"/>
        </a:p>
      </dgm:t>
    </dgm:pt>
    <dgm:pt modelId="{4B80A7D9-C19D-4C0C-BC6C-B4395FACCAE0}" type="sibTrans" cxnId="{F0004240-1231-468C-A1CD-0D61CEA5DB3C}">
      <dgm:prSet/>
      <dgm:spPr/>
      <dgm:t>
        <a:bodyPr/>
        <a:lstStyle/>
        <a:p>
          <a:endParaRPr lang="de-DE"/>
        </a:p>
      </dgm:t>
    </dgm:pt>
    <dgm:pt modelId="{E293E66D-0339-468B-9C91-F7FE83EC6E38}">
      <dgm:prSet phldrT="[Text]" custT="1"/>
      <dgm:spPr/>
      <dgm:t>
        <a:bodyPr/>
        <a:lstStyle/>
        <a:p>
          <a:endParaRPr lang="de-DE" sz="2800" dirty="0"/>
        </a:p>
      </dgm:t>
    </dgm:pt>
    <dgm:pt modelId="{9A4159DE-2E98-4CC9-9B87-C5C33122E920}" type="parTrans" cxnId="{39146E32-4288-4141-BCC5-1410A5D69489}">
      <dgm:prSet/>
      <dgm:spPr/>
      <dgm:t>
        <a:bodyPr/>
        <a:lstStyle/>
        <a:p>
          <a:endParaRPr lang="de-DE"/>
        </a:p>
      </dgm:t>
    </dgm:pt>
    <dgm:pt modelId="{70D98C6E-0908-40BC-8C72-47A4ED1B4D0F}" type="sibTrans" cxnId="{39146E32-4288-4141-BCC5-1410A5D69489}">
      <dgm:prSet/>
      <dgm:spPr/>
      <dgm:t>
        <a:bodyPr/>
        <a:lstStyle/>
        <a:p>
          <a:endParaRPr lang="de-DE"/>
        </a:p>
      </dgm:t>
    </dgm:pt>
    <dgm:pt modelId="{0B1A12FA-9E83-48C0-A671-2431D9E9708B}">
      <dgm:prSet phldrT="[Text]" custT="1"/>
      <dgm:spPr/>
      <dgm:t>
        <a:bodyPr/>
        <a:lstStyle/>
        <a:p>
          <a:r>
            <a:rPr lang="de-DE" sz="2800" dirty="0"/>
            <a:t>Deutsch, Fremdsprache, Mathematik</a:t>
          </a:r>
        </a:p>
      </dgm:t>
    </dgm:pt>
    <dgm:pt modelId="{4EDEF722-EF71-416B-816B-A1C499243894}" type="parTrans" cxnId="{AC0A0BAE-F667-44D4-A1BC-E6B7241E2E84}">
      <dgm:prSet/>
      <dgm:spPr/>
      <dgm:t>
        <a:bodyPr/>
        <a:lstStyle/>
        <a:p>
          <a:endParaRPr lang="de-DE"/>
        </a:p>
      </dgm:t>
    </dgm:pt>
    <dgm:pt modelId="{AEB34ADD-02A1-4025-9696-357610959048}" type="sibTrans" cxnId="{AC0A0BAE-F667-44D4-A1BC-E6B7241E2E84}">
      <dgm:prSet/>
      <dgm:spPr/>
      <dgm:t>
        <a:bodyPr/>
        <a:lstStyle/>
        <a:p>
          <a:endParaRPr lang="de-DE"/>
        </a:p>
      </dgm:t>
    </dgm:pt>
    <dgm:pt modelId="{81A5F44F-389D-4974-8568-8BF2521C9104}" type="pres">
      <dgm:prSet presAssocID="{7FAC1C77-40CF-47C0-85C8-777F6985613B}" presName="diagram" presStyleCnt="0">
        <dgm:presLayoutVars>
          <dgm:dir/>
          <dgm:resizeHandles val="exact"/>
        </dgm:presLayoutVars>
      </dgm:prSet>
      <dgm:spPr/>
    </dgm:pt>
    <dgm:pt modelId="{DF8E1F79-6DAE-482C-A110-1CBB44261642}" type="pres">
      <dgm:prSet presAssocID="{76DC3AB3-9647-4896-95F8-7B90F6192169}" presName="node" presStyleLbl="node1" presStyleIdx="0" presStyleCnt="4">
        <dgm:presLayoutVars>
          <dgm:bulletEnabled val="1"/>
        </dgm:presLayoutVars>
      </dgm:prSet>
      <dgm:spPr>
        <a:prstGeom prst="roundRect">
          <a:avLst/>
        </a:prstGeom>
      </dgm:spPr>
    </dgm:pt>
    <dgm:pt modelId="{D139FFF1-F66D-4993-ABBA-2FCB83D9D02F}" type="pres">
      <dgm:prSet presAssocID="{BF86656B-6DB0-4FFE-A58B-12937F05C360}" presName="sibTrans" presStyleCnt="0"/>
      <dgm:spPr/>
    </dgm:pt>
    <dgm:pt modelId="{E19F3695-3CA8-447C-9494-1098C692833F}" type="pres">
      <dgm:prSet presAssocID="{4BE8E130-C7A1-4B84-AC50-278274D13D8D}" presName="node" presStyleLbl="node1" presStyleIdx="1" presStyleCnt="4">
        <dgm:presLayoutVars>
          <dgm:bulletEnabled val="1"/>
        </dgm:presLayoutVars>
      </dgm:prSet>
      <dgm:spPr>
        <a:prstGeom prst="roundRect">
          <a:avLst/>
        </a:prstGeom>
      </dgm:spPr>
    </dgm:pt>
    <dgm:pt modelId="{5570DBD5-0D5E-4CEF-B674-E4B1F0033290}" type="pres">
      <dgm:prSet presAssocID="{4B80A7D9-C19D-4C0C-BC6C-B4395FACCAE0}" presName="sibTrans" presStyleCnt="0"/>
      <dgm:spPr/>
    </dgm:pt>
    <dgm:pt modelId="{877F4998-CBA2-429D-BC62-EB583837715A}" type="pres">
      <dgm:prSet presAssocID="{E293E66D-0339-468B-9C91-F7FE83EC6E38}" presName="node" presStyleLbl="node1" presStyleIdx="2" presStyleCnt="4">
        <dgm:presLayoutVars>
          <dgm:bulletEnabled val="1"/>
        </dgm:presLayoutVars>
      </dgm:prSet>
      <dgm:spPr>
        <a:prstGeom prst="roundRect">
          <a:avLst/>
        </a:prstGeom>
      </dgm:spPr>
    </dgm:pt>
    <dgm:pt modelId="{F2C917E0-AF08-4125-8D07-652CC4C28602}" type="pres">
      <dgm:prSet presAssocID="{70D98C6E-0908-40BC-8C72-47A4ED1B4D0F}" presName="sibTrans" presStyleCnt="0"/>
      <dgm:spPr/>
    </dgm:pt>
    <dgm:pt modelId="{3984A0B2-8FCD-48DB-9FE9-905595F8A087}" type="pres">
      <dgm:prSet presAssocID="{0B1A12FA-9E83-48C0-A671-2431D9E9708B}" presName="node" presStyleLbl="node1" presStyleIdx="3" presStyleCnt="4">
        <dgm:presLayoutVars>
          <dgm:bulletEnabled val="1"/>
        </dgm:presLayoutVars>
      </dgm:prSet>
      <dgm:spPr>
        <a:prstGeom prst="roundRect">
          <a:avLst/>
        </a:prstGeom>
      </dgm:spPr>
    </dgm:pt>
  </dgm:ptLst>
  <dgm:cxnLst>
    <dgm:cxn modelId="{7E225230-A93C-4760-9C94-B89F2AEA4FDD}" type="presOf" srcId="{0B1A12FA-9E83-48C0-A671-2431D9E9708B}" destId="{3984A0B2-8FCD-48DB-9FE9-905595F8A087}" srcOrd="0" destOrd="0" presId="urn:microsoft.com/office/officeart/2005/8/layout/default#2"/>
    <dgm:cxn modelId="{F1ECF531-02D5-42CD-8B12-78052F9678C6}" type="presOf" srcId="{7FAC1C77-40CF-47C0-85C8-777F6985613B}" destId="{81A5F44F-389D-4974-8568-8BF2521C9104}" srcOrd="0" destOrd="0" presId="urn:microsoft.com/office/officeart/2005/8/layout/default#2"/>
    <dgm:cxn modelId="{39146E32-4288-4141-BCC5-1410A5D69489}" srcId="{7FAC1C77-40CF-47C0-85C8-777F6985613B}" destId="{E293E66D-0339-468B-9C91-F7FE83EC6E38}" srcOrd="2" destOrd="0" parTransId="{9A4159DE-2E98-4CC9-9B87-C5C33122E920}" sibTransId="{70D98C6E-0908-40BC-8C72-47A4ED1B4D0F}"/>
    <dgm:cxn modelId="{F0004240-1231-468C-A1CD-0D61CEA5DB3C}" srcId="{7FAC1C77-40CF-47C0-85C8-777F6985613B}" destId="{4BE8E130-C7A1-4B84-AC50-278274D13D8D}" srcOrd="1" destOrd="0" parTransId="{ABD569F9-ED4B-4F8D-815F-6BAB0E73E011}" sibTransId="{4B80A7D9-C19D-4C0C-BC6C-B4395FACCAE0}"/>
    <dgm:cxn modelId="{55F31C6B-A858-4A89-9CAA-A6FAB4382DB7}" type="presOf" srcId="{E293E66D-0339-468B-9C91-F7FE83EC6E38}" destId="{877F4998-CBA2-429D-BC62-EB583837715A}" srcOrd="0" destOrd="0" presId="urn:microsoft.com/office/officeart/2005/8/layout/default#2"/>
    <dgm:cxn modelId="{6777E052-C443-48F1-A529-EE1B4C7CBBB3}" type="presOf" srcId="{76DC3AB3-9647-4896-95F8-7B90F6192169}" destId="{DF8E1F79-6DAE-482C-A110-1CBB44261642}" srcOrd="0" destOrd="0" presId="urn:microsoft.com/office/officeart/2005/8/layout/default#2"/>
    <dgm:cxn modelId="{B9238E83-9659-453D-84AB-FDB32C9962DC}" type="presOf" srcId="{4BE8E130-C7A1-4B84-AC50-278274D13D8D}" destId="{E19F3695-3CA8-447C-9494-1098C692833F}" srcOrd="0" destOrd="0" presId="urn:microsoft.com/office/officeart/2005/8/layout/default#2"/>
    <dgm:cxn modelId="{AC0A0BAE-F667-44D4-A1BC-E6B7241E2E84}" srcId="{7FAC1C77-40CF-47C0-85C8-777F6985613B}" destId="{0B1A12FA-9E83-48C0-A671-2431D9E9708B}" srcOrd="3" destOrd="0" parTransId="{4EDEF722-EF71-416B-816B-A1C499243894}" sibTransId="{AEB34ADD-02A1-4025-9696-357610959048}"/>
    <dgm:cxn modelId="{57F0F5F3-2DD5-4764-AAD8-F7B66C51A5A3}" srcId="{7FAC1C77-40CF-47C0-85C8-777F6985613B}" destId="{76DC3AB3-9647-4896-95F8-7B90F6192169}" srcOrd="0" destOrd="0" parTransId="{6CAAF352-28D1-446D-9113-E5371AC8DBA6}" sibTransId="{BF86656B-6DB0-4FFE-A58B-12937F05C360}"/>
    <dgm:cxn modelId="{A3203088-DD28-4741-9C68-74F002C6FB57}" type="presParOf" srcId="{81A5F44F-389D-4974-8568-8BF2521C9104}" destId="{DF8E1F79-6DAE-482C-A110-1CBB44261642}" srcOrd="0" destOrd="0" presId="urn:microsoft.com/office/officeart/2005/8/layout/default#2"/>
    <dgm:cxn modelId="{EEEB1C9D-A97A-47ED-A532-5E37FA862A98}" type="presParOf" srcId="{81A5F44F-389D-4974-8568-8BF2521C9104}" destId="{D139FFF1-F66D-4993-ABBA-2FCB83D9D02F}" srcOrd="1" destOrd="0" presId="urn:microsoft.com/office/officeart/2005/8/layout/default#2"/>
    <dgm:cxn modelId="{6373D4B2-5208-4483-9429-2ECB0B0AAF5C}" type="presParOf" srcId="{81A5F44F-389D-4974-8568-8BF2521C9104}" destId="{E19F3695-3CA8-447C-9494-1098C692833F}" srcOrd="2" destOrd="0" presId="urn:microsoft.com/office/officeart/2005/8/layout/default#2"/>
    <dgm:cxn modelId="{4B955743-D48D-42C7-9BFE-C27D316AB7AA}" type="presParOf" srcId="{81A5F44F-389D-4974-8568-8BF2521C9104}" destId="{5570DBD5-0D5E-4CEF-B674-E4B1F0033290}" srcOrd="3" destOrd="0" presId="urn:microsoft.com/office/officeart/2005/8/layout/default#2"/>
    <dgm:cxn modelId="{C5AD2C19-D4B8-4994-A462-72B9D67ACE7A}" type="presParOf" srcId="{81A5F44F-389D-4974-8568-8BF2521C9104}" destId="{877F4998-CBA2-429D-BC62-EB583837715A}" srcOrd="4" destOrd="0" presId="urn:microsoft.com/office/officeart/2005/8/layout/default#2"/>
    <dgm:cxn modelId="{6A66B84D-47CB-4BD0-A2BE-AAE556217923}" type="presParOf" srcId="{81A5F44F-389D-4974-8568-8BF2521C9104}" destId="{F2C917E0-AF08-4125-8D07-652CC4C28602}" srcOrd="5" destOrd="0" presId="urn:microsoft.com/office/officeart/2005/8/layout/default#2"/>
    <dgm:cxn modelId="{0EAD57C7-F5BA-447D-8D4E-98632682C00F}" type="presParOf" srcId="{81A5F44F-389D-4974-8568-8BF2521C9104}" destId="{3984A0B2-8FCD-48DB-9FE9-905595F8A087}" srcOrd="6" destOrd="0" presId="urn:microsoft.com/office/officeart/2005/8/layout/defaul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7FAC1C77-40CF-47C0-85C8-777F6985613B}" type="doc">
      <dgm:prSet loTypeId="urn:microsoft.com/office/officeart/2005/8/layout/default#3" loCatId="list" qsTypeId="urn:microsoft.com/office/officeart/2005/8/quickstyle/simple1" qsCatId="simple" csTypeId="urn:microsoft.com/office/officeart/2005/8/colors/accent1_2" csCatId="accent1" phldr="1"/>
      <dgm:spPr/>
      <dgm:t>
        <a:bodyPr/>
        <a:lstStyle/>
        <a:p>
          <a:endParaRPr lang="de-DE"/>
        </a:p>
      </dgm:t>
    </dgm:pt>
    <dgm:pt modelId="{76DC3AB3-9647-4896-95F8-7B90F6192169}">
      <dgm:prSet phldrT="[Text]" custT="1"/>
      <dgm:spPr/>
      <dgm:t>
        <a:bodyPr/>
        <a:lstStyle/>
        <a:p>
          <a:r>
            <a:rPr lang="de-DE" sz="2800" dirty="0"/>
            <a:t>Aufgabenfeld I (sprachlich)</a:t>
          </a:r>
        </a:p>
      </dgm:t>
    </dgm:pt>
    <dgm:pt modelId="{6CAAF352-28D1-446D-9113-E5371AC8DBA6}" type="parTrans" cxnId="{57F0F5F3-2DD5-4764-AAD8-F7B66C51A5A3}">
      <dgm:prSet/>
      <dgm:spPr/>
      <dgm:t>
        <a:bodyPr/>
        <a:lstStyle/>
        <a:p>
          <a:endParaRPr lang="de-DE"/>
        </a:p>
      </dgm:t>
    </dgm:pt>
    <dgm:pt modelId="{BF86656B-6DB0-4FFE-A58B-12937F05C360}" type="sibTrans" cxnId="{57F0F5F3-2DD5-4764-AAD8-F7B66C51A5A3}">
      <dgm:prSet/>
      <dgm:spPr/>
      <dgm:t>
        <a:bodyPr/>
        <a:lstStyle/>
        <a:p>
          <a:endParaRPr lang="de-DE"/>
        </a:p>
      </dgm:t>
    </dgm:pt>
    <dgm:pt modelId="{4BE8E130-C7A1-4B84-AC50-278274D13D8D}">
      <dgm:prSet phldrT="[Text]" custT="1"/>
      <dgm:spPr/>
      <dgm:t>
        <a:bodyPr/>
        <a:lstStyle/>
        <a:p>
          <a:r>
            <a:rPr lang="de-DE" sz="2800" dirty="0"/>
            <a:t>Aufgabenfeld II (gesellschafts-wissenschaftlich)  oder Religionslehre</a:t>
          </a:r>
        </a:p>
      </dgm:t>
    </dgm:pt>
    <dgm:pt modelId="{ABD569F9-ED4B-4F8D-815F-6BAB0E73E011}" type="parTrans" cxnId="{F0004240-1231-468C-A1CD-0D61CEA5DB3C}">
      <dgm:prSet/>
      <dgm:spPr/>
      <dgm:t>
        <a:bodyPr/>
        <a:lstStyle/>
        <a:p>
          <a:endParaRPr lang="de-DE"/>
        </a:p>
      </dgm:t>
    </dgm:pt>
    <dgm:pt modelId="{4B80A7D9-C19D-4C0C-BC6C-B4395FACCAE0}" type="sibTrans" cxnId="{F0004240-1231-468C-A1CD-0D61CEA5DB3C}">
      <dgm:prSet/>
      <dgm:spPr/>
      <dgm:t>
        <a:bodyPr/>
        <a:lstStyle/>
        <a:p>
          <a:endParaRPr lang="de-DE"/>
        </a:p>
      </dgm:t>
    </dgm:pt>
    <dgm:pt modelId="{E293E66D-0339-468B-9C91-F7FE83EC6E38}">
      <dgm:prSet phldrT="[Text]" custT="1"/>
      <dgm:spPr/>
      <dgm:t>
        <a:bodyPr/>
        <a:lstStyle/>
        <a:p>
          <a:r>
            <a:rPr lang="de-DE" sz="2800" dirty="0"/>
            <a:t>Aufgabenfeld III </a:t>
          </a:r>
          <a:r>
            <a:rPr lang="de-DE" sz="2600" dirty="0"/>
            <a:t>(mathematisch-naturwissenschaftlich)</a:t>
          </a:r>
        </a:p>
      </dgm:t>
    </dgm:pt>
    <dgm:pt modelId="{9A4159DE-2E98-4CC9-9B87-C5C33122E920}" type="parTrans" cxnId="{39146E32-4288-4141-BCC5-1410A5D69489}">
      <dgm:prSet/>
      <dgm:spPr/>
      <dgm:t>
        <a:bodyPr/>
        <a:lstStyle/>
        <a:p>
          <a:endParaRPr lang="de-DE"/>
        </a:p>
      </dgm:t>
    </dgm:pt>
    <dgm:pt modelId="{70D98C6E-0908-40BC-8C72-47A4ED1B4D0F}" type="sibTrans" cxnId="{39146E32-4288-4141-BCC5-1410A5D69489}">
      <dgm:prSet/>
      <dgm:spPr/>
      <dgm:t>
        <a:bodyPr/>
        <a:lstStyle/>
        <a:p>
          <a:endParaRPr lang="de-DE"/>
        </a:p>
      </dgm:t>
    </dgm:pt>
    <dgm:pt modelId="{0B1A12FA-9E83-48C0-A671-2431D9E9708B}">
      <dgm:prSet phldrT="[Text]" custT="1"/>
      <dgm:spPr/>
      <dgm:t>
        <a:bodyPr/>
        <a:lstStyle/>
        <a:p>
          <a:r>
            <a:rPr lang="de-DE" sz="2800" dirty="0"/>
            <a:t>beliebig</a:t>
          </a:r>
          <a:br>
            <a:rPr lang="de-DE" sz="2800" dirty="0"/>
          </a:br>
          <a:r>
            <a:rPr lang="de-DE" sz="2000" dirty="0"/>
            <a:t>(Sport nur als LK)</a:t>
          </a:r>
        </a:p>
      </dgm:t>
    </dgm:pt>
    <dgm:pt modelId="{4EDEF722-EF71-416B-816B-A1C499243894}" type="parTrans" cxnId="{AC0A0BAE-F667-44D4-A1BC-E6B7241E2E84}">
      <dgm:prSet/>
      <dgm:spPr/>
      <dgm:t>
        <a:bodyPr/>
        <a:lstStyle/>
        <a:p>
          <a:endParaRPr lang="de-DE"/>
        </a:p>
      </dgm:t>
    </dgm:pt>
    <dgm:pt modelId="{AEB34ADD-02A1-4025-9696-357610959048}" type="sibTrans" cxnId="{AC0A0BAE-F667-44D4-A1BC-E6B7241E2E84}">
      <dgm:prSet/>
      <dgm:spPr/>
      <dgm:t>
        <a:bodyPr/>
        <a:lstStyle/>
        <a:p>
          <a:endParaRPr lang="de-DE"/>
        </a:p>
      </dgm:t>
    </dgm:pt>
    <dgm:pt modelId="{81A5F44F-389D-4974-8568-8BF2521C9104}" type="pres">
      <dgm:prSet presAssocID="{7FAC1C77-40CF-47C0-85C8-777F6985613B}" presName="diagram" presStyleCnt="0">
        <dgm:presLayoutVars>
          <dgm:dir/>
          <dgm:resizeHandles val="exact"/>
        </dgm:presLayoutVars>
      </dgm:prSet>
      <dgm:spPr/>
    </dgm:pt>
    <dgm:pt modelId="{DF8E1F79-6DAE-482C-A110-1CBB44261642}" type="pres">
      <dgm:prSet presAssocID="{76DC3AB3-9647-4896-95F8-7B90F6192169}" presName="node" presStyleLbl="node1" presStyleIdx="0" presStyleCnt="4">
        <dgm:presLayoutVars>
          <dgm:bulletEnabled val="1"/>
        </dgm:presLayoutVars>
      </dgm:prSet>
      <dgm:spPr>
        <a:prstGeom prst="roundRect">
          <a:avLst/>
        </a:prstGeom>
      </dgm:spPr>
    </dgm:pt>
    <dgm:pt modelId="{D139FFF1-F66D-4993-ABBA-2FCB83D9D02F}" type="pres">
      <dgm:prSet presAssocID="{BF86656B-6DB0-4FFE-A58B-12937F05C360}" presName="sibTrans" presStyleCnt="0"/>
      <dgm:spPr/>
    </dgm:pt>
    <dgm:pt modelId="{E19F3695-3CA8-447C-9494-1098C692833F}" type="pres">
      <dgm:prSet presAssocID="{4BE8E130-C7A1-4B84-AC50-278274D13D8D}" presName="node" presStyleLbl="node1" presStyleIdx="1" presStyleCnt="4">
        <dgm:presLayoutVars>
          <dgm:bulletEnabled val="1"/>
        </dgm:presLayoutVars>
      </dgm:prSet>
      <dgm:spPr>
        <a:prstGeom prst="roundRect">
          <a:avLst/>
        </a:prstGeom>
      </dgm:spPr>
    </dgm:pt>
    <dgm:pt modelId="{5570DBD5-0D5E-4CEF-B674-E4B1F0033290}" type="pres">
      <dgm:prSet presAssocID="{4B80A7D9-C19D-4C0C-BC6C-B4395FACCAE0}" presName="sibTrans" presStyleCnt="0"/>
      <dgm:spPr/>
    </dgm:pt>
    <dgm:pt modelId="{877F4998-CBA2-429D-BC62-EB583837715A}" type="pres">
      <dgm:prSet presAssocID="{E293E66D-0339-468B-9C91-F7FE83EC6E38}" presName="node" presStyleLbl="node1" presStyleIdx="2" presStyleCnt="4">
        <dgm:presLayoutVars>
          <dgm:bulletEnabled val="1"/>
        </dgm:presLayoutVars>
      </dgm:prSet>
      <dgm:spPr>
        <a:prstGeom prst="roundRect">
          <a:avLst/>
        </a:prstGeom>
      </dgm:spPr>
    </dgm:pt>
    <dgm:pt modelId="{F2C917E0-AF08-4125-8D07-652CC4C28602}" type="pres">
      <dgm:prSet presAssocID="{70D98C6E-0908-40BC-8C72-47A4ED1B4D0F}" presName="sibTrans" presStyleCnt="0"/>
      <dgm:spPr/>
    </dgm:pt>
    <dgm:pt modelId="{3984A0B2-8FCD-48DB-9FE9-905595F8A087}" type="pres">
      <dgm:prSet presAssocID="{0B1A12FA-9E83-48C0-A671-2431D9E9708B}" presName="node" presStyleLbl="node1" presStyleIdx="3" presStyleCnt="4" custLinFactNeighborX="-894" custLinFactNeighborY="1665">
        <dgm:presLayoutVars>
          <dgm:bulletEnabled val="1"/>
        </dgm:presLayoutVars>
      </dgm:prSet>
      <dgm:spPr>
        <a:prstGeom prst="roundRect">
          <a:avLst/>
        </a:prstGeom>
      </dgm:spPr>
    </dgm:pt>
  </dgm:ptLst>
  <dgm:cxnLst>
    <dgm:cxn modelId="{39146E32-4288-4141-BCC5-1410A5D69489}" srcId="{7FAC1C77-40CF-47C0-85C8-777F6985613B}" destId="{E293E66D-0339-468B-9C91-F7FE83EC6E38}" srcOrd="2" destOrd="0" parTransId="{9A4159DE-2E98-4CC9-9B87-C5C33122E920}" sibTransId="{70D98C6E-0908-40BC-8C72-47A4ED1B4D0F}"/>
    <dgm:cxn modelId="{F0004240-1231-468C-A1CD-0D61CEA5DB3C}" srcId="{7FAC1C77-40CF-47C0-85C8-777F6985613B}" destId="{4BE8E130-C7A1-4B84-AC50-278274D13D8D}" srcOrd="1" destOrd="0" parTransId="{ABD569F9-ED4B-4F8D-815F-6BAB0E73E011}" sibTransId="{4B80A7D9-C19D-4C0C-BC6C-B4395FACCAE0}"/>
    <dgm:cxn modelId="{79C7376B-D5A6-4C6A-804B-BC402D95D42F}" type="presOf" srcId="{4BE8E130-C7A1-4B84-AC50-278274D13D8D}" destId="{E19F3695-3CA8-447C-9494-1098C692833F}" srcOrd="0" destOrd="0" presId="urn:microsoft.com/office/officeart/2005/8/layout/default#3"/>
    <dgm:cxn modelId="{E469E959-088C-4D52-AA7A-E10C7129A80C}" type="presOf" srcId="{E293E66D-0339-468B-9C91-F7FE83EC6E38}" destId="{877F4998-CBA2-429D-BC62-EB583837715A}" srcOrd="0" destOrd="0" presId="urn:microsoft.com/office/officeart/2005/8/layout/default#3"/>
    <dgm:cxn modelId="{AC0A0BAE-F667-44D4-A1BC-E6B7241E2E84}" srcId="{7FAC1C77-40CF-47C0-85C8-777F6985613B}" destId="{0B1A12FA-9E83-48C0-A671-2431D9E9708B}" srcOrd="3" destOrd="0" parTransId="{4EDEF722-EF71-416B-816B-A1C499243894}" sibTransId="{AEB34ADD-02A1-4025-9696-357610959048}"/>
    <dgm:cxn modelId="{8C709BC7-8E42-4463-8718-AB37816C3E26}" type="presOf" srcId="{76DC3AB3-9647-4896-95F8-7B90F6192169}" destId="{DF8E1F79-6DAE-482C-A110-1CBB44261642}" srcOrd="0" destOrd="0" presId="urn:microsoft.com/office/officeart/2005/8/layout/default#3"/>
    <dgm:cxn modelId="{57F0F5F3-2DD5-4764-AAD8-F7B66C51A5A3}" srcId="{7FAC1C77-40CF-47C0-85C8-777F6985613B}" destId="{76DC3AB3-9647-4896-95F8-7B90F6192169}" srcOrd="0" destOrd="0" parTransId="{6CAAF352-28D1-446D-9113-E5371AC8DBA6}" sibTransId="{BF86656B-6DB0-4FFE-A58B-12937F05C360}"/>
    <dgm:cxn modelId="{D36C10F4-41E5-43EC-858F-BA5A07C50E78}" type="presOf" srcId="{7FAC1C77-40CF-47C0-85C8-777F6985613B}" destId="{81A5F44F-389D-4974-8568-8BF2521C9104}" srcOrd="0" destOrd="0" presId="urn:microsoft.com/office/officeart/2005/8/layout/default#3"/>
    <dgm:cxn modelId="{AC6EEEFA-ADF5-40DB-8C8E-48DF4178203D}" type="presOf" srcId="{0B1A12FA-9E83-48C0-A671-2431D9E9708B}" destId="{3984A0B2-8FCD-48DB-9FE9-905595F8A087}" srcOrd="0" destOrd="0" presId="urn:microsoft.com/office/officeart/2005/8/layout/default#3"/>
    <dgm:cxn modelId="{F10D07AE-F959-435E-A527-5555D07A51E0}" type="presParOf" srcId="{81A5F44F-389D-4974-8568-8BF2521C9104}" destId="{DF8E1F79-6DAE-482C-A110-1CBB44261642}" srcOrd="0" destOrd="0" presId="urn:microsoft.com/office/officeart/2005/8/layout/default#3"/>
    <dgm:cxn modelId="{1B51C2FB-CC8E-4192-9209-532EA6944C88}" type="presParOf" srcId="{81A5F44F-389D-4974-8568-8BF2521C9104}" destId="{D139FFF1-F66D-4993-ABBA-2FCB83D9D02F}" srcOrd="1" destOrd="0" presId="urn:microsoft.com/office/officeart/2005/8/layout/default#3"/>
    <dgm:cxn modelId="{28E6CE01-63AF-4B41-9795-20D2433D1E67}" type="presParOf" srcId="{81A5F44F-389D-4974-8568-8BF2521C9104}" destId="{E19F3695-3CA8-447C-9494-1098C692833F}" srcOrd="2" destOrd="0" presId="urn:microsoft.com/office/officeart/2005/8/layout/default#3"/>
    <dgm:cxn modelId="{416A6366-87D2-41FE-B53A-A25033B98DE2}" type="presParOf" srcId="{81A5F44F-389D-4974-8568-8BF2521C9104}" destId="{5570DBD5-0D5E-4CEF-B674-E4B1F0033290}" srcOrd="3" destOrd="0" presId="urn:microsoft.com/office/officeart/2005/8/layout/default#3"/>
    <dgm:cxn modelId="{9457EE57-40BC-4FB9-8A3F-D924E3264A48}" type="presParOf" srcId="{81A5F44F-389D-4974-8568-8BF2521C9104}" destId="{877F4998-CBA2-429D-BC62-EB583837715A}" srcOrd="4" destOrd="0" presId="urn:microsoft.com/office/officeart/2005/8/layout/default#3"/>
    <dgm:cxn modelId="{C0696E8C-F8DC-4F63-BB0E-9EA05907C489}" type="presParOf" srcId="{81A5F44F-389D-4974-8568-8BF2521C9104}" destId="{F2C917E0-AF08-4125-8D07-652CC4C28602}" srcOrd="5" destOrd="0" presId="urn:microsoft.com/office/officeart/2005/8/layout/default#3"/>
    <dgm:cxn modelId="{D522D001-F23D-481F-A942-4AA2A103B94C}" type="presParOf" srcId="{81A5F44F-389D-4974-8568-8BF2521C9104}" destId="{3984A0B2-8FCD-48DB-9FE9-905595F8A087}" srcOrd="6" destOrd="0" presId="urn:microsoft.com/office/officeart/2005/8/layout/defaul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7FAC1C77-40CF-47C0-85C8-777F6985613B}" type="doc">
      <dgm:prSet loTypeId="urn:microsoft.com/office/officeart/2005/8/layout/default#3" loCatId="list" qsTypeId="urn:microsoft.com/office/officeart/2005/8/quickstyle/simple1" qsCatId="simple" csTypeId="urn:microsoft.com/office/officeart/2005/8/colors/accent1_2" csCatId="accent1" phldr="1"/>
      <dgm:spPr/>
      <dgm:t>
        <a:bodyPr/>
        <a:lstStyle/>
        <a:p>
          <a:endParaRPr lang="de-DE"/>
        </a:p>
      </dgm:t>
    </dgm:pt>
    <dgm:pt modelId="{76DC3AB3-9647-4896-95F8-7B90F6192169}">
      <dgm:prSet phldrT="[Text]" custT="1"/>
      <dgm:spPr/>
      <dgm:t>
        <a:bodyPr/>
        <a:lstStyle/>
        <a:p>
          <a:r>
            <a:rPr lang="de-DE" sz="2800" dirty="0"/>
            <a:t>1. LK aus</a:t>
          </a:r>
          <a:br>
            <a:rPr lang="de-DE" sz="2800" dirty="0"/>
          </a:br>
          <a:r>
            <a:rPr lang="de-DE" sz="2800" dirty="0"/>
            <a:t>D / E </a:t>
          </a:r>
          <a:r>
            <a:rPr lang="de-DE" sz="2800" dirty="0">
              <a:solidFill>
                <a:srgbClr val="FFFF00"/>
              </a:solidFill>
            </a:rPr>
            <a:t>oder</a:t>
          </a:r>
          <a:r>
            <a:rPr lang="de-DE" sz="2800" dirty="0"/>
            <a:t> </a:t>
          </a:r>
          <a:r>
            <a:rPr lang="de-DE" sz="2800" b="1" dirty="0"/>
            <a:t>M</a:t>
          </a:r>
          <a:endParaRPr lang="de-DE" sz="2800" dirty="0"/>
        </a:p>
      </dgm:t>
    </dgm:pt>
    <dgm:pt modelId="{6CAAF352-28D1-446D-9113-E5371AC8DBA6}" type="parTrans" cxnId="{57F0F5F3-2DD5-4764-AAD8-F7B66C51A5A3}">
      <dgm:prSet/>
      <dgm:spPr/>
      <dgm:t>
        <a:bodyPr/>
        <a:lstStyle/>
        <a:p>
          <a:endParaRPr lang="de-DE"/>
        </a:p>
      </dgm:t>
    </dgm:pt>
    <dgm:pt modelId="{BF86656B-6DB0-4FFE-A58B-12937F05C360}" type="sibTrans" cxnId="{57F0F5F3-2DD5-4764-AAD8-F7B66C51A5A3}">
      <dgm:prSet/>
      <dgm:spPr/>
      <dgm:t>
        <a:bodyPr/>
        <a:lstStyle/>
        <a:p>
          <a:endParaRPr lang="de-DE"/>
        </a:p>
      </dgm:t>
    </dgm:pt>
    <dgm:pt modelId="{4BE8E130-C7A1-4B84-AC50-278274D13D8D}">
      <dgm:prSet phldrT="[Text]" custT="1"/>
      <dgm:spPr/>
      <dgm:t>
        <a:bodyPr/>
        <a:lstStyle/>
        <a:p>
          <a:r>
            <a:rPr lang="de-DE" sz="2800" dirty="0"/>
            <a:t>2. LK</a:t>
          </a:r>
          <a:br>
            <a:rPr lang="de-DE" sz="2800" dirty="0"/>
          </a:br>
          <a:r>
            <a:rPr lang="de-DE" sz="2800" dirty="0"/>
            <a:t>Sport</a:t>
          </a:r>
        </a:p>
      </dgm:t>
    </dgm:pt>
    <dgm:pt modelId="{ABD569F9-ED4B-4F8D-815F-6BAB0E73E011}" type="parTrans" cxnId="{F0004240-1231-468C-A1CD-0D61CEA5DB3C}">
      <dgm:prSet/>
      <dgm:spPr/>
      <dgm:t>
        <a:bodyPr/>
        <a:lstStyle/>
        <a:p>
          <a:endParaRPr lang="de-DE"/>
        </a:p>
      </dgm:t>
    </dgm:pt>
    <dgm:pt modelId="{4B80A7D9-C19D-4C0C-BC6C-B4395FACCAE0}" type="sibTrans" cxnId="{F0004240-1231-468C-A1CD-0D61CEA5DB3C}">
      <dgm:prSet/>
      <dgm:spPr/>
      <dgm:t>
        <a:bodyPr/>
        <a:lstStyle/>
        <a:p>
          <a:endParaRPr lang="de-DE"/>
        </a:p>
      </dgm:t>
    </dgm:pt>
    <dgm:pt modelId="{E293E66D-0339-468B-9C91-F7FE83EC6E38}">
      <dgm:prSet phldrT="[Text]" custT="1"/>
      <dgm:spPr/>
      <dgm:t>
        <a:bodyPr/>
        <a:lstStyle/>
        <a:p>
          <a:r>
            <a:rPr lang="de-DE" sz="2800" dirty="0" err="1"/>
            <a:t>Aufg.feld</a:t>
          </a:r>
          <a:r>
            <a:rPr lang="de-DE" sz="2800" dirty="0"/>
            <a:t> I </a:t>
          </a:r>
          <a:r>
            <a:rPr lang="de-DE" sz="2000" dirty="0">
              <a:solidFill>
                <a:srgbClr val="FFFF00"/>
              </a:solidFill>
            </a:rPr>
            <a:t>od.</a:t>
          </a:r>
          <a:r>
            <a:rPr lang="de-DE" sz="2800" dirty="0"/>
            <a:t> III</a:t>
          </a:r>
          <a:br>
            <a:rPr lang="de-DE" sz="2800" dirty="0"/>
          </a:br>
          <a:r>
            <a:rPr lang="de-DE" sz="2000" dirty="0"/>
            <a:t>(Sprache od. M)</a:t>
          </a:r>
          <a:br>
            <a:rPr lang="de-DE" sz="2800" dirty="0"/>
          </a:br>
          <a:r>
            <a:rPr lang="de-DE" sz="2800" dirty="0"/>
            <a:t>D, E, F, L, S </a:t>
          </a:r>
          <a:r>
            <a:rPr lang="de-DE" sz="2000" dirty="0">
              <a:solidFill>
                <a:srgbClr val="FFFF00"/>
              </a:solidFill>
            </a:rPr>
            <a:t>od.</a:t>
          </a:r>
          <a:r>
            <a:rPr lang="de-DE" sz="2800" dirty="0"/>
            <a:t> </a:t>
          </a:r>
          <a:r>
            <a:rPr lang="de-DE" sz="2800" b="1" dirty="0"/>
            <a:t>M</a:t>
          </a:r>
          <a:endParaRPr lang="de-DE" sz="2600" b="1" dirty="0"/>
        </a:p>
      </dgm:t>
    </dgm:pt>
    <dgm:pt modelId="{9A4159DE-2E98-4CC9-9B87-C5C33122E920}" type="parTrans" cxnId="{39146E32-4288-4141-BCC5-1410A5D69489}">
      <dgm:prSet/>
      <dgm:spPr/>
      <dgm:t>
        <a:bodyPr/>
        <a:lstStyle/>
        <a:p>
          <a:endParaRPr lang="de-DE"/>
        </a:p>
      </dgm:t>
    </dgm:pt>
    <dgm:pt modelId="{70D98C6E-0908-40BC-8C72-47A4ED1B4D0F}" type="sibTrans" cxnId="{39146E32-4288-4141-BCC5-1410A5D69489}">
      <dgm:prSet/>
      <dgm:spPr/>
      <dgm:t>
        <a:bodyPr/>
        <a:lstStyle/>
        <a:p>
          <a:endParaRPr lang="de-DE"/>
        </a:p>
      </dgm:t>
    </dgm:pt>
    <dgm:pt modelId="{0B1A12FA-9E83-48C0-A671-2431D9E9708B}">
      <dgm:prSet phldrT="[Text]" custT="1"/>
      <dgm:spPr/>
      <dgm:t>
        <a:bodyPr/>
        <a:lstStyle/>
        <a:p>
          <a:r>
            <a:rPr lang="de-DE" sz="2800" dirty="0"/>
            <a:t>Aufgabenfeld II</a:t>
          </a:r>
          <a:br>
            <a:rPr lang="de-DE" sz="2800" dirty="0"/>
          </a:br>
          <a:r>
            <a:rPr lang="de-DE" sz="2000" dirty="0"/>
            <a:t>(</a:t>
          </a:r>
          <a:r>
            <a:rPr lang="de-DE" sz="2000" dirty="0" err="1"/>
            <a:t>Gesellschaftsw</a:t>
          </a:r>
          <a:r>
            <a:rPr lang="de-DE" sz="2000" dirty="0"/>
            <a:t>.)</a:t>
          </a:r>
          <a:br>
            <a:rPr lang="de-DE" sz="2800" dirty="0"/>
          </a:br>
          <a:r>
            <a:rPr lang="de-DE" sz="2800" dirty="0"/>
            <a:t>Ge, </a:t>
          </a:r>
          <a:r>
            <a:rPr lang="de-DE" sz="2800" dirty="0" err="1"/>
            <a:t>Gg</a:t>
          </a:r>
          <a:r>
            <a:rPr lang="de-DE" sz="2800" dirty="0"/>
            <a:t>, </a:t>
          </a:r>
          <a:r>
            <a:rPr lang="de-DE" sz="2800" dirty="0" err="1"/>
            <a:t>Sw</a:t>
          </a:r>
          <a:r>
            <a:rPr lang="de-DE" sz="2800" dirty="0"/>
            <a:t>, </a:t>
          </a:r>
          <a:r>
            <a:rPr lang="de-DE" sz="2800" dirty="0" err="1"/>
            <a:t>Pl</a:t>
          </a:r>
          <a:br>
            <a:rPr lang="de-DE" sz="2800" dirty="0"/>
          </a:br>
          <a:r>
            <a:rPr lang="de-DE" sz="1800" dirty="0"/>
            <a:t>(</a:t>
          </a:r>
          <a:r>
            <a:rPr lang="de-DE" sz="1800" u="sng" dirty="0"/>
            <a:t>nicht</a:t>
          </a:r>
          <a:r>
            <a:rPr lang="de-DE" sz="1800" dirty="0"/>
            <a:t> Religionslehre)</a:t>
          </a:r>
        </a:p>
      </dgm:t>
    </dgm:pt>
    <dgm:pt modelId="{4EDEF722-EF71-416B-816B-A1C499243894}" type="parTrans" cxnId="{AC0A0BAE-F667-44D4-A1BC-E6B7241E2E84}">
      <dgm:prSet/>
      <dgm:spPr/>
      <dgm:t>
        <a:bodyPr/>
        <a:lstStyle/>
        <a:p>
          <a:endParaRPr lang="de-DE"/>
        </a:p>
      </dgm:t>
    </dgm:pt>
    <dgm:pt modelId="{AEB34ADD-02A1-4025-9696-357610959048}" type="sibTrans" cxnId="{AC0A0BAE-F667-44D4-A1BC-E6B7241E2E84}">
      <dgm:prSet/>
      <dgm:spPr/>
      <dgm:t>
        <a:bodyPr/>
        <a:lstStyle/>
        <a:p>
          <a:endParaRPr lang="de-DE"/>
        </a:p>
      </dgm:t>
    </dgm:pt>
    <dgm:pt modelId="{81A5F44F-389D-4974-8568-8BF2521C9104}" type="pres">
      <dgm:prSet presAssocID="{7FAC1C77-40CF-47C0-85C8-777F6985613B}" presName="diagram" presStyleCnt="0">
        <dgm:presLayoutVars>
          <dgm:dir/>
          <dgm:resizeHandles val="exact"/>
        </dgm:presLayoutVars>
      </dgm:prSet>
      <dgm:spPr/>
    </dgm:pt>
    <dgm:pt modelId="{DF8E1F79-6DAE-482C-A110-1CBB44261642}" type="pres">
      <dgm:prSet presAssocID="{76DC3AB3-9647-4896-95F8-7B90F6192169}" presName="node" presStyleLbl="node1" presStyleIdx="0" presStyleCnt="4">
        <dgm:presLayoutVars>
          <dgm:bulletEnabled val="1"/>
        </dgm:presLayoutVars>
      </dgm:prSet>
      <dgm:spPr>
        <a:prstGeom prst="roundRect">
          <a:avLst/>
        </a:prstGeom>
      </dgm:spPr>
    </dgm:pt>
    <dgm:pt modelId="{D139FFF1-F66D-4993-ABBA-2FCB83D9D02F}" type="pres">
      <dgm:prSet presAssocID="{BF86656B-6DB0-4FFE-A58B-12937F05C360}" presName="sibTrans" presStyleCnt="0"/>
      <dgm:spPr/>
    </dgm:pt>
    <dgm:pt modelId="{E19F3695-3CA8-447C-9494-1098C692833F}" type="pres">
      <dgm:prSet presAssocID="{4BE8E130-C7A1-4B84-AC50-278274D13D8D}" presName="node" presStyleLbl="node1" presStyleIdx="1" presStyleCnt="4">
        <dgm:presLayoutVars>
          <dgm:bulletEnabled val="1"/>
        </dgm:presLayoutVars>
      </dgm:prSet>
      <dgm:spPr>
        <a:prstGeom prst="roundRect">
          <a:avLst/>
        </a:prstGeom>
      </dgm:spPr>
    </dgm:pt>
    <dgm:pt modelId="{5570DBD5-0D5E-4CEF-B674-E4B1F0033290}" type="pres">
      <dgm:prSet presAssocID="{4B80A7D9-C19D-4C0C-BC6C-B4395FACCAE0}" presName="sibTrans" presStyleCnt="0"/>
      <dgm:spPr/>
    </dgm:pt>
    <dgm:pt modelId="{877F4998-CBA2-429D-BC62-EB583837715A}" type="pres">
      <dgm:prSet presAssocID="{E293E66D-0339-468B-9C91-F7FE83EC6E38}" presName="node" presStyleLbl="node1" presStyleIdx="2" presStyleCnt="4">
        <dgm:presLayoutVars>
          <dgm:bulletEnabled val="1"/>
        </dgm:presLayoutVars>
      </dgm:prSet>
      <dgm:spPr>
        <a:prstGeom prst="roundRect">
          <a:avLst/>
        </a:prstGeom>
      </dgm:spPr>
    </dgm:pt>
    <dgm:pt modelId="{F2C917E0-AF08-4125-8D07-652CC4C28602}" type="pres">
      <dgm:prSet presAssocID="{70D98C6E-0908-40BC-8C72-47A4ED1B4D0F}" presName="sibTrans" presStyleCnt="0"/>
      <dgm:spPr/>
    </dgm:pt>
    <dgm:pt modelId="{3984A0B2-8FCD-48DB-9FE9-905595F8A087}" type="pres">
      <dgm:prSet presAssocID="{0B1A12FA-9E83-48C0-A671-2431D9E9708B}" presName="node" presStyleLbl="node1" presStyleIdx="3" presStyleCnt="4" custLinFactNeighborX="-894" custLinFactNeighborY="1665">
        <dgm:presLayoutVars>
          <dgm:bulletEnabled val="1"/>
        </dgm:presLayoutVars>
      </dgm:prSet>
      <dgm:spPr>
        <a:prstGeom prst="roundRect">
          <a:avLst/>
        </a:prstGeom>
      </dgm:spPr>
    </dgm:pt>
  </dgm:ptLst>
  <dgm:cxnLst>
    <dgm:cxn modelId="{39146E32-4288-4141-BCC5-1410A5D69489}" srcId="{7FAC1C77-40CF-47C0-85C8-777F6985613B}" destId="{E293E66D-0339-468B-9C91-F7FE83EC6E38}" srcOrd="2" destOrd="0" parTransId="{9A4159DE-2E98-4CC9-9B87-C5C33122E920}" sibTransId="{70D98C6E-0908-40BC-8C72-47A4ED1B4D0F}"/>
    <dgm:cxn modelId="{F0004240-1231-468C-A1CD-0D61CEA5DB3C}" srcId="{7FAC1C77-40CF-47C0-85C8-777F6985613B}" destId="{4BE8E130-C7A1-4B84-AC50-278274D13D8D}" srcOrd="1" destOrd="0" parTransId="{ABD569F9-ED4B-4F8D-815F-6BAB0E73E011}" sibTransId="{4B80A7D9-C19D-4C0C-BC6C-B4395FACCAE0}"/>
    <dgm:cxn modelId="{79C7376B-D5A6-4C6A-804B-BC402D95D42F}" type="presOf" srcId="{4BE8E130-C7A1-4B84-AC50-278274D13D8D}" destId="{E19F3695-3CA8-447C-9494-1098C692833F}" srcOrd="0" destOrd="0" presId="urn:microsoft.com/office/officeart/2005/8/layout/default#3"/>
    <dgm:cxn modelId="{E469E959-088C-4D52-AA7A-E10C7129A80C}" type="presOf" srcId="{E293E66D-0339-468B-9C91-F7FE83EC6E38}" destId="{877F4998-CBA2-429D-BC62-EB583837715A}" srcOrd="0" destOrd="0" presId="urn:microsoft.com/office/officeart/2005/8/layout/default#3"/>
    <dgm:cxn modelId="{AC0A0BAE-F667-44D4-A1BC-E6B7241E2E84}" srcId="{7FAC1C77-40CF-47C0-85C8-777F6985613B}" destId="{0B1A12FA-9E83-48C0-A671-2431D9E9708B}" srcOrd="3" destOrd="0" parTransId="{4EDEF722-EF71-416B-816B-A1C499243894}" sibTransId="{AEB34ADD-02A1-4025-9696-357610959048}"/>
    <dgm:cxn modelId="{8C709BC7-8E42-4463-8718-AB37816C3E26}" type="presOf" srcId="{76DC3AB3-9647-4896-95F8-7B90F6192169}" destId="{DF8E1F79-6DAE-482C-A110-1CBB44261642}" srcOrd="0" destOrd="0" presId="urn:microsoft.com/office/officeart/2005/8/layout/default#3"/>
    <dgm:cxn modelId="{57F0F5F3-2DD5-4764-AAD8-F7B66C51A5A3}" srcId="{7FAC1C77-40CF-47C0-85C8-777F6985613B}" destId="{76DC3AB3-9647-4896-95F8-7B90F6192169}" srcOrd="0" destOrd="0" parTransId="{6CAAF352-28D1-446D-9113-E5371AC8DBA6}" sibTransId="{BF86656B-6DB0-4FFE-A58B-12937F05C360}"/>
    <dgm:cxn modelId="{D36C10F4-41E5-43EC-858F-BA5A07C50E78}" type="presOf" srcId="{7FAC1C77-40CF-47C0-85C8-777F6985613B}" destId="{81A5F44F-389D-4974-8568-8BF2521C9104}" srcOrd="0" destOrd="0" presId="urn:microsoft.com/office/officeart/2005/8/layout/default#3"/>
    <dgm:cxn modelId="{AC6EEEFA-ADF5-40DB-8C8E-48DF4178203D}" type="presOf" srcId="{0B1A12FA-9E83-48C0-A671-2431D9E9708B}" destId="{3984A0B2-8FCD-48DB-9FE9-905595F8A087}" srcOrd="0" destOrd="0" presId="urn:microsoft.com/office/officeart/2005/8/layout/default#3"/>
    <dgm:cxn modelId="{F10D07AE-F959-435E-A527-5555D07A51E0}" type="presParOf" srcId="{81A5F44F-389D-4974-8568-8BF2521C9104}" destId="{DF8E1F79-6DAE-482C-A110-1CBB44261642}" srcOrd="0" destOrd="0" presId="urn:microsoft.com/office/officeart/2005/8/layout/default#3"/>
    <dgm:cxn modelId="{1B51C2FB-CC8E-4192-9209-532EA6944C88}" type="presParOf" srcId="{81A5F44F-389D-4974-8568-8BF2521C9104}" destId="{D139FFF1-F66D-4993-ABBA-2FCB83D9D02F}" srcOrd="1" destOrd="0" presId="urn:microsoft.com/office/officeart/2005/8/layout/default#3"/>
    <dgm:cxn modelId="{28E6CE01-63AF-4B41-9795-20D2433D1E67}" type="presParOf" srcId="{81A5F44F-389D-4974-8568-8BF2521C9104}" destId="{E19F3695-3CA8-447C-9494-1098C692833F}" srcOrd="2" destOrd="0" presId="urn:microsoft.com/office/officeart/2005/8/layout/default#3"/>
    <dgm:cxn modelId="{416A6366-87D2-41FE-B53A-A25033B98DE2}" type="presParOf" srcId="{81A5F44F-389D-4974-8568-8BF2521C9104}" destId="{5570DBD5-0D5E-4CEF-B674-E4B1F0033290}" srcOrd="3" destOrd="0" presId="urn:microsoft.com/office/officeart/2005/8/layout/default#3"/>
    <dgm:cxn modelId="{9457EE57-40BC-4FB9-8A3F-D924E3264A48}" type="presParOf" srcId="{81A5F44F-389D-4974-8568-8BF2521C9104}" destId="{877F4998-CBA2-429D-BC62-EB583837715A}" srcOrd="4" destOrd="0" presId="urn:microsoft.com/office/officeart/2005/8/layout/default#3"/>
    <dgm:cxn modelId="{C0696E8C-F8DC-4F63-BB0E-9EA05907C489}" type="presParOf" srcId="{81A5F44F-389D-4974-8568-8BF2521C9104}" destId="{F2C917E0-AF08-4125-8D07-652CC4C28602}" srcOrd="5" destOrd="0" presId="urn:microsoft.com/office/officeart/2005/8/layout/default#3"/>
    <dgm:cxn modelId="{D522D001-F23D-481F-A942-4AA2A103B94C}" type="presParOf" srcId="{81A5F44F-389D-4974-8568-8BF2521C9104}" destId="{3984A0B2-8FCD-48DB-9FE9-905595F8A087}" srcOrd="6" destOrd="0" presId="urn:microsoft.com/office/officeart/2005/8/layout/defaul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A9C00C14-3BB8-48EB-A623-016C93BFCE8A}" type="doc">
      <dgm:prSet loTypeId="urn:microsoft.com/office/officeart/2005/8/layout/hierarchy4" loCatId="hierarchy" qsTypeId="urn:microsoft.com/office/officeart/2005/8/quickstyle/simple1" qsCatId="simple" csTypeId="urn:microsoft.com/office/officeart/2005/8/colors/accent1_2" csCatId="accent1" phldr="1"/>
      <dgm:spPr/>
      <dgm:t>
        <a:bodyPr/>
        <a:lstStyle/>
        <a:p>
          <a:endParaRPr lang="de-DE"/>
        </a:p>
      </dgm:t>
    </dgm:pt>
    <dgm:pt modelId="{037B7ED1-AF35-43BB-9F63-F517AFD3778A}">
      <dgm:prSet phldrT="[Text]" custT="1"/>
      <dgm:spPr/>
      <dgm:t>
        <a:bodyPr/>
        <a:lstStyle/>
        <a:p>
          <a:r>
            <a:rPr lang="de-DE" sz="2800" dirty="0"/>
            <a:t>Gesamtqualifikation</a:t>
          </a:r>
        </a:p>
        <a:p>
          <a:r>
            <a:rPr lang="de-DE" sz="2800" dirty="0"/>
            <a:t>maximal 900 Punkte</a:t>
          </a:r>
        </a:p>
      </dgm:t>
    </dgm:pt>
    <dgm:pt modelId="{F63B33FB-7AD9-4EF9-BD75-2F9BB8209618}" type="parTrans" cxnId="{16525F78-0734-4C43-AA1F-F9E1E0EFF81C}">
      <dgm:prSet/>
      <dgm:spPr/>
      <dgm:t>
        <a:bodyPr/>
        <a:lstStyle/>
        <a:p>
          <a:endParaRPr lang="de-DE"/>
        </a:p>
      </dgm:t>
    </dgm:pt>
    <dgm:pt modelId="{799264B6-CF53-46FC-9282-9DAC7AAEC1A0}" type="sibTrans" cxnId="{16525F78-0734-4C43-AA1F-F9E1E0EFF81C}">
      <dgm:prSet/>
      <dgm:spPr/>
      <dgm:t>
        <a:bodyPr/>
        <a:lstStyle/>
        <a:p>
          <a:endParaRPr lang="de-DE"/>
        </a:p>
      </dgm:t>
    </dgm:pt>
    <dgm:pt modelId="{BC545A22-41B2-4BA7-AEFF-02A6C630B2B0}">
      <dgm:prSet phldrT="[Text]" custT="1"/>
      <dgm:spPr/>
      <dgm:t>
        <a:bodyPr/>
        <a:lstStyle/>
        <a:p>
          <a:r>
            <a:rPr lang="de-DE" sz="2800" dirty="0"/>
            <a:t>Block I</a:t>
          </a:r>
        </a:p>
        <a:p>
          <a:r>
            <a:rPr lang="de-DE" sz="2800" dirty="0"/>
            <a:t>Qualifikationsphase </a:t>
          </a:r>
        </a:p>
        <a:p>
          <a:r>
            <a:rPr lang="de-DE" sz="2800" dirty="0"/>
            <a:t>mind. 200 Punkte</a:t>
          </a:r>
        </a:p>
        <a:p>
          <a:r>
            <a:rPr lang="de-DE" sz="2800" dirty="0"/>
            <a:t>max.  600 Punkte</a:t>
          </a:r>
        </a:p>
      </dgm:t>
    </dgm:pt>
    <dgm:pt modelId="{3E1D7905-2B4A-4CF0-AE52-BEDC22FDB6B9}" type="parTrans" cxnId="{96273061-36E9-4F6B-9787-8E20D95D8CC5}">
      <dgm:prSet/>
      <dgm:spPr/>
      <dgm:t>
        <a:bodyPr/>
        <a:lstStyle/>
        <a:p>
          <a:endParaRPr lang="de-DE"/>
        </a:p>
      </dgm:t>
    </dgm:pt>
    <dgm:pt modelId="{4862E552-CBDF-4962-A0ED-94AAC9630E05}" type="sibTrans" cxnId="{96273061-36E9-4F6B-9787-8E20D95D8CC5}">
      <dgm:prSet/>
      <dgm:spPr/>
      <dgm:t>
        <a:bodyPr/>
        <a:lstStyle/>
        <a:p>
          <a:endParaRPr lang="de-DE"/>
        </a:p>
      </dgm:t>
    </dgm:pt>
    <dgm:pt modelId="{95D28C45-C5DA-4B15-B1BE-F96806EED231}">
      <dgm:prSet phldrT="[Text]" custT="1"/>
      <dgm:spPr/>
      <dgm:t>
        <a:bodyPr/>
        <a:lstStyle/>
        <a:p>
          <a:r>
            <a:rPr lang="de-DE" sz="2800" dirty="0"/>
            <a:t>Block II</a:t>
          </a:r>
        </a:p>
        <a:p>
          <a:r>
            <a:rPr lang="de-DE" sz="2800" dirty="0"/>
            <a:t>Abiturbereich</a:t>
          </a:r>
        </a:p>
        <a:p>
          <a:r>
            <a:rPr lang="de-DE" sz="2800" dirty="0"/>
            <a:t>mind. 100 Punkte</a:t>
          </a:r>
        </a:p>
        <a:p>
          <a:r>
            <a:rPr lang="de-DE" sz="2800" dirty="0"/>
            <a:t>max. 300 Punkte</a:t>
          </a:r>
        </a:p>
      </dgm:t>
    </dgm:pt>
    <dgm:pt modelId="{421814FE-1CAA-4F6C-B132-7BE813AC8142}" type="parTrans" cxnId="{8546D865-EE6A-470C-9060-6F8B58D7F0DA}">
      <dgm:prSet/>
      <dgm:spPr/>
      <dgm:t>
        <a:bodyPr/>
        <a:lstStyle/>
        <a:p>
          <a:endParaRPr lang="de-DE"/>
        </a:p>
      </dgm:t>
    </dgm:pt>
    <dgm:pt modelId="{A702DA3C-2886-4930-B5F9-324A01AA4D30}" type="sibTrans" cxnId="{8546D865-EE6A-470C-9060-6F8B58D7F0DA}">
      <dgm:prSet/>
      <dgm:spPr/>
      <dgm:t>
        <a:bodyPr/>
        <a:lstStyle/>
        <a:p>
          <a:endParaRPr lang="de-DE"/>
        </a:p>
      </dgm:t>
    </dgm:pt>
    <dgm:pt modelId="{42AFB37A-F692-49EC-A388-12D8E04A0684}" type="pres">
      <dgm:prSet presAssocID="{A9C00C14-3BB8-48EB-A623-016C93BFCE8A}" presName="Name0" presStyleCnt="0">
        <dgm:presLayoutVars>
          <dgm:chPref val="1"/>
          <dgm:dir/>
          <dgm:animOne val="branch"/>
          <dgm:animLvl val="lvl"/>
          <dgm:resizeHandles/>
        </dgm:presLayoutVars>
      </dgm:prSet>
      <dgm:spPr/>
    </dgm:pt>
    <dgm:pt modelId="{32BCE1DD-600C-4421-9B90-C258E5AC090A}" type="pres">
      <dgm:prSet presAssocID="{037B7ED1-AF35-43BB-9F63-F517AFD3778A}" presName="vertOne" presStyleCnt="0"/>
      <dgm:spPr/>
    </dgm:pt>
    <dgm:pt modelId="{023A1650-EF47-4C92-A456-D4E75FF34547}" type="pres">
      <dgm:prSet presAssocID="{037B7ED1-AF35-43BB-9F63-F517AFD3778A}" presName="txOne" presStyleLbl="node0" presStyleIdx="0" presStyleCnt="1" custLinFactNeighborX="-385" custLinFactNeighborY="19136">
        <dgm:presLayoutVars>
          <dgm:chPref val="3"/>
        </dgm:presLayoutVars>
      </dgm:prSet>
      <dgm:spPr/>
    </dgm:pt>
    <dgm:pt modelId="{0A32634A-1B73-4289-8793-A884D15495B9}" type="pres">
      <dgm:prSet presAssocID="{037B7ED1-AF35-43BB-9F63-F517AFD3778A}" presName="parTransOne" presStyleCnt="0"/>
      <dgm:spPr/>
    </dgm:pt>
    <dgm:pt modelId="{8054AB7C-424C-47C9-9724-3B199B3F00B6}" type="pres">
      <dgm:prSet presAssocID="{037B7ED1-AF35-43BB-9F63-F517AFD3778A}" presName="horzOne" presStyleCnt="0"/>
      <dgm:spPr/>
    </dgm:pt>
    <dgm:pt modelId="{7EF2A740-1124-438D-9361-7C9F6D7D0C35}" type="pres">
      <dgm:prSet presAssocID="{BC545A22-41B2-4BA7-AEFF-02A6C630B2B0}" presName="vertTwo" presStyleCnt="0"/>
      <dgm:spPr/>
    </dgm:pt>
    <dgm:pt modelId="{14DC5331-7B2F-4C3D-936E-BFFBED2B4764}" type="pres">
      <dgm:prSet presAssocID="{BC545A22-41B2-4BA7-AEFF-02A6C630B2B0}" presName="txTwo" presStyleLbl="node2" presStyleIdx="0" presStyleCnt="2">
        <dgm:presLayoutVars>
          <dgm:chPref val="3"/>
        </dgm:presLayoutVars>
      </dgm:prSet>
      <dgm:spPr/>
    </dgm:pt>
    <dgm:pt modelId="{9D0B480A-D8C8-4533-86CE-7F1C67C57FB7}" type="pres">
      <dgm:prSet presAssocID="{BC545A22-41B2-4BA7-AEFF-02A6C630B2B0}" presName="horzTwo" presStyleCnt="0"/>
      <dgm:spPr/>
    </dgm:pt>
    <dgm:pt modelId="{B0CC0665-39B6-4AA9-A698-5C668979CF3D}" type="pres">
      <dgm:prSet presAssocID="{4862E552-CBDF-4962-A0ED-94AAC9630E05}" presName="sibSpaceTwo" presStyleCnt="0"/>
      <dgm:spPr/>
    </dgm:pt>
    <dgm:pt modelId="{6DEF0E68-3EAB-4F4B-BD7C-C01E972106A5}" type="pres">
      <dgm:prSet presAssocID="{95D28C45-C5DA-4B15-B1BE-F96806EED231}" presName="vertTwo" presStyleCnt="0"/>
      <dgm:spPr/>
    </dgm:pt>
    <dgm:pt modelId="{58AEE382-A4F8-49E9-9B96-260287DCEBAF}" type="pres">
      <dgm:prSet presAssocID="{95D28C45-C5DA-4B15-B1BE-F96806EED231}" presName="txTwo" presStyleLbl="node2" presStyleIdx="1" presStyleCnt="2">
        <dgm:presLayoutVars>
          <dgm:chPref val="3"/>
        </dgm:presLayoutVars>
      </dgm:prSet>
      <dgm:spPr/>
    </dgm:pt>
    <dgm:pt modelId="{0E2FB4B5-6498-4024-9010-297A60ACBE69}" type="pres">
      <dgm:prSet presAssocID="{95D28C45-C5DA-4B15-B1BE-F96806EED231}" presName="horzTwo" presStyleCnt="0"/>
      <dgm:spPr/>
    </dgm:pt>
  </dgm:ptLst>
  <dgm:cxnLst>
    <dgm:cxn modelId="{9862792B-8F15-4982-AD36-C1E924C92651}" type="presOf" srcId="{037B7ED1-AF35-43BB-9F63-F517AFD3778A}" destId="{023A1650-EF47-4C92-A456-D4E75FF34547}" srcOrd="0" destOrd="0" presId="urn:microsoft.com/office/officeart/2005/8/layout/hierarchy4"/>
    <dgm:cxn modelId="{96273061-36E9-4F6B-9787-8E20D95D8CC5}" srcId="{037B7ED1-AF35-43BB-9F63-F517AFD3778A}" destId="{BC545A22-41B2-4BA7-AEFF-02A6C630B2B0}" srcOrd="0" destOrd="0" parTransId="{3E1D7905-2B4A-4CF0-AE52-BEDC22FDB6B9}" sibTransId="{4862E552-CBDF-4962-A0ED-94AAC9630E05}"/>
    <dgm:cxn modelId="{8546D865-EE6A-470C-9060-6F8B58D7F0DA}" srcId="{037B7ED1-AF35-43BB-9F63-F517AFD3778A}" destId="{95D28C45-C5DA-4B15-B1BE-F96806EED231}" srcOrd="1" destOrd="0" parTransId="{421814FE-1CAA-4F6C-B132-7BE813AC8142}" sibTransId="{A702DA3C-2886-4930-B5F9-324A01AA4D30}"/>
    <dgm:cxn modelId="{DB9C314B-FA10-484D-BE13-5C336CD678A0}" type="presOf" srcId="{95D28C45-C5DA-4B15-B1BE-F96806EED231}" destId="{58AEE382-A4F8-49E9-9B96-260287DCEBAF}" srcOrd="0" destOrd="0" presId="urn:microsoft.com/office/officeart/2005/8/layout/hierarchy4"/>
    <dgm:cxn modelId="{16525F78-0734-4C43-AA1F-F9E1E0EFF81C}" srcId="{A9C00C14-3BB8-48EB-A623-016C93BFCE8A}" destId="{037B7ED1-AF35-43BB-9F63-F517AFD3778A}" srcOrd="0" destOrd="0" parTransId="{F63B33FB-7AD9-4EF9-BD75-2F9BB8209618}" sibTransId="{799264B6-CF53-46FC-9282-9DAC7AAEC1A0}"/>
    <dgm:cxn modelId="{510493B3-B655-4D64-96CA-40DEB8474CDE}" type="presOf" srcId="{BC545A22-41B2-4BA7-AEFF-02A6C630B2B0}" destId="{14DC5331-7B2F-4C3D-936E-BFFBED2B4764}" srcOrd="0" destOrd="0" presId="urn:microsoft.com/office/officeart/2005/8/layout/hierarchy4"/>
    <dgm:cxn modelId="{3298F1B7-654E-4386-82CA-14BCC2C5AA11}" type="presOf" srcId="{A9C00C14-3BB8-48EB-A623-016C93BFCE8A}" destId="{42AFB37A-F692-49EC-A388-12D8E04A0684}" srcOrd="0" destOrd="0" presId="urn:microsoft.com/office/officeart/2005/8/layout/hierarchy4"/>
    <dgm:cxn modelId="{059B1911-A58E-4D81-9720-4DDD7B9C3705}" type="presParOf" srcId="{42AFB37A-F692-49EC-A388-12D8E04A0684}" destId="{32BCE1DD-600C-4421-9B90-C258E5AC090A}" srcOrd="0" destOrd="0" presId="urn:microsoft.com/office/officeart/2005/8/layout/hierarchy4"/>
    <dgm:cxn modelId="{160BF74F-E696-437C-8381-4E0B4C0B70C5}" type="presParOf" srcId="{32BCE1DD-600C-4421-9B90-C258E5AC090A}" destId="{023A1650-EF47-4C92-A456-D4E75FF34547}" srcOrd="0" destOrd="0" presId="urn:microsoft.com/office/officeart/2005/8/layout/hierarchy4"/>
    <dgm:cxn modelId="{0D896B30-5846-4560-9846-D741A247CFA5}" type="presParOf" srcId="{32BCE1DD-600C-4421-9B90-C258E5AC090A}" destId="{0A32634A-1B73-4289-8793-A884D15495B9}" srcOrd="1" destOrd="0" presId="urn:microsoft.com/office/officeart/2005/8/layout/hierarchy4"/>
    <dgm:cxn modelId="{0AA68E11-978A-4273-966D-FDF7F260E6A3}" type="presParOf" srcId="{32BCE1DD-600C-4421-9B90-C258E5AC090A}" destId="{8054AB7C-424C-47C9-9724-3B199B3F00B6}" srcOrd="2" destOrd="0" presId="urn:microsoft.com/office/officeart/2005/8/layout/hierarchy4"/>
    <dgm:cxn modelId="{0D147D68-936D-4C7D-AD07-E0EFD64159C1}" type="presParOf" srcId="{8054AB7C-424C-47C9-9724-3B199B3F00B6}" destId="{7EF2A740-1124-438D-9361-7C9F6D7D0C35}" srcOrd="0" destOrd="0" presId="urn:microsoft.com/office/officeart/2005/8/layout/hierarchy4"/>
    <dgm:cxn modelId="{C299EF14-E6A6-4AD4-A111-B095041ABB8B}" type="presParOf" srcId="{7EF2A740-1124-438D-9361-7C9F6D7D0C35}" destId="{14DC5331-7B2F-4C3D-936E-BFFBED2B4764}" srcOrd="0" destOrd="0" presId="urn:microsoft.com/office/officeart/2005/8/layout/hierarchy4"/>
    <dgm:cxn modelId="{A1DB361F-F21C-427B-88E8-565B529E3C8B}" type="presParOf" srcId="{7EF2A740-1124-438D-9361-7C9F6D7D0C35}" destId="{9D0B480A-D8C8-4533-86CE-7F1C67C57FB7}" srcOrd="1" destOrd="0" presId="urn:microsoft.com/office/officeart/2005/8/layout/hierarchy4"/>
    <dgm:cxn modelId="{2BEE8DC7-531F-4CF6-B677-F9EF0734BCBF}" type="presParOf" srcId="{8054AB7C-424C-47C9-9724-3B199B3F00B6}" destId="{B0CC0665-39B6-4AA9-A698-5C668979CF3D}" srcOrd="1" destOrd="0" presId="urn:microsoft.com/office/officeart/2005/8/layout/hierarchy4"/>
    <dgm:cxn modelId="{A94482D8-4925-4136-85EF-85A5FAB97451}" type="presParOf" srcId="{8054AB7C-424C-47C9-9724-3B199B3F00B6}" destId="{6DEF0E68-3EAB-4F4B-BD7C-C01E972106A5}" srcOrd="2" destOrd="0" presId="urn:microsoft.com/office/officeart/2005/8/layout/hierarchy4"/>
    <dgm:cxn modelId="{BDE97EBB-A43B-499A-8E32-70BC927740EC}" type="presParOf" srcId="{6DEF0E68-3EAB-4F4B-BD7C-C01E972106A5}" destId="{58AEE382-A4F8-49E9-9B96-260287DCEBAF}" srcOrd="0" destOrd="0" presId="urn:microsoft.com/office/officeart/2005/8/layout/hierarchy4"/>
    <dgm:cxn modelId="{D30FCE10-CCCF-4440-BB97-4216C21BCB22}" type="presParOf" srcId="{6DEF0E68-3EAB-4F4B-BD7C-C01E972106A5}" destId="{0E2FB4B5-6498-4024-9010-297A60ACBE69}" srcOrd="1" destOrd="0" presId="urn:microsoft.com/office/officeart/2005/8/layout/hierarchy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930C78AE-D4A0-4A4B-8293-011C6E473AB4}" type="doc">
      <dgm:prSet loTypeId="urn:microsoft.com/office/officeart/2005/8/layout/lProcess2" loCatId="list" qsTypeId="urn:microsoft.com/office/officeart/2005/8/quickstyle/simple1" qsCatId="simple" csTypeId="urn:microsoft.com/office/officeart/2005/8/colors/accent1_2" csCatId="accent1" phldr="1"/>
      <dgm:spPr/>
      <dgm:t>
        <a:bodyPr/>
        <a:lstStyle/>
        <a:p>
          <a:endParaRPr lang="de-DE"/>
        </a:p>
      </dgm:t>
    </dgm:pt>
    <dgm:pt modelId="{2ABE815E-7A0F-42A3-BD4A-55334FCDAC73}">
      <dgm:prSet phldrT="[Text]" custT="1"/>
      <dgm:spPr/>
      <dgm:t>
        <a:bodyPr/>
        <a:lstStyle/>
        <a:p>
          <a:r>
            <a:rPr lang="de-DE" sz="2800" dirty="0"/>
            <a:t>1. Jahr der Qualifikationsphase</a:t>
          </a:r>
        </a:p>
      </dgm:t>
    </dgm:pt>
    <dgm:pt modelId="{2B5B915F-58C7-499D-A7DF-D9131B1B1043}" type="parTrans" cxnId="{36D66042-72FD-4CAC-BA99-24B2DF22BF8D}">
      <dgm:prSet/>
      <dgm:spPr/>
      <dgm:t>
        <a:bodyPr/>
        <a:lstStyle/>
        <a:p>
          <a:endParaRPr lang="de-DE"/>
        </a:p>
      </dgm:t>
    </dgm:pt>
    <dgm:pt modelId="{C1CCA962-E687-41F8-A4B8-E42B201D8F71}" type="sibTrans" cxnId="{36D66042-72FD-4CAC-BA99-24B2DF22BF8D}">
      <dgm:prSet/>
      <dgm:spPr/>
      <dgm:t>
        <a:bodyPr/>
        <a:lstStyle/>
        <a:p>
          <a:endParaRPr lang="de-DE"/>
        </a:p>
      </dgm:t>
    </dgm:pt>
    <dgm:pt modelId="{A862C090-FEC7-474D-A2EC-9D3B3CCDB9D4}">
      <dgm:prSet phldrT="[Text]" custT="1"/>
      <dgm:spPr/>
      <dgm:t>
        <a:bodyPr/>
        <a:lstStyle/>
        <a:p>
          <a:r>
            <a:rPr lang="de-DE" sz="2800" dirty="0"/>
            <a:t>2 x 2 Leistungskurse</a:t>
          </a:r>
        </a:p>
      </dgm:t>
    </dgm:pt>
    <dgm:pt modelId="{A6FE4BBC-9541-4F30-99FD-7D52C7F122D2}" type="parTrans" cxnId="{207FF570-5C70-4D80-921F-D04DA83E4D7C}">
      <dgm:prSet/>
      <dgm:spPr/>
      <dgm:t>
        <a:bodyPr/>
        <a:lstStyle/>
        <a:p>
          <a:endParaRPr lang="de-DE"/>
        </a:p>
      </dgm:t>
    </dgm:pt>
    <dgm:pt modelId="{A4AF409C-8162-42C7-AC7F-E1FCBFB858D2}" type="sibTrans" cxnId="{207FF570-5C70-4D80-921F-D04DA83E4D7C}">
      <dgm:prSet/>
      <dgm:spPr/>
      <dgm:t>
        <a:bodyPr/>
        <a:lstStyle/>
        <a:p>
          <a:endParaRPr lang="de-DE"/>
        </a:p>
      </dgm:t>
    </dgm:pt>
    <dgm:pt modelId="{A3227891-0172-41B4-90C8-3147F232C304}">
      <dgm:prSet phldrT="[Text]" custT="1"/>
      <dgm:spPr/>
      <dgm:t>
        <a:bodyPr/>
        <a:lstStyle/>
        <a:p>
          <a:r>
            <a:rPr lang="de-DE" sz="2800" dirty="0"/>
            <a:t>2 x 8 Grundkurse</a:t>
          </a:r>
        </a:p>
      </dgm:t>
    </dgm:pt>
    <dgm:pt modelId="{E7B69209-04D0-4261-B8BA-854F3A6F89F0}" type="parTrans" cxnId="{46AF78C8-2F81-49DB-ACD0-8132A4D930D2}">
      <dgm:prSet/>
      <dgm:spPr/>
      <dgm:t>
        <a:bodyPr/>
        <a:lstStyle/>
        <a:p>
          <a:endParaRPr lang="de-DE"/>
        </a:p>
      </dgm:t>
    </dgm:pt>
    <dgm:pt modelId="{50ADFD7A-FBF7-4533-BE41-066590E59D7C}" type="sibTrans" cxnId="{46AF78C8-2F81-49DB-ACD0-8132A4D930D2}">
      <dgm:prSet/>
      <dgm:spPr/>
      <dgm:t>
        <a:bodyPr/>
        <a:lstStyle/>
        <a:p>
          <a:endParaRPr lang="de-DE"/>
        </a:p>
      </dgm:t>
    </dgm:pt>
    <dgm:pt modelId="{075DB8ED-D4B3-4016-836A-EF3C27C596B6}">
      <dgm:prSet phldrT="[Text]" custT="1"/>
      <dgm:spPr/>
      <dgm:t>
        <a:bodyPr/>
        <a:lstStyle/>
        <a:p>
          <a:r>
            <a:rPr lang="de-DE" sz="2800" dirty="0"/>
            <a:t>2. Jahr der Qualifikationsphase</a:t>
          </a:r>
        </a:p>
      </dgm:t>
    </dgm:pt>
    <dgm:pt modelId="{C1117B76-8877-4F70-B39C-74A8C8A0DE89}" type="parTrans" cxnId="{0D64319F-3DD3-44ED-BE96-086B0F723F44}">
      <dgm:prSet/>
      <dgm:spPr/>
      <dgm:t>
        <a:bodyPr/>
        <a:lstStyle/>
        <a:p>
          <a:endParaRPr lang="de-DE"/>
        </a:p>
      </dgm:t>
    </dgm:pt>
    <dgm:pt modelId="{2AA1B2E8-CA85-4312-A263-B3AC7E3343FA}" type="sibTrans" cxnId="{0D64319F-3DD3-44ED-BE96-086B0F723F44}">
      <dgm:prSet/>
      <dgm:spPr/>
      <dgm:t>
        <a:bodyPr/>
        <a:lstStyle/>
        <a:p>
          <a:endParaRPr lang="de-DE"/>
        </a:p>
      </dgm:t>
    </dgm:pt>
    <dgm:pt modelId="{E73B01F1-28B5-4DFC-9D49-8959DFFEDBC2}">
      <dgm:prSet phldrT="[Text]" custT="1"/>
      <dgm:spPr/>
      <dgm:t>
        <a:bodyPr/>
        <a:lstStyle/>
        <a:p>
          <a:r>
            <a:rPr lang="de-DE" sz="2800" dirty="0"/>
            <a:t>2 x 2 Leistungskurse</a:t>
          </a:r>
        </a:p>
      </dgm:t>
    </dgm:pt>
    <dgm:pt modelId="{9E432027-A65A-47F6-9676-37D1BD627993}" type="parTrans" cxnId="{403B5DB3-5978-46ED-A458-EC6C86F59D69}">
      <dgm:prSet/>
      <dgm:spPr/>
      <dgm:t>
        <a:bodyPr/>
        <a:lstStyle/>
        <a:p>
          <a:endParaRPr lang="de-DE"/>
        </a:p>
      </dgm:t>
    </dgm:pt>
    <dgm:pt modelId="{8AF728CC-A826-4506-9E1A-ED53A83BBAF3}" type="sibTrans" cxnId="{403B5DB3-5978-46ED-A458-EC6C86F59D69}">
      <dgm:prSet/>
      <dgm:spPr/>
      <dgm:t>
        <a:bodyPr/>
        <a:lstStyle/>
        <a:p>
          <a:endParaRPr lang="de-DE"/>
        </a:p>
      </dgm:t>
    </dgm:pt>
    <dgm:pt modelId="{2321290F-E349-4716-822C-148CD5930514}">
      <dgm:prSet phldrT="[Text]" custT="1"/>
      <dgm:spPr/>
      <dgm:t>
        <a:bodyPr/>
        <a:lstStyle/>
        <a:p>
          <a:r>
            <a:rPr lang="de-DE" sz="2800" dirty="0"/>
            <a:t>2 x 8 Grund- oder Projektkurse</a:t>
          </a:r>
        </a:p>
      </dgm:t>
    </dgm:pt>
    <dgm:pt modelId="{EAC5904F-BF0D-43EE-B399-FB70FE713B15}" type="parTrans" cxnId="{0E8F407C-F3F0-441B-9BDE-86A741689F19}">
      <dgm:prSet/>
      <dgm:spPr/>
      <dgm:t>
        <a:bodyPr/>
        <a:lstStyle/>
        <a:p>
          <a:endParaRPr lang="de-DE"/>
        </a:p>
      </dgm:t>
    </dgm:pt>
    <dgm:pt modelId="{0BD6D860-5F0B-4189-8D53-876592A3B72F}" type="sibTrans" cxnId="{0E8F407C-F3F0-441B-9BDE-86A741689F19}">
      <dgm:prSet/>
      <dgm:spPr/>
      <dgm:t>
        <a:bodyPr/>
        <a:lstStyle/>
        <a:p>
          <a:endParaRPr lang="de-DE"/>
        </a:p>
      </dgm:t>
    </dgm:pt>
    <dgm:pt modelId="{3D06704F-46F0-4A38-8C59-C7EE56F922A1}" type="pres">
      <dgm:prSet presAssocID="{930C78AE-D4A0-4A4B-8293-011C6E473AB4}" presName="theList" presStyleCnt="0">
        <dgm:presLayoutVars>
          <dgm:dir/>
          <dgm:animLvl val="lvl"/>
          <dgm:resizeHandles val="exact"/>
        </dgm:presLayoutVars>
      </dgm:prSet>
      <dgm:spPr/>
    </dgm:pt>
    <dgm:pt modelId="{DC423828-AE73-42D7-94D9-949660E02120}" type="pres">
      <dgm:prSet presAssocID="{2ABE815E-7A0F-42A3-BD4A-55334FCDAC73}" presName="compNode" presStyleCnt="0"/>
      <dgm:spPr/>
    </dgm:pt>
    <dgm:pt modelId="{965704F2-8037-4188-82B5-8CD572E05762}" type="pres">
      <dgm:prSet presAssocID="{2ABE815E-7A0F-42A3-BD4A-55334FCDAC73}" presName="aNode" presStyleLbl="bgShp" presStyleIdx="0" presStyleCnt="2"/>
      <dgm:spPr/>
    </dgm:pt>
    <dgm:pt modelId="{B9FB8498-79EF-4810-84DD-2400005BA3E8}" type="pres">
      <dgm:prSet presAssocID="{2ABE815E-7A0F-42A3-BD4A-55334FCDAC73}" presName="textNode" presStyleLbl="bgShp" presStyleIdx="0" presStyleCnt="2"/>
      <dgm:spPr/>
    </dgm:pt>
    <dgm:pt modelId="{57E0139A-77A6-400F-B740-6F52FF0E1DB4}" type="pres">
      <dgm:prSet presAssocID="{2ABE815E-7A0F-42A3-BD4A-55334FCDAC73}" presName="compChildNode" presStyleCnt="0"/>
      <dgm:spPr/>
    </dgm:pt>
    <dgm:pt modelId="{BED4B3ED-2A5A-48E2-8CDE-CE07A63B2FD6}" type="pres">
      <dgm:prSet presAssocID="{2ABE815E-7A0F-42A3-BD4A-55334FCDAC73}" presName="theInnerList" presStyleCnt="0"/>
      <dgm:spPr/>
    </dgm:pt>
    <dgm:pt modelId="{DD8475F1-44E3-4EE9-9AE7-B67670F78AF1}" type="pres">
      <dgm:prSet presAssocID="{A862C090-FEC7-474D-A2EC-9D3B3CCDB9D4}" presName="childNode" presStyleLbl="node1" presStyleIdx="0" presStyleCnt="4">
        <dgm:presLayoutVars>
          <dgm:bulletEnabled val="1"/>
        </dgm:presLayoutVars>
      </dgm:prSet>
      <dgm:spPr/>
    </dgm:pt>
    <dgm:pt modelId="{8AD18343-C3C1-4F2B-80C4-F54450503E69}" type="pres">
      <dgm:prSet presAssocID="{A862C090-FEC7-474D-A2EC-9D3B3CCDB9D4}" presName="aSpace2" presStyleCnt="0"/>
      <dgm:spPr/>
    </dgm:pt>
    <dgm:pt modelId="{DCE6F496-4263-4A11-B77D-0DA9A7533A5F}" type="pres">
      <dgm:prSet presAssocID="{A3227891-0172-41B4-90C8-3147F232C304}" presName="childNode" presStyleLbl="node1" presStyleIdx="1" presStyleCnt="4">
        <dgm:presLayoutVars>
          <dgm:bulletEnabled val="1"/>
        </dgm:presLayoutVars>
      </dgm:prSet>
      <dgm:spPr/>
    </dgm:pt>
    <dgm:pt modelId="{39A23B6B-ADC3-474B-AE37-DEAB301F7B16}" type="pres">
      <dgm:prSet presAssocID="{2ABE815E-7A0F-42A3-BD4A-55334FCDAC73}" presName="aSpace" presStyleCnt="0"/>
      <dgm:spPr/>
    </dgm:pt>
    <dgm:pt modelId="{C1AABF41-E75D-4543-9B8B-608EEF02B4E9}" type="pres">
      <dgm:prSet presAssocID="{075DB8ED-D4B3-4016-836A-EF3C27C596B6}" presName="compNode" presStyleCnt="0"/>
      <dgm:spPr/>
    </dgm:pt>
    <dgm:pt modelId="{E21FBA09-5620-47F1-9A41-844490A0B283}" type="pres">
      <dgm:prSet presAssocID="{075DB8ED-D4B3-4016-836A-EF3C27C596B6}" presName="aNode" presStyleLbl="bgShp" presStyleIdx="1" presStyleCnt="2" custLinFactNeighborX="-144" custLinFactNeighborY="-632"/>
      <dgm:spPr/>
    </dgm:pt>
    <dgm:pt modelId="{15D0C695-9728-4744-9C3C-73884FDDAE6C}" type="pres">
      <dgm:prSet presAssocID="{075DB8ED-D4B3-4016-836A-EF3C27C596B6}" presName="textNode" presStyleLbl="bgShp" presStyleIdx="1" presStyleCnt="2"/>
      <dgm:spPr/>
    </dgm:pt>
    <dgm:pt modelId="{3D7F284A-FA8D-4D22-929B-ECC5EE8BA5C6}" type="pres">
      <dgm:prSet presAssocID="{075DB8ED-D4B3-4016-836A-EF3C27C596B6}" presName="compChildNode" presStyleCnt="0"/>
      <dgm:spPr/>
    </dgm:pt>
    <dgm:pt modelId="{AF18B3F6-A5BF-4715-8729-F2284737E720}" type="pres">
      <dgm:prSet presAssocID="{075DB8ED-D4B3-4016-836A-EF3C27C596B6}" presName="theInnerList" presStyleCnt="0"/>
      <dgm:spPr/>
    </dgm:pt>
    <dgm:pt modelId="{CC2A9797-5B52-477D-8218-9A30FF625BFA}" type="pres">
      <dgm:prSet presAssocID="{E73B01F1-28B5-4DFC-9D49-8959DFFEDBC2}" presName="childNode" presStyleLbl="node1" presStyleIdx="2" presStyleCnt="4">
        <dgm:presLayoutVars>
          <dgm:bulletEnabled val="1"/>
        </dgm:presLayoutVars>
      </dgm:prSet>
      <dgm:spPr/>
    </dgm:pt>
    <dgm:pt modelId="{D4F0CC44-A39A-4673-AAF1-592B5C27F1F6}" type="pres">
      <dgm:prSet presAssocID="{E73B01F1-28B5-4DFC-9D49-8959DFFEDBC2}" presName="aSpace2" presStyleCnt="0"/>
      <dgm:spPr/>
    </dgm:pt>
    <dgm:pt modelId="{2713BEFF-C60D-4D86-B99B-13F1883B49BC}" type="pres">
      <dgm:prSet presAssocID="{2321290F-E349-4716-822C-148CD5930514}" presName="childNode" presStyleLbl="node1" presStyleIdx="3" presStyleCnt="4">
        <dgm:presLayoutVars>
          <dgm:bulletEnabled val="1"/>
        </dgm:presLayoutVars>
      </dgm:prSet>
      <dgm:spPr/>
    </dgm:pt>
  </dgm:ptLst>
  <dgm:cxnLst>
    <dgm:cxn modelId="{A3BBB901-A2E5-4596-A883-ED27874CCA48}" type="presOf" srcId="{2ABE815E-7A0F-42A3-BD4A-55334FCDAC73}" destId="{B9FB8498-79EF-4810-84DD-2400005BA3E8}" srcOrd="1" destOrd="0" presId="urn:microsoft.com/office/officeart/2005/8/layout/lProcess2"/>
    <dgm:cxn modelId="{90EB170E-9C2D-450C-A81A-1E20F7C9B3DB}" type="presOf" srcId="{2321290F-E349-4716-822C-148CD5930514}" destId="{2713BEFF-C60D-4D86-B99B-13F1883B49BC}" srcOrd="0" destOrd="0" presId="urn:microsoft.com/office/officeart/2005/8/layout/lProcess2"/>
    <dgm:cxn modelId="{C4DC6260-2EE0-48B6-8036-19B59D7B930D}" type="presOf" srcId="{A3227891-0172-41B4-90C8-3147F232C304}" destId="{DCE6F496-4263-4A11-B77D-0DA9A7533A5F}" srcOrd="0" destOrd="0" presId="urn:microsoft.com/office/officeart/2005/8/layout/lProcess2"/>
    <dgm:cxn modelId="{36D66042-72FD-4CAC-BA99-24B2DF22BF8D}" srcId="{930C78AE-D4A0-4A4B-8293-011C6E473AB4}" destId="{2ABE815E-7A0F-42A3-BD4A-55334FCDAC73}" srcOrd="0" destOrd="0" parTransId="{2B5B915F-58C7-499D-A7DF-D9131B1B1043}" sibTransId="{C1CCA962-E687-41F8-A4B8-E42B201D8F71}"/>
    <dgm:cxn modelId="{207FF570-5C70-4D80-921F-D04DA83E4D7C}" srcId="{2ABE815E-7A0F-42A3-BD4A-55334FCDAC73}" destId="{A862C090-FEC7-474D-A2EC-9D3B3CCDB9D4}" srcOrd="0" destOrd="0" parTransId="{A6FE4BBC-9541-4F30-99FD-7D52C7F122D2}" sibTransId="{A4AF409C-8162-42C7-AC7F-E1FCBFB858D2}"/>
    <dgm:cxn modelId="{EE79AF75-E3A5-4E99-9644-13A9B47EC0CA}" type="presOf" srcId="{A862C090-FEC7-474D-A2EC-9D3B3CCDB9D4}" destId="{DD8475F1-44E3-4EE9-9AE7-B67670F78AF1}" srcOrd="0" destOrd="0" presId="urn:microsoft.com/office/officeart/2005/8/layout/lProcess2"/>
    <dgm:cxn modelId="{2CAD965A-23C9-4B42-A9F6-25C69EB6408C}" type="presOf" srcId="{E73B01F1-28B5-4DFC-9D49-8959DFFEDBC2}" destId="{CC2A9797-5B52-477D-8218-9A30FF625BFA}" srcOrd="0" destOrd="0" presId="urn:microsoft.com/office/officeart/2005/8/layout/lProcess2"/>
    <dgm:cxn modelId="{0E8F407C-F3F0-441B-9BDE-86A741689F19}" srcId="{075DB8ED-D4B3-4016-836A-EF3C27C596B6}" destId="{2321290F-E349-4716-822C-148CD5930514}" srcOrd="1" destOrd="0" parTransId="{EAC5904F-BF0D-43EE-B399-FB70FE713B15}" sibTransId="{0BD6D860-5F0B-4189-8D53-876592A3B72F}"/>
    <dgm:cxn modelId="{FE338282-5191-4B1B-9D0A-05AFFAA68259}" type="presOf" srcId="{2ABE815E-7A0F-42A3-BD4A-55334FCDAC73}" destId="{965704F2-8037-4188-82B5-8CD572E05762}" srcOrd="0" destOrd="0" presId="urn:microsoft.com/office/officeart/2005/8/layout/lProcess2"/>
    <dgm:cxn modelId="{564CE692-97EF-42C4-BAF8-F0470848ACA9}" type="presOf" srcId="{930C78AE-D4A0-4A4B-8293-011C6E473AB4}" destId="{3D06704F-46F0-4A38-8C59-C7EE56F922A1}" srcOrd="0" destOrd="0" presId="urn:microsoft.com/office/officeart/2005/8/layout/lProcess2"/>
    <dgm:cxn modelId="{03E22A9B-D82E-4811-96B8-04AD3F6E131B}" type="presOf" srcId="{075DB8ED-D4B3-4016-836A-EF3C27C596B6}" destId="{E21FBA09-5620-47F1-9A41-844490A0B283}" srcOrd="0" destOrd="0" presId="urn:microsoft.com/office/officeart/2005/8/layout/lProcess2"/>
    <dgm:cxn modelId="{0D64319F-3DD3-44ED-BE96-086B0F723F44}" srcId="{930C78AE-D4A0-4A4B-8293-011C6E473AB4}" destId="{075DB8ED-D4B3-4016-836A-EF3C27C596B6}" srcOrd="1" destOrd="0" parTransId="{C1117B76-8877-4F70-B39C-74A8C8A0DE89}" sibTransId="{2AA1B2E8-CA85-4312-A263-B3AC7E3343FA}"/>
    <dgm:cxn modelId="{403B5DB3-5978-46ED-A458-EC6C86F59D69}" srcId="{075DB8ED-D4B3-4016-836A-EF3C27C596B6}" destId="{E73B01F1-28B5-4DFC-9D49-8959DFFEDBC2}" srcOrd="0" destOrd="0" parTransId="{9E432027-A65A-47F6-9676-37D1BD627993}" sibTransId="{8AF728CC-A826-4506-9E1A-ED53A83BBAF3}"/>
    <dgm:cxn modelId="{46AF78C8-2F81-49DB-ACD0-8132A4D930D2}" srcId="{2ABE815E-7A0F-42A3-BD4A-55334FCDAC73}" destId="{A3227891-0172-41B4-90C8-3147F232C304}" srcOrd="1" destOrd="0" parTransId="{E7B69209-04D0-4261-B8BA-854F3A6F89F0}" sibTransId="{50ADFD7A-FBF7-4533-BE41-066590E59D7C}"/>
    <dgm:cxn modelId="{F39D1CD8-72C0-434E-8A56-2A8BAC733A5E}" type="presOf" srcId="{075DB8ED-D4B3-4016-836A-EF3C27C596B6}" destId="{15D0C695-9728-4744-9C3C-73884FDDAE6C}" srcOrd="1" destOrd="0" presId="urn:microsoft.com/office/officeart/2005/8/layout/lProcess2"/>
    <dgm:cxn modelId="{4DE2BAA8-6835-4C70-A7C8-2E12C189377C}" type="presParOf" srcId="{3D06704F-46F0-4A38-8C59-C7EE56F922A1}" destId="{DC423828-AE73-42D7-94D9-949660E02120}" srcOrd="0" destOrd="0" presId="urn:microsoft.com/office/officeart/2005/8/layout/lProcess2"/>
    <dgm:cxn modelId="{41B4FF52-9A44-496B-8242-494EDC2E8166}" type="presParOf" srcId="{DC423828-AE73-42D7-94D9-949660E02120}" destId="{965704F2-8037-4188-82B5-8CD572E05762}" srcOrd="0" destOrd="0" presId="urn:microsoft.com/office/officeart/2005/8/layout/lProcess2"/>
    <dgm:cxn modelId="{05741105-2B7A-4153-B87D-95F46207CAEB}" type="presParOf" srcId="{DC423828-AE73-42D7-94D9-949660E02120}" destId="{B9FB8498-79EF-4810-84DD-2400005BA3E8}" srcOrd="1" destOrd="0" presId="urn:microsoft.com/office/officeart/2005/8/layout/lProcess2"/>
    <dgm:cxn modelId="{C1BC53A1-A197-4631-B8AF-083B31CE0B8C}" type="presParOf" srcId="{DC423828-AE73-42D7-94D9-949660E02120}" destId="{57E0139A-77A6-400F-B740-6F52FF0E1DB4}" srcOrd="2" destOrd="0" presId="urn:microsoft.com/office/officeart/2005/8/layout/lProcess2"/>
    <dgm:cxn modelId="{42860168-1B5C-403D-A5D4-74EF438DC31E}" type="presParOf" srcId="{57E0139A-77A6-400F-B740-6F52FF0E1DB4}" destId="{BED4B3ED-2A5A-48E2-8CDE-CE07A63B2FD6}" srcOrd="0" destOrd="0" presId="urn:microsoft.com/office/officeart/2005/8/layout/lProcess2"/>
    <dgm:cxn modelId="{E8F9FB87-C091-4482-931A-68DE295862D3}" type="presParOf" srcId="{BED4B3ED-2A5A-48E2-8CDE-CE07A63B2FD6}" destId="{DD8475F1-44E3-4EE9-9AE7-B67670F78AF1}" srcOrd="0" destOrd="0" presId="urn:microsoft.com/office/officeart/2005/8/layout/lProcess2"/>
    <dgm:cxn modelId="{6D0926F1-5D0B-4406-86F0-B9C489C630AA}" type="presParOf" srcId="{BED4B3ED-2A5A-48E2-8CDE-CE07A63B2FD6}" destId="{8AD18343-C3C1-4F2B-80C4-F54450503E69}" srcOrd="1" destOrd="0" presId="urn:microsoft.com/office/officeart/2005/8/layout/lProcess2"/>
    <dgm:cxn modelId="{67EA3A1F-EAA6-46C8-AA23-E0768B0D216B}" type="presParOf" srcId="{BED4B3ED-2A5A-48E2-8CDE-CE07A63B2FD6}" destId="{DCE6F496-4263-4A11-B77D-0DA9A7533A5F}" srcOrd="2" destOrd="0" presId="urn:microsoft.com/office/officeart/2005/8/layout/lProcess2"/>
    <dgm:cxn modelId="{03174244-1A86-44C6-8408-1F58D7400B62}" type="presParOf" srcId="{3D06704F-46F0-4A38-8C59-C7EE56F922A1}" destId="{39A23B6B-ADC3-474B-AE37-DEAB301F7B16}" srcOrd="1" destOrd="0" presId="urn:microsoft.com/office/officeart/2005/8/layout/lProcess2"/>
    <dgm:cxn modelId="{DB2B3CB9-7459-4540-A303-33E0A070CA7B}" type="presParOf" srcId="{3D06704F-46F0-4A38-8C59-C7EE56F922A1}" destId="{C1AABF41-E75D-4543-9B8B-608EEF02B4E9}" srcOrd="2" destOrd="0" presId="urn:microsoft.com/office/officeart/2005/8/layout/lProcess2"/>
    <dgm:cxn modelId="{E37BB59D-8A3B-4980-B11C-2531FB7DA1A1}" type="presParOf" srcId="{C1AABF41-E75D-4543-9B8B-608EEF02B4E9}" destId="{E21FBA09-5620-47F1-9A41-844490A0B283}" srcOrd="0" destOrd="0" presId="urn:microsoft.com/office/officeart/2005/8/layout/lProcess2"/>
    <dgm:cxn modelId="{2EA687BF-603E-4A51-AAE1-05D44D89C41E}" type="presParOf" srcId="{C1AABF41-E75D-4543-9B8B-608EEF02B4E9}" destId="{15D0C695-9728-4744-9C3C-73884FDDAE6C}" srcOrd="1" destOrd="0" presId="urn:microsoft.com/office/officeart/2005/8/layout/lProcess2"/>
    <dgm:cxn modelId="{2BB06AB5-A0FA-4105-874C-369B18A00231}" type="presParOf" srcId="{C1AABF41-E75D-4543-9B8B-608EEF02B4E9}" destId="{3D7F284A-FA8D-4D22-929B-ECC5EE8BA5C6}" srcOrd="2" destOrd="0" presId="urn:microsoft.com/office/officeart/2005/8/layout/lProcess2"/>
    <dgm:cxn modelId="{4F77CC25-77AD-48C0-ACA8-5B6CD6D4BA48}" type="presParOf" srcId="{3D7F284A-FA8D-4D22-929B-ECC5EE8BA5C6}" destId="{AF18B3F6-A5BF-4715-8729-F2284737E720}" srcOrd="0" destOrd="0" presId="urn:microsoft.com/office/officeart/2005/8/layout/lProcess2"/>
    <dgm:cxn modelId="{9EF53E74-79AF-4F75-9F61-8DC020484D7D}" type="presParOf" srcId="{AF18B3F6-A5BF-4715-8729-F2284737E720}" destId="{CC2A9797-5B52-477D-8218-9A30FF625BFA}" srcOrd="0" destOrd="0" presId="urn:microsoft.com/office/officeart/2005/8/layout/lProcess2"/>
    <dgm:cxn modelId="{DA001797-21BF-42EC-9F9E-8DF74CB1D273}" type="presParOf" srcId="{AF18B3F6-A5BF-4715-8729-F2284737E720}" destId="{D4F0CC44-A39A-4673-AAF1-592B5C27F1F6}" srcOrd="1" destOrd="0" presId="urn:microsoft.com/office/officeart/2005/8/layout/lProcess2"/>
    <dgm:cxn modelId="{F9147B69-7FD1-47A0-82DA-44C72A7295CE}" type="presParOf" srcId="{AF18B3F6-A5BF-4715-8729-F2284737E720}" destId="{2713BEFF-C60D-4D86-B99B-13F1883B49BC}" srcOrd="2" destOrd="0" presId="urn:microsoft.com/office/officeart/2005/8/layout/l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7FAC1C77-40CF-47C0-85C8-777F6985613B}" type="doc">
      <dgm:prSet loTypeId="urn:microsoft.com/office/officeart/2005/8/layout/default#4" loCatId="list" qsTypeId="urn:microsoft.com/office/officeart/2005/8/quickstyle/simple1" qsCatId="simple" csTypeId="urn:microsoft.com/office/officeart/2005/8/colors/accent1_2" csCatId="accent1" phldr="1"/>
      <dgm:spPr/>
      <dgm:t>
        <a:bodyPr/>
        <a:lstStyle/>
        <a:p>
          <a:endParaRPr lang="de-DE"/>
        </a:p>
      </dgm:t>
    </dgm:pt>
    <dgm:pt modelId="{76DC3AB3-9647-4896-95F8-7B90F6192169}">
      <dgm:prSet phldrT="[Text]" custT="1"/>
      <dgm:spPr/>
      <dgm:t>
        <a:bodyPr/>
        <a:lstStyle/>
        <a:p>
          <a:r>
            <a:rPr lang="de-DE" sz="2800" dirty="0"/>
            <a:t>1. Leistungskursfach (schriftlich)</a:t>
          </a:r>
        </a:p>
      </dgm:t>
    </dgm:pt>
    <dgm:pt modelId="{6CAAF352-28D1-446D-9113-E5371AC8DBA6}" type="parTrans" cxnId="{57F0F5F3-2DD5-4764-AAD8-F7B66C51A5A3}">
      <dgm:prSet/>
      <dgm:spPr/>
      <dgm:t>
        <a:bodyPr/>
        <a:lstStyle/>
        <a:p>
          <a:endParaRPr lang="de-DE"/>
        </a:p>
      </dgm:t>
    </dgm:pt>
    <dgm:pt modelId="{BF86656B-6DB0-4FFE-A58B-12937F05C360}" type="sibTrans" cxnId="{57F0F5F3-2DD5-4764-AAD8-F7B66C51A5A3}">
      <dgm:prSet/>
      <dgm:spPr/>
      <dgm:t>
        <a:bodyPr/>
        <a:lstStyle/>
        <a:p>
          <a:endParaRPr lang="de-DE"/>
        </a:p>
      </dgm:t>
    </dgm:pt>
    <dgm:pt modelId="{4BE8E130-C7A1-4B84-AC50-278274D13D8D}">
      <dgm:prSet phldrT="[Text]" custT="1"/>
      <dgm:spPr/>
      <dgm:t>
        <a:bodyPr/>
        <a:lstStyle/>
        <a:p>
          <a:r>
            <a:rPr lang="de-DE" sz="2800" dirty="0"/>
            <a:t>2. Leistungskursfach (schriftlich)</a:t>
          </a:r>
        </a:p>
      </dgm:t>
    </dgm:pt>
    <dgm:pt modelId="{ABD569F9-ED4B-4F8D-815F-6BAB0E73E011}" type="parTrans" cxnId="{F0004240-1231-468C-A1CD-0D61CEA5DB3C}">
      <dgm:prSet/>
      <dgm:spPr/>
      <dgm:t>
        <a:bodyPr/>
        <a:lstStyle/>
        <a:p>
          <a:endParaRPr lang="de-DE"/>
        </a:p>
      </dgm:t>
    </dgm:pt>
    <dgm:pt modelId="{4B80A7D9-C19D-4C0C-BC6C-B4395FACCAE0}" type="sibTrans" cxnId="{F0004240-1231-468C-A1CD-0D61CEA5DB3C}">
      <dgm:prSet/>
      <dgm:spPr/>
      <dgm:t>
        <a:bodyPr/>
        <a:lstStyle/>
        <a:p>
          <a:endParaRPr lang="de-DE"/>
        </a:p>
      </dgm:t>
    </dgm:pt>
    <dgm:pt modelId="{E293E66D-0339-468B-9C91-F7FE83EC6E38}">
      <dgm:prSet phldrT="[Text]" custT="1"/>
      <dgm:spPr/>
      <dgm:t>
        <a:bodyPr/>
        <a:lstStyle/>
        <a:p>
          <a:r>
            <a:rPr lang="de-DE" sz="2800" dirty="0"/>
            <a:t>3. Grundkursfach (schriftlich)</a:t>
          </a:r>
        </a:p>
      </dgm:t>
    </dgm:pt>
    <dgm:pt modelId="{9A4159DE-2E98-4CC9-9B87-C5C33122E920}" type="parTrans" cxnId="{39146E32-4288-4141-BCC5-1410A5D69489}">
      <dgm:prSet/>
      <dgm:spPr/>
      <dgm:t>
        <a:bodyPr/>
        <a:lstStyle/>
        <a:p>
          <a:endParaRPr lang="de-DE"/>
        </a:p>
      </dgm:t>
    </dgm:pt>
    <dgm:pt modelId="{70D98C6E-0908-40BC-8C72-47A4ED1B4D0F}" type="sibTrans" cxnId="{39146E32-4288-4141-BCC5-1410A5D69489}">
      <dgm:prSet/>
      <dgm:spPr/>
      <dgm:t>
        <a:bodyPr/>
        <a:lstStyle/>
        <a:p>
          <a:endParaRPr lang="de-DE"/>
        </a:p>
      </dgm:t>
    </dgm:pt>
    <dgm:pt modelId="{0B1A12FA-9E83-48C0-A671-2431D9E9708B}">
      <dgm:prSet phldrT="[Text]" custT="1"/>
      <dgm:spPr/>
      <dgm:t>
        <a:bodyPr/>
        <a:lstStyle/>
        <a:p>
          <a:r>
            <a:rPr lang="de-DE" sz="2800" dirty="0"/>
            <a:t>4. Grundkursfach (mündlich)</a:t>
          </a:r>
        </a:p>
      </dgm:t>
    </dgm:pt>
    <dgm:pt modelId="{4EDEF722-EF71-416B-816B-A1C499243894}" type="parTrans" cxnId="{AC0A0BAE-F667-44D4-A1BC-E6B7241E2E84}">
      <dgm:prSet/>
      <dgm:spPr/>
      <dgm:t>
        <a:bodyPr/>
        <a:lstStyle/>
        <a:p>
          <a:endParaRPr lang="de-DE"/>
        </a:p>
      </dgm:t>
    </dgm:pt>
    <dgm:pt modelId="{AEB34ADD-02A1-4025-9696-357610959048}" type="sibTrans" cxnId="{AC0A0BAE-F667-44D4-A1BC-E6B7241E2E84}">
      <dgm:prSet/>
      <dgm:spPr/>
      <dgm:t>
        <a:bodyPr/>
        <a:lstStyle/>
        <a:p>
          <a:endParaRPr lang="de-DE"/>
        </a:p>
      </dgm:t>
    </dgm:pt>
    <dgm:pt modelId="{81A5F44F-389D-4974-8568-8BF2521C9104}" type="pres">
      <dgm:prSet presAssocID="{7FAC1C77-40CF-47C0-85C8-777F6985613B}" presName="diagram" presStyleCnt="0">
        <dgm:presLayoutVars>
          <dgm:dir/>
          <dgm:resizeHandles val="exact"/>
        </dgm:presLayoutVars>
      </dgm:prSet>
      <dgm:spPr/>
    </dgm:pt>
    <dgm:pt modelId="{DF8E1F79-6DAE-482C-A110-1CBB44261642}" type="pres">
      <dgm:prSet presAssocID="{76DC3AB3-9647-4896-95F8-7B90F6192169}" presName="node" presStyleLbl="node1" presStyleIdx="0" presStyleCnt="4">
        <dgm:presLayoutVars>
          <dgm:bulletEnabled val="1"/>
        </dgm:presLayoutVars>
      </dgm:prSet>
      <dgm:spPr>
        <a:prstGeom prst="roundRect">
          <a:avLst/>
        </a:prstGeom>
      </dgm:spPr>
    </dgm:pt>
    <dgm:pt modelId="{D139FFF1-F66D-4993-ABBA-2FCB83D9D02F}" type="pres">
      <dgm:prSet presAssocID="{BF86656B-6DB0-4FFE-A58B-12937F05C360}" presName="sibTrans" presStyleCnt="0"/>
      <dgm:spPr/>
    </dgm:pt>
    <dgm:pt modelId="{E19F3695-3CA8-447C-9494-1098C692833F}" type="pres">
      <dgm:prSet presAssocID="{4BE8E130-C7A1-4B84-AC50-278274D13D8D}" presName="node" presStyleLbl="node1" presStyleIdx="1" presStyleCnt="4">
        <dgm:presLayoutVars>
          <dgm:bulletEnabled val="1"/>
        </dgm:presLayoutVars>
      </dgm:prSet>
      <dgm:spPr>
        <a:prstGeom prst="roundRect">
          <a:avLst/>
        </a:prstGeom>
      </dgm:spPr>
    </dgm:pt>
    <dgm:pt modelId="{5570DBD5-0D5E-4CEF-B674-E4B1F0033290}" type="pres">
      <dgm:prSet presAssocID="{4B80A7D9-C19D-4C0C-BC6C-B4395FACCAE0}" presName="sibTrans" presStyleCnt="0"/>
      <dgm:spPr/>
    </dgm:pt>
    <dgm:pt modelId="{877F4998-CBA2-429D-BC62-EB583837715A}" type="pres">
      <dgm:prSet presAssocID="{E293E66D-0339-468B-9C91-F7FE83EC6E38}" presName="node" presStyleLbl="node1" presStyleIdx="2" presStyleCnt="4">
        <dgm:presLayoutVars>
          <dgm:bulletEnabled val="1"/>
        </dgm:presLayoutVars>
      </dgm:prSet>
      <dgm:spPr>
        <a:prstGeom prst="roundRect">
          <a:avLst/>
        </a:prstGeom>
      </dgm:spPr>
    </dgm:pt>
    <dgm:pt modelId="{F2C917E0-AF08-4125-8D07-652CC4C28602}" type="pres">
      <dgm:prSet presAssocID="{70D98C6E-0908-40BC-8C72-47A4ED1B4D0F}" presName="sibTrans" presStyleCnt="0"/>
      <dgm:spPr/>
    </dgm:pt>
    <dgm:pt modelId="{3984A0B2-8FCD-48DB-9FE9-905595F8A087}" type="pres">
      <dgm:prSet presAssocID="{0B1A12FA-9E83-48C0-A671-2431D9E9708B}" presName="node" presStyleLbl="node1" presStyleIdx="3" presStyleCnt="4">
        <dgm:presLayoutVars>
          <dgm:bulletEnabled val="1"/>
        </dgm:presLayoutVars>
      </dgm:prSet>
      <dgm:spPr>
        <a:prstGeom prst="roundRect">
          <a:avLst/>
        </a:prstGeom>
      </dgm:spPr>
    </dgm:pt>
  </dgm:ptLst>
  <dgm:cxnLst>
    <dgm:cxn modelId="{39146E32-4288-4141-BCC5-1410A5D69489}" srcId="{7FAC1C77-40CF-47C0-85C8-777F6985613B}" destId="{E293E66D-0339-468B-9C91-F7FE83EC6E38}" srcOrd="2" destOrd="0" parTransId="{9A4159DE-2E98-4CC9-9B87-C5C33122E920}" sibTransId="{70D98C6E-0908-40BC-8C72-47A4ED1B4D0F}"/>
    <dgm:cxn modelId="{F0004240-1231-468C-A1CD-0D61CEA5DB3C}" srcId="{7FAC1C77-40CF-47C0-85C8-777F6985613B}" destId="{4BE8E130-C7A1-4B84-AC50-278274D13D8D}" srcOrd="1" destOrd="0" parTransId="{ABD569F9-ED4B-4F8D-815F-6BAB0E73E011}" sibTransId="{4B80A7D9-C19D-4C0C-BC6C-B4395FACCAE0}"/>
    <dgm:cxn modelId="{67BAA546-64A0-4A05-BF9C-170E472301C8}" type="presOf" srcId="{7FAC1C77-40CF-47C0-85C8-777F6985613B}" destId="{81A5F44F-389D-4974-8568-8BF2521C9104}" srcOrd="0" destOrd="0" presId="urn:microsoft.com/office/officeart/2005/8/layout/default#4"/>
    <dgm:cxn modelId="{FE774971-41D8-43A5-87BB-BDA7CFFFED1B}" type="presOf" srcId="{0B1A12FA-9E83-48C0-A671-2431D9E9708B}" destId="{3984A0B2-8FCD-48DB-9FE9-905595F8A087}" srcOrd="0" destOrd="0" presId="urn:microsoft.com/office/officeart/2005/8/layout/default#4"/>
    <dgm:cxn modelId="{61A18C75-F1CC-4603-8E94-AE2077A0EF72}" type="presOf" srcId="{76DC3AB3-9647-4896-95F8-7B90F6192169}" destId="{DF8E1F79-6DAE-482C-A110-1CBB44261642}" srcOrd="0" destOrd="0" presId="urn:microsoft.com/office/officeart/2005/8/layout/default#4"/>
    <dgm:cxn modelId="{AC0A0BAE-F667-44D4-A1BC-E6B7241E2E84}" srcId="{7FAC1C77-40CF-47C0-85C8-777F6985613B}" destId="{0B1A12FA-9E83-48C0-A671-2431D9E9708B}" srcOrd="3" destOrd="0" parTransId="{4EDEF722-EF71-416B-816B-A1C499243894}" sibTransId="{AEB34ADD-02A1-4025-9696-357610959048}"/>
    <dgm:cxn modelId="{5F2251BD-1D03-451D-96B4-7F164AD947E8}" type="presOf" srcId="{E293E66D-0339-468B-9C91-F7FE83EC6E38}" destId="{877F4998-CBA2-429D-BC62-EB583837715A}" srcOrd="0" destOrd="0" presId="urn:microsoft.com/office/officeart/2005/8/layout/default#4"/>
    <dgm:cxn modelId="{57F0F5F3-2DD5-4764-AAD8-F7B66C51A5A3}" srcId="{7FAC1C77-40CF-47C0-85C8-777F6985613B}" destId="{76DC3AB3-9647-4896-95F8-7B90F6192169}" srcOrd="0" destOrd="0" parTransId="{6CAAF352-28D1-446D-9113-E5371AC8DBA6}" sibTransId="{BF86656B-6DB0-4FFE-A58B-12937F05C360}"/>
    <dgm:cxn modelId="{75C50BF8-C36D-4417-BD76-D24176319250}" type="presOf" srcId="{4BE8E130-C7A1-4B84-AC50-278274D13D8D}" destId="{E19F3695-3CA8-447C-9494-1098C692833F}" srcOrd="0" destOrd="0" presId="urn:microsoft.com/office/officeart/2005/8/layout/default#4"/>
    <dgm:cxn modelId="{B281D68B-018F-4901-9AC5-C1289BFB7070}" type="presParOf" srcId="{81A5F44F-389D-4974-8568-8BF2521C9104}" destId="{DF8E1F79-6DAE-482C-A110-1CBB44261642}" srcOrd="0" destOrd="0" presId="urn:microsoft.com/office/officeart/2005/8/layout/default#4"/>
    <dgm:cxn modelId="{0F345FA2-D645-4949-85D8-E66433AAFAE7}" type="presParOf" srcId="{81A5F44F-389D-4974-8568-8BF2521C9104}" destId="{D139FFF1-F66D-4993-ABBA-2FCB83D9D02F}" srcOrd="1" destOrd="0" presId="urn:microsoft.com/office/officeart/2005/8/layout/default#4"/>
    <dgm:cxn modelId="{E0BB694C-ACAE-4B4B-B1DB-2C0384C709B4}" type="presParOf" srcId="{81A5F44F-389D-4974-8568-8BF2521C9104}" destId="{E19F3695-3CA8-447C-9494-1098C692833F}" srcOrd="2" destOrd="0" presId="urn:microsoft.com/office/officeart/2005/8/layout/default#4"/>
    <dgm:cxn modelId="{7BC35437-79C2-48C3-AA86-E5263585683C}" type="presParOf" srcId="{81A5F44F-389D-4974-8568-8BF2521C9104}" destId="{5570DBD5-0D5E-4CEF-B674-E4B1F0033290}" srcOrd="3" destOrd="0" presId="urn:microsoft.com/office/officeart/2005/8/layout/default#4"/>
    <dgm:cxn modelId="{74EA211D-F4EC-4577-BC96-53ABFA885339}" type="presParOf" srcId="{81A5F44F-389D-4974-8568-8BF2521C9104}" destId="{877F4998-CBA2-429D-BC62-EB583837715A}" srcOrd="4" destOrd="0" presId="urn:microsoft.com/office/officeart/2005/8/layout/default#4"/>
    <dgm:cxn modelId="{FD204548-290B-4E59-BB68-6783AAF8D9BA}" type="presParOf" srcId="{81A5F44F-389D-4974-8568-8BF2521C9104}" destId="{F2C917E0-AF08-4125-8D07-652CC4C28602}" srcOrd="5" destOrd="0" presId="urn:microsoft.com/office/officeart/2005/8/layout/default#4"/>
    <dgm:cxn modelId="{1B08B271-5D77-4263-8242-7BA59F4F99C1}" type="presParOf" srcId="{81A5F44F-389D-4974-8568-8BF2521C9104}" destId="{3984A0B2-8FCD-48DB-9FE9-905595F8A087}" srcOrd="6" destOrd="0" presId="urn:microsoft.com/office/officeart/2005/8/layout/default#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9F1BA8-E2BD-45F0-AE2F-4591701571B6}">
      <dsp:nvSpPr>
        <dsp:cNvPr id="0" name=""/>
        <dsp:cNvSpPr/>
      </dsp:nvSpPr>
      <dsp:spPr>
        <a:xfrm rot="10800000">
          <a:off x="1907355" y="991"/>
          <a:ext cx="6799715" cy="778580"/>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3332" tIns="72000" rIns="163576" bIns="36000" numCol="1" spcCol="1270" anchor="ctr" anchorCtr="0">
          <a:noAutofit/>
        </a:bodyPr>
        <a:lstStyle/>
        <a:p>
          <a:pPr marL="0" lvl="0" indent="0" algn="ctr" defTabSz="1022350">
            <a:lnSpc>
              <a:spcPct val="90000"/>
            </a:lnSpc>
            <a:spcBef>
              <a:spcPct val="0"/>
            </a:spcBef>
            <a:spcAft>
              <a:spcPct val="35000"/>
            </a:spcAft>
            <a:buNone/>
          </a:pPr>
          <a:r>
            <a:rPr lang="de-DE" sz="2300" kern="1200" dirty="0">
              <a:solidFill>
                <a:schemeClr val="bg1"/>
              </a:solidFill>
            </a:rPr>
            <a:t>Das Stiftsgymnasium Xanten</a:t>
          </a:r>
          <a:endParaRPr lang="de-DE" sz="2300" kern="1200" dirty="0"/>
        </a:p>
      </dsp:txBody>
      <dsp:txXfrm rot="10800000">
        <a:off x="2102000" y="991"/>
        <a:ext cx="6605070" cy="778580"/>
      </dsp:txXfrm>
    </dsp:sp>
    <dsp:sp modelId="{057EF3D6-B7C7-41E4-A190-0C1676D28951}">
      <dsp:nvSpPr>
        <dsp:cNvPr id="0" name=""/>
        <dsp:cNvSpPr/>
      </dsp:nvSpPr>
      <dsp:spPr>
        <a:xfrm>
          <a:off x="1518065" y="991"/>
          <a:ext cx="778580" cy="778580"/>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B247CD9-924D-423B-9CCE-FA433E22FF89}">
      <dsp:nvSpPr>
        <dsp:cNvPr id="0" name=""/>
        <dsp:cNvSpPr/>
      </dsp:nvSpPr>
      <dsp:spPr>
        <a:xfrm rot="10800000">
          <a:off x="1906046" y="1043447"/>
          <a:ext cx="6774080" cy="778580"/>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3332" tIns="87630" rIns="163576" bIns="87630" numCol="1" spcCol="1270" anchor="ctr" anchorCtr="0">
          <a:noAutofit/>
        </a:bodyPr>
        <a:lstStyle/>
        <a:p>
          <a:pPr marL="0" lvl="0" indent="0" algn="ctr" defTabSz="1022350">
            <a:lnSpc>
              <a:spcPct val="90000"/>
            </a:lnSpc>
            <a:spcBef>
              <a:spcPct val="0"/>
            </a:spcBef>
            <a:spcAft>
              <a:spcPct val="35000"/>
            </a:spcAft>
            <a:buNone/>
          </a:pPr>
          <a:r>
            <a:rPr lang="de-DE" sz="2300" kern="1200" dirty="0">
              <a:solidFill>
                <a:schemeClr val="bg1"/>
              </a:solidFill>
            </a:rPr>
            <a:t>Aufbau und Abschlüsse der gymnasialen Oberstufe</a:t>
          </a:r>
          <a:endParaRPr lang="de-DE" sz="2300" kern="1200" dirty="0"/>
        </a:p>
      </dsp:txBody>
      <dsp:txXfrm rot="10800000">
        <a:off x="2100691" y="1043447"/>
        <a:ext cx="6579435" cy="778580"/>
      </dsp:txXfrm>
    </dsp:sp>
    <dsp:sp modelId="{07340301-D887-4A76-9239-F2F3401B4053}">
      <dsp:nvSpPr>
        <dsp:cNvPr id="0" name=""/>
        <dsp:cNvSpPr/>
      </dsp:nvSpPr>
      <dsp:spPr>
        <a:xfrm>
          <a:off x="1468571" y="1011984"/>
          <a:ext cx="778580" cy="778580"/>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95CD10A-C144-424B-AA23-CAE3785221AD}">
      <dsp:nvSpPr>
        <dsp:cNvPr id="0" name=""/>
        <dsp:cNvSpPr/>
      </dsp:nvSpPr>
      <dsp:spPr>
        <a:xfrm rot="10800000">
          <a:off x="1907355" y="2022977"/>
          <a:ext cx="6799715" cy="778580"/>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3332" tIns="87630" rIns="163576" bIns="87630" numCol="1" spcCol="1270" anchor="ctr" anchorCtr="0">
          <a:noAutofit/>
        </a:bodyPr>
        <a:lstStyle/>
        <a:p>
          <a:pPr marL="0" lvl="0" indent="0" algn="ctr" defTabSz="1022350">
            <a:lnSpc>
              <a:spcPct val="90000"/>
            </a:lnSpc>
            <a:spcBef>
              <a:spcPct val="0"/>
            </a:spcBef>
            <a:spcAft>
              <a:spcPct val="35000"/>
            </a:spcAft>
            <a:buNone/>
          </a:pPr>
          <a:r>
            <a:rPr lang="de-DE" sz="2300" kern="1200" dirty="0">
              <a:solidFill>
                <a:schemeClr val="bg1"/>
              </a:solidFill>
            </a:rPr>
            <a:t>besondere Angebote am Stiftsgymnasium Xanten</a:t>
          </a:r>
          <a:endParaRPr lang="de-DE" sz="2300" kern="1200" dirty="0"/>
        </a:p>
      </dsp:txBody>
      <dsp:txXfrm rot="10800000">
        <a:off x="2102000" y="2022977"/>
        <a:ext cx="6605070" cy="778580"/>
      </dsp:txXfrm>
    </dsp:sp>
    <dsp:sp modelId="{A7D882E9-992F-44A1-98F2-B61343BC20D9}">
      <dsp:nvSpPr>
        <dsp:cNvPr id="0" name=""/>
        <dsp:cNvSpPr/>
      </dsp:nvSpPr>
      <dsp:spPr>
        <a:xfrm>
          <a:off x="1518065" y="2022977"/>
          <a:ext cx="778580" cy="778580"/>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F999F83-7718-4012-9970-82BC4E0910E4}">
      <dsp:nvSpPr>
        <dsp:cNvPr id="0" name=""/>
        <dsp:cNvSpPr/>
      </dsp:nvSpPr>
      <dsp:spPr>
        <a:xfrm rot="10800000">
          <a:off x="1907355" y="3033970"/>
          <a:ext cx="6799715" cy="778580"/>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3332" tIns="87630" rIns="163576" bIns="87630" numCol="1" spcCol="1270" anchor="ctr" anchorCtr="0">
          <a:noAutofit/>
        </a:bodyPr>
        <a:lstStyle/>
        <a:p>
          <a:pPr marL="0" lvl="0" indent="0" algn="ctr" defTabSz="1022350">
            <a:lnSpc>
              <a:spcPct val="90000"/>
            </a:lnSpc>
            <a:spcBef>
              <a:spcPct val="0"/>
            </a:spcBef>
            <a:spcAft>
              <a:spcPct val="35000"/>
            </a:spcAft>
            <a:buNone/>
          </a:pPr>
          <a:r>
            <a:rPr lang="de-DE" sz="2300" kern="1200" dirty="0"/>
            <a:t>Kurse und Fächer</a:t>
          </a:r>
        </a:p>
      </dsp:txBody>
      <dsp:txXfrm rot="10800000">
        <a:off x="2102000" y="3033970"/>
        <a:ext cx="6605070" cy="778580"/>
      </dsp:txXfrm>
    </dsp:sp>
    <dsp:sp modelId="{1DDE04D5-D65F-43AB-AC9B-0EA94CE6AB4D}">
      <dsp:nvSpPr>
        <dsp:cNvPr id="0" name=""/>
        <dsp:cNvSpPr/>
      </dsp:nvSpPr>
      <dsp:spPr>
        <a:xfrm>
          <a:off x="1518065" y="3033970"/>
          <a:ext cx="778580" cy="778580"/>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995AA13-8DBB-48B3-8093-476DB7423BDD}">
      <dsp:nvSpPr>
        <dsp:cNvPr id="0" name=""/>
        <dsp:cNvSpPr/>
      </dsp:nvSpPr>
      <dsp:spPr>
        <a:xfrm rot="10800000">
          <a:off x="1907355" y="4044963"/>
          <a:ext cx="6799715" cy="778580"/>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3332" tIns="87630" rIns="163576" bIns="87630" numCol="1" spcCol="1270" anchor="ctr" anchorCtr="0">
          <a:noAutofit/>
        </a:bodyPr>
        <a:lstStyle/>
        <a:p>
          <a:pPr marL="0" lvl="0" indent="0" algn="ctr" defTabSz="1022350">
            <a:lnSpc>
              <a:spcPct val="90000"/>
            </a:lnSpc>
            <a:spcBef>
              <a:spcPct val="0"/>
            </a:spcBef>
            <a:spcAft>
              <a:spcPct val="35000"/>
            </a:spcAft>
            <a:buNone/>
          </a:pPr>
          <a:r>
            <a:rPr lang="de-DE" sz="2300" kern="1200" dirty="0"/>
            <a:t>Laufbahnplanung</a:t>
          </a:r>
        </a:p>
      </dsp:txBody>
      <dsp:txXfrm rot="10800000">
        <a:off x="2102000" y="4044963"/>
        <a:ext cx="6605070" cy="778580"/>
      </dsp:txXfrm>
    </dsp:sp>
    <dsp:sp modelId="{38ABC002-1DF8-4046-9021-9C94FB49643B}">
      <dsp:nvSpPr>
        <dsp:cNvPr id="0" name=""/>
        <dsp:cNvSpPr/>
      </dsp:nvSpPr>
      <dsp:spPr>
        <a:xfrm>
          <a:off x="1518065" y="4044963"/>
          <a:ext cx="778580" cy="778580"/>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247CD9-924D-423B-9CCE-FA433E22FF89}">
      <dsp:nvSpPr>
        <dsp:cNvPr id="0" name=""/>
        <dsp:cNvSpPr/>
      </dsp:nvSpPr>
      <dsp:spPr>
        <a:xfrm rot="10800000">
          <a:off x="1906046" y="32454"/>
          <a:ext cx="6774080" cy="778580"/>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3332" tIns="87630" rIns="163576" bIns="87630" numCol="1" spcCol="1270" anchor="ctr" anchorCtr="0">
          <a:noAutofit/>
        </a:bodyPr>
        <a:lstStyle/>
        <a:p>
          <a:pPr marL="0" lvl="0" indent="0" algn="ctr" defTabSz="1022350">
            <a:lnSpc>
              <a:spcPct val="90000"/>
            </a:lnSpc>
            <a:spcBef>
              <a:spcPct val="0"/>
            </a:spcBef>
            <a:spcAft>
              <a:spcPct val="35000"/>
            </a:spcAft>
            <a:buNone/>
          </a:pPr>
          <a:r>
            <a:rPr lang="de-DE" sz="2300" kern="1200" dirty="0">
              <a:solidFill>
                <a:schemeClr val="bg1"/>
              </a:solidFill>
            </a:rPr>
            <a:t>Aufbau und Abschlüsse der gymnasialen Oberstufe</a:t>
          </a:r>
          <a:endParaRPr lang="de-DE" sz="2300" kern="1200" dirty="0"/>
        </a:p>
      </dsp:txBody>
      <dsp:txXfrm rot="10800000">
        <a:off x="2100691" y="32454"/>
        <a:ext cx="6579435" cy="778580"/>
      </dsp:txXfrm>
    </dsp:sp>
    <dsp:sp modelId="{07340301-D887-4A76-9239-F2F3401B4053}">
      <dsp:nvSpPr>
        <dsp:cNvPr id="0" name=""/>
        <dsp:cNvSpPr/>
      </dsp:nvSpPr>
      <dsp:spPr>
        <a:xfrm>
          <a:off x="1468571" y="991"/>
          <a:ext cx="778580" cy="778580"/>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95CD10A-C144-424B-AA23-CAE3785221AD}">
      <dsp:nvSpPr>
        <dsp:cNvPr id="0" name=""/>
        <dsp:cNvSpPr/>
      </dsp:nvSpPr>
      <dsp:spPr>
        <a:xfrm rot="10800000">
          <a:off x="1907355" y="1011984"/>
          <a:ext cx="6799715" cy="778580"/>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3332" tIns="87630" rIns="163576" bIns="87630" numCol="1" spcCol="1270" anchor="ctr" anchorCtr="0">
          <a:noAutofit/>
        </a:bodyPr>
        <a:lstStyle/>
        <a:p>
          <a:pPr marL="0" lvl="0" indent="0" algn="ctr" defTabSz="1022350">
            <a:lnSpc>
              <a:spcPct val="90000"/>
            </a:lnSpc>
            <a:spcBef>
              <a:spcPct val="0"/>
            </a:spcBef>
            <a:spcAft>
              <a:spcPct val="35000"/>
            </a:spcAft>
            <a:buNone/>
          </a:pPr>
          <a:r>
            <a:rPr lang="de-DE" sz="2300" kern="1200" dirty="0">
              <a:solidFill>
                <a:schemeClr val="bg1"/>
              </a:solidFill>
            </a:rPr>
            <a:t>besondere Angebote am Stiftsgymnasium Xanten</a:t>
          </a:r>
          <a:endParaRPr lang="de-DE" sz="2300" kern="1200" dirty="0"/>
        </a:p>
      </dsp:txBody>
      <dsp:txXfrm rot="10800000">
        <a:off x="2102000" y="1011984"/>
        <a:ext cx="6605070" cy="778580"/>
      </dsp:txXfrm>
    </dsp:sp>
    <dsp:sp modelId="{A7D882E9-992F-44A1-98F2-B61343BC20D9}">
      <dsp:nvSpPr>
        <dsp:cNvPr id="0" name=""/>
        <dsp:cNvSpPr/>
      </dsp:nvSpPr>
      <dsp:spPr>
        <a:xfrm>
          <a:off x="1518065" y="1011984"/>
          <a:ext cx="778580" cy="778580"/>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F04895C-3957-43C2-9F05-F732C7E1D938}">
      <dsp:nvSpPr>
        <dsp:cNvPr id="0" name=""/>
        <dsp:cNvSpPr/>
      </dsp:nvSpPr>
      <dsp:spPr>
        <a:xfrm rot="10800000">
          <a:off x="1907355" y="2022977"/>
          <a:ext cx="6799715" cy="778580"/>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3332" tIns="87630" rIns="163576" bIns="87630" numCol="1" spcCol="1270" anchor="ctr" anchorCtr="0">
          <a:noAutofit/>
        </a:bodyPr>
        <a:lstStyle/>
        <a:p>
          <a:pPr marL="0" lvl="0" indent="0" algn="ctr" defTabSz="1022350">
            <a:lnSpc>
              <a:spcPct val="90000"/>
            </a:lnSpc>
            <a:spcBef>
              <a:spcPct val="0"/>
            </a:spcBef>
            <a:spcAft>
              <a:spcPct val="35000"/>
            </a:spcAft>
            <a:buNone/>
          </a:pPr>
          <a:r>
            <a:rPr lang="de-DE" sz="2300" kern="1200"/>
            <a:t>Europaschule </a:t>
          </a:r>
          <a:endParaRPr lang="de-DE" sz="2300" kern="1200" dirty="0"/>
        </a:p>
      </dsp:txBody>
      <dsp:txXfrm rot="10800000">
        <a:off x="2102000" y="2022977"/>
        <a:ext cx="6605070" cy="778580"/>
      </dsp:txXfrm>
    </dsp:sp>
    <dsp:sp modelId="{7D7FAE8F-4CB1-489D-999F-52408F986750}">
      <dsp:nvSpPr>
        <dsp:cNvPr id="0" name=""/>
        <dsp:cNvSpPr/>
      </dsp:nvSpPr>
      <dsp:spPr>
        <a:xfrm>
          <a:off x="1518065" y="2022977"/>
          <a:ext cx="778580" cy="778580"/>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F999F83-7718-4012-9970-82BC4E0910E4}">
      <dsp:nvSpPr>
        <dsp:cNvPr id="0" name=""/>
        <dsp:cNvSpPr/>
      </dsp:nvSpPr>
      <dsp:spPr>
        <a:xfrm rot="10800000">
          <a:off x="1907355" y="3033970"/>
          <a:ext cx="6799715" cy="778580"/>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3332" tIns="87630" rIns="163576" bIns="87630" numCol="1" spcCol="1270" anchor="ctr" anchorCtr="0">
          <a:noAutofit/>
        </a:bodyPr>
        <a:lstStyle/>
        <a:p>
          <a:pPr marL="0" lvl="0" indent="0" algn="ctr" defTabSz="1022350">
            <a:lnSpc>
              <a:spcPct val="90000"/>
            </a:lnSpc>
            <a:spcBef>
              <a:spcPct val="0"/>
            </a:spcBef>
            <a:spcAft>
              <a:spcPct val="35000"/>
            </a:spcAft>
            <a:buNone/>
          </a:pPr>
          <a:r>
            <a:rPr lang="de-DE" sz="2300" kern="1200" dirty="0"/>
            <a:t>Kurse und Fächer</a:t>
          </a:r>
        </a:p>
      </dsp:txBody>
      <dsp:txXfrm rot="10800000">
        <a:off x="2102000" y="3033970"/>
        <a:ext cx="6605070" cy="778580"/>
      </dsp:txXfrm>
    </dsp:sp>
    <dsp:sp modelId="{1DDE04D5-D65F-43AB-AC9B-0EA94CE6AB4D}">
      <dsp:nvSpPr>
        <dsp:cNvPr id="0" name=""/>
        <dsp:cNvSpPr/>
      </dsp:nvSpPr>
      <dsp:spPr>
        <a:xfrm>
          <a:off x="1518065" y="3033970"/>
          <a:ext cx="778580" cy="778580"/>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995AA13-8DBB-48B3-8093-476DB7423BDD}">
      <dsp:nvSpPr>
        <dsp:cNvPr id="0" name=""/>
        <dsp:cNvSpPr/>
      </dsp:nvSpPr>
      <dsp:spPr>
        <a:xfrm rot="10800000">
          <a:off x="1907355" y="4044963"/>
          <a:ext cx="6799715" cy="778580"/>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3332" tIns="87630" rIns="163576" bIns="87630" numCol="1" spcCol="1270" anchor="ctr" anchorCtr="0">
          <a:noAutofit/>
        </a:bodyPr>
        <a:lstStyle/>
        <a:p>
          <a:pPr marL="0" lvl="0" indent="0" algn="ctr" defTabSz="1022350">
            <a:lnSpc>
              <a:spcPct val="90000"/>
            </a:lnSpc>
            <a:spcBef>
              <a:spcPct val="0"/>
            </a:spcBef>
            <a:spcAft>
              <a:spcPct val="35000"/>
            </a:spcAft>
            <a:buNone/>
          </a:pPr>
          <a:r>
            <a:rPr lang="de-DE" sz="2300" kern="1200" dirty="0"/>
            <a:t>Laufbahnplanung</a:t>
          </a:r>
        </a:p>
      </dsp:txBody>
      <dsp:txXfrm rot="10800000">
        <a:off x="2102000" y="4044963"/>
        <a:ext cx="6605070" cy="778580"/>
      </dsp:txXfrm>
    </dsp:sp>
    <dsp:sp modelId="{38ABC002-1DF8-4046-9021-9C94FB49643B}">
      <dsp:nvSpPr>
        <dsp:cNvPr id="0" name=""/>
        <dsp:cNvSpPr/>
      </dsp:nvSpPr>
      <dsp:spPr>
        <a:xfrm>
          <a:off x="1518065" y="4044963"/>
          <a:ext cx="778580" cy="778580"/>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0E86DB-13D2-43EF-A56F-EE22BCB0EB99}">
      <dsp:nvSpPr>
        <dsp:cNvPr id="0" name=""/>
        <dsp:cNvSpPr/>
      </dsp:nvSpPr>
      <dsp:spPr>
        <a:xfrm>
          <a:off x="3037" y="2372570"/>
          <a:ext cx="8223524" cy="215248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de-DE" sz="3600" kern="1200" dirty="0"/>
            <a:t>Sekundarstufe II </a:t>
          </a:r>
        </a:p>
        <a:p>
          <a:pPr marL="0" lvl="0" indent="0" algn="ctr" defTabSz="1600200">
            <a:lnSpc>
              <a:spcPct val="90000"/>
            </a:lnSpc>
            <a:spcBef>
              <a:spcPct val="0"/>
            </a:spcBef>
            <a:spcAft>
              <a:spcPct val="35000"/>
            </a:spcAft>
            <a:buNone/>
          </a:pPr>
          <a:r>
            <a:rPr lang="de-DE" sz="3600" kern="1200" dirty="0"/>
            <a:t>gymnasiale Oberstufe</a:t>
          </a:r>
        </a:p>
      </dsp:txBody>
      <dsp:txXfrm>
        <a:off x="66081" y="2435614"/>
        <a:ext cx="8097436" cy="2026396"/>
      </dsp:txXfrm>
    </dsp:sp>
    <dsp:sp modelId="{7FE88A08-257C-48D3-B5FB-2599D502E345}">
      <dsp:nvSpPr>
        <dsp:cNvPr id="0" name=""/>
        <dsp:cNvSpPr/>
      </dsp:nvSpPr>
      <dsp:spPr>
        <a:xfrm>
          <a:off x="3037" y="908"/>
          <a:ext cx="3946028" cy="2152484"/>
        </a:xfrm>
        <a:prstGeom prst="roundRect">
          <a:avLst>
            <a:gd name="adj" fmla="val 10000"/>
          </a:avLst>
        </a:prstGeom>
        <a:solidFill>
          <a:schemeClr val="accent1">
            <a:lumMod val="60000"/>
            <a:lum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de-DE" sz="3400" kern="1200" dirty="0"/>
            <a:t>Sekundarstufe I </a:t>
          </a:r>
        </a:p>
        <a:p>
          <a:pPr marL="0" lvl="0" indent="0" algn="ctr" defTabSz="1511300">
            <a:lnSpc>
              <a:spcPct val="90000"/>
            </a:lnSpc>
            <a:spcBef>
              <a:spcPct val="0"/>
            </a:spcBef>
            <a:spcAft>
              <a:spcPct val="35000"/>
            </a:spcAft>
            <a:buNone/>
          </a:pPr>
          <a:r>
            <a:rPr lang="de-DE" sz="3400" kern="1200" dirty="0"/>
            <a:t>am Gymnasium</a:t>
          </a:r>
        </a:p>
      </dsp:txBody>
      <dsp:txXfrm>
        <a:off x="66081" y="63952"/>
        <a:ext cx="3819940" cy="2026396"/>
      </dsp:txXfrm>
    </dsp:sp>
    <dsp:sp modelId="{98464984-D007-40FE-AFC0-DFD6C8F72FE2}">
      <dsp:nvSpPr>
        <dsp:cNvPr id="0" name=""/>
        <dsp:cNvSpPr/>
      </dsp:nvSpPr>
      <dsp:spPr>
        <a:xfrm>
          <a:off x="4280533" y="908"/>
          <a:ext cx="3946028" cy="2152484"/>
        </a:xfrm>
        <a:prstGeom prst="roundRect">
          <a:avLst>
            <a:gd name="adj" fmla="val 10000"/>
          </a:avLst>
        </a:prstGeom>
        <a:solidFill>
          <a:schemeClr val="accent3">
            <a:lumMod val="60000"/>
            <a:lum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de-DE" sz="3400" kern="1200" dirty="0"/>
            <a:t>Sekundarstufe I </a:t>
          </a:r>
        </a:p>
        <a:p>
          <a:pPr marL="0" lvl="0" indent="0" algn="ctr" defTabSz="1511300">
            <a:lnSpc>
              <a:spcPct val="90000"/>
            </a:lnSpc>
            <a:spcBef>
              <a:spcPct val="0"/>
            </a:spcBef>
            <a:spcAft>
              <a:spcPct val="35000"/>
            </a:spcAft>
            <a:buNone/>
          </a:pPr>
          <a:r>
            <a:rPr lang="de-DE" sz="3400" kern="1200" dirty="0"/>
            <a:t>an der Real-/Haupt- oder Gesamtschule</a:t>
          </a:r>
        </a:p>
      </dsp:txBody>
      <dsp:txXfrm>
        <a:off x="4343577" y="63952"/>
        <a:ext cx="3819940" cy="202639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75EA11-241D-4C14-A707-194E8000D5ED}">
      <dsp:nvSpPr>
        <dsp:cNvPr id="0" name=""/>
        <dsp:cNvSpPr/>
      </dsp:nvSpPr>
      <dsp:spPr>
        <a:xfrm>
          <a:off x="0" y="3712270"/>
          <a:ext cx="8229600" cy="81215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de-DE" sz="2400" kern="1200" dirty="0"/>
            <a:t>Abiturprüfung</a:t>
          </a:r>
        </a:p>
      </dsp:txBody>
      <dsp:txXfrm>
        <a:off x="0" y="3712270"/>
        <a:ext cx="8229600" cy="438563"/>
      </dsp:txXfrm>
    </dsp:sp>
    <dsp:sp modelId="{5F297C88-07E5-4E8E-B850-B3C71C1B3988}">
      <dsp:nvSpPr>
        <dsp:cNvPr id="0" name=""/>
        <dsp:cNvSpPr/>
      </dsp:nvSpPr>
      <dsp:spPr>
        <a:xfrm>
          <a:off x="0" y="4134590"/>
          <a:ext cx="8229600" cy="373590"/>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0688" tIns="30480" rIns="170688" bIns="30480" numCol="1" spcCol="1270" anchor="ctr" anchorCtr="0">
          <a:noAutofit/>
        </a:bodyPr>
        <a:lstStyle/>
        <a:p>
          <a:pPr marL="0" lvl="0" indent="0" algn="ctr" defTabSz="1066800">
            <a:lnSpc>
              <a:spcPct val="90000"/>
            </a:lnSpc>
            <a:spcBef>
              <a:spcPct val="0"/>
            </a:spcBef>
            <a:spcAft>
              <a:spcPct val="35000"/>
            </a:spcAft>
            <a:buNone/>
          </a:pPr>
          <a:r>
            <a:rPr lang="de-DE" sz="2400" kern="1200" dirty="0"/>
            <a:t>Abitur: Noten aus Q (Block I) und Abiturprüfung (Block II)</a:t>
          </a:r>
        </a:p>
      </dsp:txBody>
      <dsp:txXfrm>
        <a:off x="0" y="4134590"/>
        <a:ext cx="8229600" cy="373590"/>
      </dsp:txXfrm>
    </dsp:sp>
    <dsp:sp modelId="{AAA93794-6A18-472A-BF6D-5C71B3B558CF}">
      <dsp:nvSpPr>
        <dsp:cNvPr id="0" name=""/>
        <dsp:cNvSpPr/>
      </dsp:nvSpPr>
      <dsp:spPr>
        <a:xfrm rot="10800000">
          <a:off x="0" y="2475359"/>
          <a:ext cx="8229600" cy="1249092"/>
        </a:xfrm>
        <a:prstGeom prst="upArrowCallou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de-DE" sz="2400" kern="1200" dirty="0"/>
            <a:t>Qualifikationsphase 1.+2. Jahr ( Q1 + Q2 )</a:t>
          </a:r>
        </a:p>
      </dsp:txBody>
      <dsp:txXfrm rot="-10800000">
        <a:off x="0" y="2475359"/>
        <a:ext cx="8229600" cy="438431"/>
      </dsp:txXfrm>
    </dsp:sp>
    <dsp:sp modelId="{73A600CC-1F0A-4DDE-82F8-A36A028C5246}">
      <dsp:nvSpPr>
        <dsp:cNvPr id="0" name=""/>
        <dsp:cNvSpPr/>
      </dsp:nvSpPr>
      <dsp:spPr>
        <a:xfrm>
          <a:off x="0" y="2913791"/>
          <a:ext cx="8229600" cy="373478"/>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0688" tIns="30480" rIns="170688" bIns="30480" numCol="1" spcCol="1270" anchor="ctr" anchorCtr="0">
          <a:noAutofit/>
        </a:bodyPr>
        <a:lstStyle/>
        <a:p>
          <a:pPr marL="0" lvl="0" indent="0" algn="ctr" defTabSz="1066800">
            <a:lnSpc>
              <a:spcPct val="90000"/>
            </a:lnSpc>
            <a:spcBef>
              <a:spcPct val="0"/>
            </a:spcBef>
            <a:spcAft>
              <a:spcPct val="35000"/>
            </a:spcAft>
            <a:buNone/>
          </a:pPr>
          <a:r>
            <a:rPr lang="de-DE" sz="2400" kern="1200" dirty="0"/>
            <a:t>Zulassung zur Abiturprüfung: Noten aus Q1 und Q2 </a:t>
          </a:r>
          <a:r>
            <a:rPr lang="de-DE" sz="2400" i="0" kern="1200" dirty="0"/>
            <a:t>(Block I)</a:t>
          </a:r>
        </a:p>
      </dsp:txBody>
      <dsp:txXfrm>
        <a:off x="0" y="2913791"/>
        <a:ext cx="8229600" cy="373478"/>
      </dsp:txXfrm>
    </dsp:sp>
    <dsp:sp modelId="{F2C6B80A-6AAA-419A-AFA8-FFC5102F9609}">
      <dsp:nvSpPr>
        <dsp:cNvPr id="0" name=""/>
        <dsp:cNvSpPr/>
      </dsp:nvSpPr>
      <dsp:spPr>
        <a:xfrm rot="10800000">
          <a:off x="0" y="1238449"/>
          <a:ext cx="8229600" cy="1249092"/>
        </a:xfrm>
        <a:prstGeom prst="upArrowCallou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de-DE" sz="2400" kern="1200" dirty="0"/>
            <a:t>Einführungsphase 1 Jahr ( EF )</a:t>
          </a:r>
        </a:p>
      </dsp:txBody>
      <dsp:txXfrm rot="-10800000">
        <a:off x="0" y="1238449"/>
        <a:ext cx="8229600" cy="438431"/>
      </dsp:txXfrm>
    </dsp:sp>
    <dsp:sp modelId="{62D8BFD3-CDE6-4463-9A56-F3E08180E004}">
      <dsp:nvSpPr>
        <dsp:cNvPr id="0" name=""/>
        <dsp:cNvSpPr/>
      </dsp:nvSpPr>
      <dsp:spPr>
        <a:xfrm>
          <a:off x="0" y="1676880"/>
          <a:ext cx="8229600" cy="373478"/>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0688" tIns="30480" rIns="170688" bIns="30480" numCol="1" spcCol="1270" anchor="ctr" anchorCtr="0">
          <a:noAutofit/>
        </a:bodyPr>
        <a:lstStyle/>
        <a:p>
          <a:pPr marL="0" lvl="0" indent="0" algn="ctr" defTabSz="1066800">
            <a:lnSpc>
              <a:spcPct val="90000"/>
            </a:lnSpc>
            <a:spcBef>
              <a:spcPct val="0"/>
            </a:spcBef>
            <a:spcAft>
              <a:spcPct val="35000"/>
            </a:spcAft>
            <a:buNone/>
          </a:pPr>
          <a:r>
            <a:rPr lang="de-DE" sz="2400" kern="1200" dirty="0"/>
            <a:t>Versetzung in die Qualifikationsphase: Noten aus 2. </a:t>
          </a:r>
          <a:r>
            <a:rPr lang="de-DE" sz="2400" kern="1200" dirty="0" err="1"/>
            <a:t>Hj</a:t>
          </a:r>
          <a:r>
            <a:rPr lang="de-DE" sz="2400" kern="1200" dirty="0"/>
            <a:t>. EP</a:t>
          </a:r>
        </a:p>
      </dsp:txBody>
      <dsp:txXfrm>
        <a:off x="0" y="1676880"/>
        <a:ext cx="8229600" cy="373478"/>
      </dsp:txXfrm>
    </dsp:sp>
    <dsp:sp modelId="{C94DE7E8-A097-4C29-981A-64B28D7A4847}">
      <dsp:nvSpPr>
        <dsp:cNvPr id="0" name=""/>
        <dsp:cNvSpPr/>
      </dsp:nvSpPr>
      <dsp:spPr>
        <a:xfrm rot="10800000">
          <a:off x="0" y="1538"/>
          <a:ext cx="8229600" cy="1249092"/>
        </a:xfrm>
        <a:prstGeom prst="upArrowCallou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de-DE" sz="2400" kern="1200" dirty="0"/>
            <a:t>Klasse 9 Gymnasium / Klasse 10 Real-/Haupt od. Gesamtschule</a:t>
          </a:r>
        </a:p>
      </dsp:txBody>
      <dsp:txXfrm rot="-10800000">
        <a:off x="0" y="1538"/>
        <a:ext cx="8229600" cy="438431"/>
      </dsp:txXfrm>
    </dsp:sp>
    <dsp:sp modelId="{398B00A0-BB01-4272-BEC1-E12364052A9B}">
      <dsp:nvSpPr>
        <dsp:cNvPr id="0" name=""/>
        <dsp:cNvSpPr/>
      </dsp:nvSpPr>
      <dsp:spPr>
        <a:xfrm>
          <a:off x="0" y="439970"/>
          <a:ext cx="8229600" cy="373478"/>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0688" tIns="30480" rIns="170688" bIns="30480" numCol="1" spcCol="1270" anchor="ctr" anchorCtr="0">
          <a:noAutofit/>
        </a:bodyPr>
        <a:lstStyle/>
        <a:p>
          <a:pPr marL="0" lvl="0" indent="0" algn="ctr" defTabSz="1066800">
            <a:lnSpc>
              <a:spcPct val="90000"/>
            </a:lnSpc>
            <a:spcBef>
              <a:spcPct val="0"/>
            </a:spcBef>
            <a:spcAft>
              <a:spcPct val="35000"/>
            </a:spcAft>
            <a:buNone/>
          </a:pPr>
          <a:r>
            <a:rPr lang="de-DE" sz="2400" kern="1200" dirty="0"/>
            <a:t>Versetzung / Qualifikation für die gymnasiale Oberstufe</a:t>
          </a:r>
        </a:p>
      </dsp:txBody>
      <dsp:txXfrm>
        <a:off x="0" y="439970"/>
        <a:ext cx="8229600" cy="37347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02C327-998F-450B-A90A-3E466A417A30}">
      <dsp:nvSpPr>
        <dsp:cNvPr id="0" name=""/>
        <dsp:cNvSpPr/>
      </dsp:nvSpPr>
      <dsp:spPr>
        <a:xfrm>
          <a:off x="3476038" y="87905"/>
          <a:ext cx="5227780" cy="1440594"/>
        </a:xfrm>
        <a:prstGeom prst="rightArrow">
          <a:avLst>
            <a:gd name="adj1" fmla="val 75000"/>
            <a:gd name="adj2" fmla="val 50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780"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de-DE" sz="2800" kern="1200" dirty="0"/>
            <a:t>Versetzung in die Qualifikationsphase</a:t>
          </a:r>
        </a:p>
      </dsp:txBody>
      <dsp:txXfrm>
        <a:off x="3476038" y="267979"/>
        <a:ext cx="4687557" cy="1080446"/>
      </dsp:txXfrm>
    </dsp:sp>
    <dsp:sp modelId="{4FB154F7-87AF-471A-B370-2CA4B3CD359F}">
      <dsp:nvSpPr>
        <dsp:cNvPr id="0" name=""/>
        <dsp:cNvSpPr/>
      </dsp:nvSpPr>
      <dsp:spPr>
        <a:xfrm>
          <a:off x="18297" y="35400"/>
          <a:ext cx="3466889" cy="1611442"/>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None/>
          </a:pPr>
          <a:br>
            <a:rPr lang="de-DE" sz="2800" kern="1200" dirty="0"/>
          </a:br>
          <a:r>
            <a:rPr lang="de-DE" sz="2800" kern="1200" dirty="0"/>
            <a:t>Einführungsphase</a:t>
          </a:r>
          <a:br>
            <a:rPr lang="de-DE" sz="2800" kern="1200" dirty="0"/>
          </a:br>
          <a:endParaRPr lang="de-DE" sz="2800" kern="1200" dirty="0"/>
        </a:p>
      </dsp:txBody>
      <dsp:txXfrm>
        <a:off x="96961" y="114064"/>
        <a:ext cx="3309561" cy="1454114"/>
      </dsp:txXfrm>
    </dsp:sp>
    <dsp:sp modelId="{E53816DB-C2DD-4F9A-988C-7B10B88A9B27}">
      <dsp:nvSpPr>
        <dsp:cNvPr id="0" name=""/>
        <dsp:cNvSpPr/>
      </dsp:nvSpPr>
      <dsp:spPr>
        <a:xfrm>
          <a:off x="3472152" y="1973194"/>
          <a:ext cx="5227780" cy="1309830"/>
        </a:xfrm>
        <a:prstGeom prst="rightArrow">
          <a:avLst>
            <a:gd name="adj1" fmla="val 75000"/>
            <a:gd name="adj2" fmla="val 50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860" tIns="22860" rIns="22860" bIns="22860" numCol="1" spcCol="1270" anchor="ctr" anchorCtr="0">
          <a:noAutofit/>
        </a:bodyPr>
        <a:lstStyle/>
        <a:p>
          <a:pPr marL="285750" lvl="1" indent="-285750" algn="l" defTabSz="1600200">
            <a:lnSpc>
              <a:spcPct val="90000"/>
            </a:lnSpc>
            <a:spcBef>
              <a:spcPct val="0"/>
            </a:spcBef>
            <a:spcAft>
              <a:spcPct val="15000"/>
            </a:spcAft>
            <a:buChar char="•"/>
          </a:pPr>
          <a:r>
            <a:rPr lang="de-DE" sz="3600" kern="1200" dirty="0"/>
            <a:t>Fachhochschulreife</a:t>
          </a:r>
        </a:p>
      </dsp:txBody>
      <dsp:txXfrm>
        <a:off x="3472152" y="2136923"/>
        <a:ext cx="4736594" cy="982372"/>
      </dsp:txXfrm>
    </dsp:sp>
    <dsp:sp modelId="{813E62BE-8C88-4594-A5F4-13771917DEE6}">
      <dsp:nvSpPr>
        <dsp:cNvPr id="0" name=""/>
        <dsp:cNvSpPr/>
      </dsp:nvSpPr>
      <dsp:spPr>
        <a:xfrm>
          <a:off x="13034" y="1816878"/>
          <a:ext cx="3459117" cy="1622462"/>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None/>
          </a:pPr>
          <a:r>
            <a:rPr lang="de-DE" sz="2800" kern="1200" dirty="0"/>
            <a:t>1. Jahr der Qualifikationsphase </a:t>
          </a:r>
        </a:p>
      </dsp:txBody>
      <dsp:txXfrm>
        <a:off x="92236" y="1896080"/>
        <a:ext cx="3300713" cy="1464058"/>
      </dsp:txXfrm>
    </dsp:sp>
    <dsp:sp modelId="{19F9AAC8-0D3C-4E4D-8ECF-8AF3CF85E7F8}">
      <dsp:nvSpPr>
        <dsp:cNvPr id="0" name=""/>
        <dsp:cNvSpPr/>
      </dsp:nvSpPr>
      <dsp:spPr>
        <a:xfrm>
          <a:off x="3472152" y="3679365"/>
          <a:ext cx="5227780" cy="1393651"/>
        </a:xfrm>
        <a:prstGeom prst="rightArrow">
          <a:avLst>
            <a:gd name="adj1" fmla="val 75000"/>
            <a:gd name="adj2" fmla="val 50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860" tIns="22860" rIns="22860" bIns="22860" numCol="1" spcCol="1270" anchor="ctr" anchorCtr="0">
          <a:noAutofit/>
        </a:bodyPr>
        <a:lstStyle/>
        <a:p>
          <a:pPr marL="285750" lvl="1" indent="-285750" algn="l" defTabSz="1600200">
            <a:lnSpc>
              <a:spcPct val="90000"/>
            </a:lnSpc>
            <a:spcBef>
              <a:spcPct val="0"/>
            </a:spcBef>
            <a:spcAft>
              <a:spcPct val="15000"/>
            </a:spcAft>
            <a:buChar char="•"/>
          </a:pPr>
          <a:r>
            <a:rPr lang="de-DE" sz="3600" kern="1200" dirty="0"/>
            <a:t>Abitur</a:t>
          </a:r>
        </a:p>
      </dsp:txBody>
      <dsp:txXfrm>
        <a:off x="3472152" y="3853571"/>
        <a:ext cx="4705161" cy="1045239"/>
      </dsp:txXfrm>
    </dsp:sp>
    <dsp:sp modelId="{B6D347E5-024A-4F8C-A729-B609C4EEAB05}">
      <dsp:nvSpPr>
        <dsp:cNvPr id="0" name=""/>
        <dsp:cNvSpPr/>
      </dsp:nvSpPr>
      <dsp:spPr>
        <a:xfrm>
          <a:off x="13034" y="3642296"/>
          <a:ext cx="3459117" cy="146779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None/>
          </a:pPr>
          <a:r>
            <a:rPr lang="de-DE" sz="2800" kern="1200"/>
            <a:t>2</a:t>
          </a:r>
          <a:r>
            <a:rPr lang="de-DE" sz="2800" kern="1200" dirty="0"/>
            <a:t>. Jahr der Qualifikationsphase </a:t>
          </a:r>
          <a:endParaRPr lang="de-DE" sz="2800" kern="1200"/>
        </a:p>
      </dsp:txBody>
      <dsp:txXfrm>
        <a:off x="84686" y="3713948"/>
        <a:ext cx="3315813" cy="132448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6BF90C-5A0B-4787-8DAF-F93CA52C6A4E}">
      <dsp:nvSpPr>
        <dsp:cNvPr id="0" name=""/>
        <dsp:cNvSpPr/>
      </dsp:nvSpPr>
      <dsp:spPr>
        <a:xfrm>
          <a:off x="1004" y="0"/>
          <a:ext cx="2611933" cy="482453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de-DE" sz="2200" kern="1200" dirty="0" err="1"/>
            <a:t>Ags</a:t>
          </a:r>
          <a:endParaRPr lang="de-DE" sz="2200" kern="1200" dirty="0"/>
        </a:p>
      </dsp:txBody>
      <dsp:txXfrm>
        <a:off x="1004" y="0"/>
        <a:ext cx="2611933" cy="1447360"/>
      </dsp:txXfrm>
    </dsp:sp>
    <dsp:sp modelId="{F91D265A-1511-48E4-B421-7D3D203D3B53}">
      <dsp:nvSpPr>
        <dsp:cNvPr id="0" name=""/>
        <dsp:cNvSpPr/>
      </dsp:nvSpPr>
      <dsp:spPr>
        <a:xfrm>
          <a:off x="262197" y="1448597"/>
          <a:ext cx="2089546" cy="27523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de-DE" sz="1400" kern="1200" dirty="0"/>
            <a:t>Chor und Orchester</a:t>
          </a:r>
        </a:p>
      </dsp:txBody>
      <dsp:txXfrm>
        <a:off x="270258" y="1456658"/>
        <a:ext cx="2073424" cy="259115"/>
      </dsp:txXfrm>
    </dsp:sp>
    <dsp:sp modelId="{94B2EEAC-63E5-4CDC-A8B3-254A0CAA2561}">
      <dsp:nvSpPr>
        <dsp:cNvPr id="0" name=""/>
        <dsp:cNvSpPr/>
      </dsp:nvSpPr>
      <dsp:spPr>
        <a:xfrm>
          <a:off x="262197" y="1766179"/>
          <a:ext cx="2089546" cy="27523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de-DE" sz="1400" kern="1200" dirty="0"/>
            <a:t>Band</a:t>
          </a:r>
        </a:p>
      </dsp:txBody>
      <dsp:txXfrm>
        <a:off x="270258" y="1774240"/>
        <a:ext cx="2073424" cy="259115"/>
      </dsp:txXfrm>
    </dsp:sp>
    <dsp:sp modelId="{7C2BFA12-77FA-4488-9140-417DAA2DF5B5}">
      <dsp:nvSpPr>
        <dsp:cNvPr id="0" name=""/>
        <dsp:cNvSpPr/>
      </dsp:nvSpPr>
      <dsp:spPr>
        <a:xfrm>
          <a:off x="262197" y="2083761"/>
          <a:ext cx="2089546" cy="27523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de-DE" sz="1400" kern="1200" dirty="0"/>
            <a:t>Theater</a:t>
          </a:r>
        </a:p>
      </dsp:txBody>
      <dsp:txXfrm>
        <a:off x="270258" y="2091822"/>
        <a:ext cx="2073424" cy="259115"/>
      </dsp:txXfrm>
    </dsp:sp>
    <dsp:sp modelId="{B4241EB4-6BF7-4C01-8318-C88D36B1018B}">
      <dsp:nvSpPr>
        <dsp:cNvPr id="0" name=""/>
        <dsp:cNvSpPr/>
      </dsp:nvSpPr>
      <dsp:spPr>
        <a:xfrm>
          <a:off x="262197" y="2401343"/>
          <a:ext cx="2089546" cy="27523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de-DE" sz="1400" kern="1200" dirty="0"/>
            <a:t>div. Sprachen </a:t>
          </a:r>
        </a:p>
      </dsp:txBody>
      <dsp:txXfrm>
        <a:off x="270258" y="2409404"/>
        <a:ext cx="2073424" cy="259115"/>
      </dsp:txXfrm>
    </dsp:sp>
    <dsp:sp modelId="{2CE49399-75C9-416B-B9F0-F1B892F84781}">
      <dsp:nvSpPr>
        <dsp:cNvPr id="0" name=""/>
        <dsp:cNvSpPr/>
      </dsp:nvSpPr>
      <dsp:spPr>
        <a:xfrm>
          <a:off x="262197" y="2718925"/>
          <a:ext cx="2089546" cy="27523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de-DE" sz="1400" kern="1200" dirty="0"/>
            <a:t>Mathe-Asse</a:t>
          </a:r>
        </a:p>
      </dsp:txBody>
      <dsp:txXfrm>
        <a:off x="270258" y="2726986"/>
        <a:ext cx="2073424" cy="259115"/>
      </dsp:txXfrm>
    </dsp:sp>
    <dsp:sp modelId="{9C012BC3-D3BA-4341-A7FC-4F49D7FEE1BD}">
      <dsp:nvSpPr>
        <dsp:cNvPr id="0" name=""/>
        <dsp:cNvSpPr/>
      </dsp:nvSpPr>
      <dsp:spPr>
        <a:xfrm>
          <a:off x="262197" y="3036507"/>
          <a:ext cx="2089546" cy="27523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de-DE" sz="1400" kern="1200" dirty="0"/>
            <a:t>Junge Ingenieure</a:t>
          </a:r>
        </a:p>
      </dsp:txBody>
      <dsp:txXfrm>
        <a:off x="270258" y="3044568"/>
        <a:ext cx="2073424" cy="259115"/>
      </dsp:txXfrm>
    </dsp:sp>
    <dsp:sp modelId="{E08BB7BD-5001-4F64-BEC7-35ABF734F2B9}">
      <dsp:nvSpPr>
        <dsp:cNvPr id="0" name=""/>
        <dsp:cNvSpPr/>
      </dsp:nvSpPr>
      <dsp:spPr>
        <a:xfrm>
          <a:off x="262197" y="3354089"/>
          <a:ext cx="2089546" cy="27523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de-DE" sz="1400" kern="1200" dirty="0"/>
            <a:t>Informatik</a:t>
          </a:r>
        </a:p>
      </dsp:txBody>
      <dsp:txXfrm>
        <a:off x="270258" y="3362150"/>
        <a:ext cx="2073424" cy="259115"/>
      </dsp:txXfrm>
    </dsp:sp>
    <dsp:sp modelId="{54852798-80C7-4F38-95FB-C4BB8D107ABE}">
      <dsp:nvSpPr>
        <dsp:cNvPr id="0" name=""/>
        <dsp:cNvSpPr/>
      </dsp:nvSpPr>
      <dsp:spPr>
        <a:xfrm>
          <a:off x="262197" y="3671670"/>
          <a:ext cx="2089546" cy="27523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de-DE" sz="1400" kern="1200" dirty="0"/>
            <a:t>Schulsanitäter</a:t>
          </a:r>
        </a:p>
      </dsp:txBody>
      <dsp:txXfrm>
        <a:off x="270258" y="3679731"/>
        <a:ext cx="2073424" cy="259115"/>
      </dsp:txXfrm>
    </dsp:sp>
    <dsp:sp modelId="{CEF58EAA-5E38-4D1A-A35A-FB5ABD127E4E}">
      <dsp:nvSpPr>
        <dsp:cNvPr id="0" name=""/>
        <dsp:cNvSpPr/>
      </dsp:nvSpPr>
      <dsp:spPr>
        <a:xfrm>
          <a:off x="262197" y="3989252"/>
          <a:ext cx="2089546" cy="27523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de-DE" sz="1400" kern="1200" dirty="0"/>
            <a:t>Aquarium/Terrarium</a:t>
          </a:r>
        </a:p>
      </dsp:txBody>
      <dsp:txXfrm>
        <a:off x="270258" y="3997313"/>
        <a:ext cx="2073424" cy="259115"/>
      </dsp:txXfrm>
    </dsp:sp>
    <dsp:sp modelId="{14062AE5-37CF-46FA-B6E8-DE2E5E6B89DB}">
      <dsp:nvSpPr>
        <dsp:cNvPr id="0" name=""/>
        <dsp:cNvSpPr/>
      </dsp:nvSpPr>
      <dsp:spPr>
        <a:xfrm>
          <a:off x="262197" y="4306834"/>
          <a:ext cx="2089546" cy="27523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de-DE" sz="1400" kern="1200" dirty="0"/>
            <a:t>u.v.m.</a:t>
          </a:r>
        </a:p>
      </dsp:txBody>
      <dsp:txXfrm>
        <a:off x="270258" y="4314895"/>
        <a:ext cx="2073424" cy="259115"/>
      </dsp:txXfrm>
    </dsp:sp>
    <dsp:sp modelId="{1092C2F3-8853-462F-B123-9543BE6FA40C}">
      <dsp:nvSpPr>
        <dsp:cNvPr id="0" name=""/>
        <dsp:cNvSpPr/>
      </dsp:nvSpPr>
      <dsp:spPr>
        <a:xfrm>
          <a:off x="2808833" y="0"/>
          <a:ext cx="2611933" cy="482453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de-DE" sz="2200" kern="1200" dirty="0"/>
            <a:t>externe Zertifikate / Wettbewerbe</a:t>
          </a:r>
        </a:p>
      </dsp:txBody>
      <dsp:txXfrm>
        <a:off x="2808833" y="0"/>
        <a:ext cx="2611933" cy="1447360"/>
      </dsp:txXfrm>
    </dsp:sp>
    <dsp:sp modelId="{C363EBAA-09EE-4443-8C64-2540671D4A30}">
      <dsp:nvSpPr>
        <dsp:cNvPr id="0" name=""/>
        <dsp:cNvSpPr/>
      </dsp:nvSpPr>
      <dsp:spPr>
        <a:xfrm>
          <a:off x="3070026" y="1447478"/>
          <a:ext cx="2089546" cy="70283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de-DE" sz="1400" kern="1200" dirty="0"/>
            <a:t>DELF, DELE, FCE, CAE</a:t>
          </a:r>
        </a:p>
      </dsp:txBody>
      <dsp:txXfrm>
        <a:off x="3090611" y="1468063"/>
        <a:ext cx="2048376" cy="661662"/>
      </dsp:txXfrm>
    </dsp:sp>
    <dsp:sp modelId="{72D566C1-37B6-4B86-B103-A910D7B36AD4}">
      <dsp:nvSpPr>
        <dsp:cNvPr id="0" name=""/>
        <dsp:cNvSpPr/>
      </dsp:nvSpPr>
      <dsp:spPr>
        <a:xfrm>
          <a:off x="3070026" y="2258438"/>
          <a:ext cx="2089546" cy="70283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de-DE" sz="1400" kern="1200" dirty="0"/>
            <a:t>Olympiaden (M/</a:t>
          </a:r>
          <a:r>
            <a:rPr lang="de-DE" sz="1400" kern="1200" dirty="0" err="1"/>
            <a:t>Ph</a:t>
          </a:r>
          <a:r>
            <a:rPr lang="de-DE" sz="1400" kern="1200" dirty="0"/>
            <a:t>/</a:t>
          </a:r>
          <a:r>
            <a:rPr lang="de-DE" sz="1400" kern="1200" dirty="0" err="1"/>
            <a:t>Ch</a:t>
          </a:r>
          <a:r>
            <a:rPr lang="de-DE" sz="1400" kern="1200" dirty="0"/>
            <a:t>)</a:t>
          </a:r>
        </a:p>
      </dsp:txBody>
      <dsp:txXfrm>
        <a:off x="3090611" y="2279023"/>
        <a:ext cx="2048376" cy="661662"/>
      </dsp:txXfrm>
    </dsp:sp>
    <dsp:sp modelId="{3AF7C6FF-76EE-482A-943B-24DB5FFE8791}">
      <dsp:nvSpPr>
        <dsp:cNvPr id="0" name=""/>
        <dsp:cNvSpPr/>
      </dsp:nvSpPr>
      <dsp:spPr>
        <a:xfrm>
          <a:off x="3070026" y="3069399"/>
          <a:ext cx="2089546" cy="70283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de-DE" sz="1400" kern="1200" dirty="0"/>
            <a:t>Wettbewerbe MINT</a:t>
          </a:r>
        </a:p>
      </dsp:txBody>
      <dsp:txXfrm>
        <a:off x="3090611" y="3089984"/>
        <a:ext cx="2048376" cy="661662"/>
      </dsp:txXfrm>
    </dsp:sp>
    <dsp:sp modelId="{FC8309BC-603E-42F5-A93B-F46058C59D1B}">
      <dsp:nvSpPr>
        <dsp:cNvPr id="0" name=""/>
        <dsp:cNvSpPr/>
      </dsp:nvSpPr>
      <dsp:spPr>
        <a:xfrm>
          <a:off x="3070026" y="3880359"/>
          <a:ext cx="2089546" cy="70283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de-DE" sz="1400" kern="1200" dirty="0"/>
            <a:t>Online-Wettbewerb Französisch</a:t>
          </a:r>
        </a:p>
      </dsp:txBody>
      <dsp:txXfrm>
        <a:off x="3090611" y="3900944"/>
        <a:ext cx="2048376" cy="661662"/>
      </dsp:txXfrm>
    </dsp:sp>
    <dsp:sp modelId="{911A0B4B-2B6B-406C-AA7A-573BA5010D11}">
      <dsp:nvSpPr>
        <dsp:cNvPr id="0" name=""/>
        <dsp:cNvSpPr/>
      </dsp:nvSpPr>
      <dsp:spPr>
        <a:xfrm>
          <a:off x="5616661" y="0"/>
          <a:ext cx="2611933" cy="482453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de-DE" sz="2200" kern="1200" dirty="0"/>
            <a:t>Berufs-/ Studienvorbereitung / Orientierung</a:t>
          </a:r>
        </a:p>
      </dsp:txBody>
      <dsp:txXfrm>
        <a:off x="5616661" y="0"/>
        <a:ext cx="2611933" cy="1447360"/>
      </dsp:txXfrm>
    </dsp:sp>
    <dsp:sp modelId="{7ABA8E37-0CF7-4811-B872-4CD1584F4965}">
      <dsp:nvSpPr>
        <dsp:cNvPr id="0" name=""/>
        <dsp:cNvSpPr/>
      </dsp:nvSpPr>
      <dsp:spPr>
        <a:xfrm>
          <a:off x="5877855" y="1448273"/>
          <a:ext cx="2089546" cy="55813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de-DE" sz="1400" kern="1200" dirty="0"/>
            <a:t>Berufspraktikum  Q1</a:t>
          </a:r>
        </a:p>
      </dsp:txBody>
      <dsp:txXfrm>
        <a:off x="5894202" y="1464620"/>
        <a:ext cx="2056852" cy="525437"/>
      </dsp:txXfrm>
    </dsp:sp>
    <dsp:sp modelId="{71EB1463-CE91-4E68-A4FA-35EB1D9FF422}">
      <dsp:nvSpPr>
        <dsp:cNvPr id="0" name=""/>
        <dsp:cNvSpPr/>
      </dsp:nvSpPr>
      <dsp:spPr>
        <a:xfrm>
          <a:off x="5877855" y="2092271"/>
          <a:ext cx="2089546" cy="55813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de-DE" sz="1400" kern="1200" dirty="0"/>
            <a:t>Programmwoche EF</a:t>
          </a:r>
        </a:p>
      </dsp:txBody>
      <dsp:txXfrm>
        <a:off x="5894202" y="2108618"/>
        <a:ext cx="2056852" cy="525437"/>
      </dsp:txXfrm>
    </dsp:sp>
    <dsp:sp modelId="{CE30D8C2-FA99-4E57-A99C-6B5DAFD19586}">
      <dsp:nvSpPr>
        <dsp:cNvPr id="0" name=""/>
        <dsp:cNvSpPr/>
      </dsp:nvSpPr>
      <dsp:spPr>
        <a:xfrm>
          <a:off x="5877855" y="2736269"/>
          <a:ext cx="2089546" cy="55813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de-DE" sz="1400" kern="1200" dirty="0"/>
            <a:t>Hochschulexkursion</a:t>
          </a:r>
        </a:p>
      </dsp:txBody>
      <dsp:txXfrm>
        <a:off x="5894202" y="2752616"/>
        <a:ext cx="2056852" cy="525437"/>
      </dsp:txXfrm>
    </dsp:sp>
    <dsp:sp modelId="{8E449351-390A-48C3-8427-2BEF7709187C}">
      <dsp:nvSpPr>
        <dsp:cNvPr id="0" name=""/>
        <dsp:cNvSpPr/>
      </dsp:nvSpPr>
      <dsp:spPr>
        <a:xfrm>
          <a:off x="5877855" y="3380267"/>
          <a:ext cx="2089546" cy="55813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de-DE" sz="1400" kern="1200" dirty="0"/>
            <a:t>Kursfahrt/ Austausch</a:t>
          </a:r>
        </a:p>
      </dsp:txBody>
      <dsp:txXfrm>
        <a:off x="5894202" y="3396614"/>
        <a:ext cx="2056852" cy="525437"/>
      </dsp:txXfrm>
    </dsp:sp>
    <dsp:sp modelId="{83370407-56F8-428A-B9C7-F5923BB9CF2B}">
      <dsp:nvSpPr>
        <dsp:cNvPr id="0" name=""/>
        <dsp:cNvSpPr/>
      </dsp:nvSpPr>
      <dsp:spPr>
        <a:xfrm>
          <a:off x="5877855" y="4024264"/>
          <a:ext cx="2089546" cy="55813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de-DE" sz="1400" kern="1200" dirty="0"/>
            <a:t>Europaprogramm</a:t>
          </a:r>
        </a:p>
      </dsp:txBody>
      <dsp:txXfrm>
        <a:off x="5894202" y="4040611"/>
        <a:ext cx="2056852" cy="52543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A96D2B-2B09-42B8-8970-45F75817D62B}">
      <dsp:nvSpPr>
        <dsp:cNvPr id="0" name=""/>
        <dsp:cNvSpPr/>
      </dsp:nvSpPr>
      <dsp:spPr>
        <a:xfrm rot="5400000">
          <a:off x="4267367" y="-2016705"/>
          <a:ext cx="1340798" cy="5554940"/>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1066800">
            <a:lnSpc>
              <a:spcPct val="90000"/>
            </a:lnSpc>
            <a:spcBef>
              <a:spcPct val="0"/>
            </a:spcBef>
            <a:spcAft>
              <a:spcPct val="15000"/>
            </a:spcAft>
            <a:buChar char="•"/>
          </a:pPr>
          <a:r>
            <a:rPr lang="de-DE" sz="2400" kern="1200" dirty="0"/>
            <a:t>individueller Auslandsaufenthalt</a:t>
          </a:r>
        </a:p>
        <a:p>
          <a:pPr marL="228600" lvl="1" indent="-228600" algn="l" defTabSz="1066800">
            <a:lnSpc>
              <a:spcPct val="90000"/>
            </a:lnSpc>
            <a:spcBef>
              <a:spcPct val="0"/>
            </a:spcBef>
            <a:spcAft>
              <a:spcPct val="15000"/>
            </a:spcAft>
            <a:buChar char="•"/>
          </a:pPr>
          <a:r>
            <a:rPr lang="de-DE" sz="2400" kern="1200" dirty="0"/>
            <a:t>Austausch mit Saintes (Frankreich)</a:t>
          </a:r>
        </a:p>
      </dsp:txBody>
      <dsp:txXfrm rot="-5400000">
        <a:off x="2160296" y="155818"/>
        <a:ext cx="5489488" cy="1209894"/>
      </dsp:txXfrm>
    </dsp:sp>
    <dsp:sp modelId="{6C816D8E-CF80-4851-93D5-FED0AE2D5081}">
      <dsp:nvSpPr>
        <dsp:cNvPr id="0" name=""/>
        <dsp:cNvSpPr/>
      </dsp:nvSpPr>
      <dsp:spPr>
        <a:xfrm>
          <a:off x="524686" y="11551"/>
          <a:ext cx="1645933" cy="1518263"/>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de-DE" sz="3200" kern="1200" dirty="0"/>
            <a:t>EF</a:t>
          </a:r>
        </a:p>
      </dsp:txBody>
      <dsp:txXfrm>
        <a:off x="598801" y="85666"/>
        <a:ext cx="1497703" cy="1370033"/>
      </dsp:txXfrm>
    </dsp:sp>
    <dsp:sp modelId="{78E47445-AB2D-4798-BC5F-3E9E628C93B9}">
      <dsp:nvSpPr>
        <dsp:cNvPr id="0" name=""/>
        <dsp:cNvSpPr/>
      </dsp:nvSpPr>
      <dsp:spPr>
        <a:xfrm rot="5400000">
          <a:off x="4086166" y="-253511"/>
          <a:ext cx="1723794" cy="5534294"/>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0" lvl="1" indent="0" algn="l" defTabSz="1066800">
            <a:lnSpc>
              <a:spcPct val="90000"/>
            </a:lnSpc>
            <a:spcBef>
              <a:spcPct val="0"/>
            </a:spcBef>
            <a:spcAft>
              <a:spcPts val="0"/>
            </a:spcAft>
            <a:buNone/>
          </a:pPr>
          <a:r>
            <a:rPr lang="de-DE" sz="2400" kern="1200" dirty="0"/>
            <a:t>Betriebspraktikum (auch im Ausland)</a:t>
          </a:r>
        </a:p>
        <a:p>
          <a:pPr marL="0" lvl="1" indent="0" algn="l" defTabSz="1066800">
            <a:lnSpc>
              <a:spcPct val="90000"/>
            </a:lnSpc>
            <a:spcBef>
              <a:spcPct val="0"/>
            </a:spcBef>
            <a:spcAft>
              <a:spcPts val="0"/>
            </a:spcAft>
            <a:buNone/>
          </a:pPr>
          <a:r>
            <a:rPr lang="de-DE" sz="2400" kern="1200" dirty="0"/>
            <a:t>Stiftung </a:t>
          </a:r>
          <a:r>
            <a:rPr lang="de-DE" sz="2400" kern="1200" dirty="0" err="1"/>
            <a:t>Welt:Klasse</a:t>
          </a:r>
          <a:r>
            <a:rPr lang="de-DE" sz="2400" kern="1200" dirty="0"/>
            <a:t> (Kenia)</a:t>
          </a:r>
        </a:p>
        <a:p>
          <a:pPr marL="0" marR="0" lvl="1" indent="0" algn="l" defTabSz="914400" eaLnBrk="1" fontAlgn="auto" latinLnBrk="0" hangingPunct="1">
            <a:lnSpc>
              <a:spcPct val="100000"/>
            </a:lnSpc>
            <a:spcBef>
              <a:spcPct val="0"/>
            </a:spcBef>
            <a:spcAft>
              <a:spcPts val="0"/>
            </a:spcAft>
            <a:buClrTx/>
            <a:buSzTx/>
            <a:buFontTx/>
            <a:buNone/>
            <a:tabLst/>
            <a:defRPr/>
          </a:pPr>
          <a:r>
            <a:rPr lang="de-DE" sz="2400" kern="1200" dirty="0"/>
            <a:t>Austausch mit </a:t>
          </a:r>
          <a:r>
            <a:rPr lang="de-DE" sz="2400" kern="1200" dirty="0" err="1"/>
            <a:t>Benidorm</a:t>
          </a:r>
          <a:r>
            <a:rPr lang="de-DE" sz="2400" kern="1200" dirty="0"/>
            <a:t> (Spanien)</a:t>
          </a:r>
        </a:p>
        <a:p>
          <a:pPr marL="0" marR="0" lvl="1" indent="0" algn="l" defTabSz="914400" eaLnBrk="1" fontAlgn="auto" latinLnBrk="0" hangingPunct="1">
            <a:lnSpc>
              <a:spcPct val="100000"/>
            </a:lnSpc>
            <a:spcBef>
              <a:spcPct val="0"/>
            </a:spcBef>
            <a:spcAft>
              <a:spcPts val="0"/>
            </a:spcAft>
            <a:buClrTx/>
            <a:buSzTx/>
            <a:buFontTx/>
            <a:buNone/>
            <a:tabLst/>
            <a:defRPr/>
          </a:pPr>
          <a:r>
            <a:rPr lang="de-DE" sz="2400" kern="1200" dirty="0"/>
            <a:t>weitere Ziele nach Verfügbarkeit</a:t>
          </a:r>
        </a:p>
      </dsp:txBody>
      <dsp:txXfrm rot="-5400000">
        <a:off x="2180917" y="1735887"/>
        <a:ext cx="5450145" cy="1555496"/>
      </dsp:txXfrm>
    </dsp:sp>
    <dsp:sp modelId="{F3FB0548-AED6-425A-98A7-34E60CBCAC2D}">
      <dsp:nvSpPr>
        <dsp:cNvPr id="0" name=""/>
        <dsp:cNvSpPr/>
      </dsp:nvSpPr>
      <dsp:spPr>
        <a:xfrm>
          <a:off x="514363" y="1622148"/>
          <a:ext cx="1666553" cy="1782974"/>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de-DE" sz="3200" kern="1200" dirty="0"/>
            <a:t>Q1</a:t>
          </a:r>
        </a:p>
      </dsp:txBody>
      <dsp:txXfrm>
        <a:off x="595717" y="1703502"/>
        <a:ext cx="1503845" cy="1620266"/>
      </dsp:txXfrm>
    </dsp:sp>
    <dsp:sp modelId="{A3FD1222-4DD2-4062-88FC-AB9DD583C8E6}">
      <dsp:nvSpPr>
        <dsp:cNvPr id="0" name=""/>
        <dsp:cNvSpPr/>
      </dsp:nvSpPr>
      <dsp:spPr>
        <a:xfrm rot="5400000">
          <a:off x="4343392" y="1421035"/>
          <a:ext cx="1188597" cy="5516807"/>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1066800">
            <a:lnSpc>
              <a:spcPct val="90000"/>
            </a:lnSpc>
            <a:spcBef>
              <a:spcPct val="0"/>
            </a:spcBef>
            <a:spcAft>
              <a:spcPct val="15000"/>
            </a:spcAft>
            <a:buChar char="•"/>
          </a:pPr>
          <a:r>
            <a:rPr lang="de-DE" sz="2400" kern="1200" dirty="0"/>
            <a:t>Studienfahrten</a:t>
          </a:r>
        </a:p>
      </dsp:txBody>
      <dsp:txXfrm rot="-5400000">
        <a:off x="2179288" y="3643163"/>
        <a:ext cx="5458784" cy="1072551"/>
      </dsp:txXfrm>
    </dsp:sp>
    <dsp:sp modelId="{19245D69-C4EE-4FBE-8CE3-AE700D122AEA}">
      <dsp:nvSpPr>
        <dsp:cNvPr id="0" name=""/>
        <dsp:cNvSpPr/>
      </dsp:nvSpPr>
      <dsp:spPr>
        <a:xfrm>
          <a:off x="514363" y="3507375"/>
          <a:ext cx="1664923" cy="1344127"/>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de-DE" sz="3200" kern="1200" dirty="0"/>
            <a:t>Q2</a:t>
          </a:r>
        </a:p>
      </dsp:txBody>
      <dsp:txXfrm>
        <a:off x="579978" y="3572990"/>
        <a:ext cx="1533693" cy="1212897"/>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A96D2B-2B09-42B8-8970-45F75817D62B}">
      <dsp:nvSpPr>
        <dsp:cNvPr id="0" name=""/>
        <dsp:cNvSpPr/>
      </dsp:nvSpPr>
      <dsp:spPr>
        <a:xfrm rot="5400000">
          <a:off x="4706897" y="-2275324"/>
          <a:ext cx="1301010" cy="6027026"/>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1066800">
            <a:lnSpc>
              <a:spcPct val="90000"/>
            </a:lnSpc>
            <a:spcBef>
              <a:spcPct val="0"/>
            </a:spcBef>
            <a:spcAft>
              <a:spcPct val="15000"/>
            </a:spcAft>
            <a:buChar char="•"/>
          </a:pPr>
          <a:r>
            <a:rPr lang="de-DE" sz="2400" kern="1200" dirty="0"/>
            <a:t>feste </a:t>
          </a:r>
          <a:r>
            <a:rPr lang="de-DE" sz="2400" kern="1200" dirty="0" err="1"/>
            <a:t>Tutorengruppen</a:t>
          </a:r>
          <a:r>
            <a:rPr lang="de-DE" sz="2400" kern="1200" dirty="0"/>
            <a:t> in D, M, E, </a:t>
          </a:r>
          <a:r>
            <a:rPr lang="de-DE" sz="2400" kern="1200" dirty="0" err="1"/>
            <a:t>Sp</a:t>
          </a:r>
          <a:endParaRPr lang="de-DE" sz="2400" kern="1200" dirty="0"/>
        </a:p>
        <a:p>
          <a:pPr marL="228600" lvl="1" indent="-228600" algn="l" defTabSz="1066800">
            <a:lnSpc>
              <a:spcPct val="90000"/>
            </a:lnSpc>
            <a:spcBef>
              <a:spcPct val="0"/>
            </a:spcBef>
            <a:spcAft>
              <a:spcPct val="15000"/>
            </a:spcAft>
            <a:buChar char="•"/>
          </a:pPr>
          <a:r>
            <a:rPr lang="de-DE" sz="2400" kern="1200" dirty="0"/>
            <a:t>übrige Fächer gem. Wahl als Kurs</a:t>
          </a:r>
        </a:p>
      </dsp:txBody>
      <dsp:txXfrm rot="-5400000">
        <a:off x="2343889" y="151194"/>
        <a:ext cx="5963516" cy="1173990"/>
      </dsp:txXfrm>
    </dsp:sp>
    <dsp:sp modelId="{6C816D8E-CF80-4851-93D5-FED0AE2D5081}">
      <dsp:nvSpPr>
        <dsp:cNvPr id="0" name=""/>
        <dsp:cNvSpPr/>
      </dsp:nvSpPr>
      <dsp:spPr>
        <a:xfrm>
          <a:off x="569276" y="11208"/>
          <a:ext cx="1785812" cy="147320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de-DE" sz="3200" kern="1200" dirty="0"/>
            <a:t>EF</a:t>
          </a:r>
        </a:p>
      </dsp:txBody>
      <dsp:txXfrm>
        <a:off x="641192" y="83124"/>
        <a:ext cx="1641980" cy="1329377"/>
      </dsp:txXfrm>
    </dsp:sp>
    <dsp:sp modelId="{78E47445-AB2D-4798-BC5F-3E9E628C93B9}">
      <dsp:nvSpPr>
        <dsp:cNvPr id="0" name=""/>
        <dsp:cNvSpPr/>
      </dsp:nvSpPr>
      <dsp:spPr>
        <a:xfrm rot="5400000">
          <a:off x="4532253" y="-563268"/>
          <a:ext cx="1672641" cy="6004625"/>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0" lvl="1" indent="0" algn="l" defTabSz="1066800">
            <a:lnSpc>
              <a:spcPct val="90000"/>
            </a:lnSpc>
            <a:spcBef>
              <a:spcPct val="0"/>
            </a:spcBef>
            <a:spcAft>
              <a:spcPts val="0"/>
            </a:spcAft>
            <a:buNone/>
          </a:pPr>
          <a:r>
            <a:rPr lang="de-DE" sz="2400" kern="1200" dirty="0"/>
            <a:t> Einteilung in Leistungs- und Grundkurse</a:t>
          </a:r>
        </a:p>
        <a:p>
          <a:pPr marL="0" lvl="1" indent="0" algn="l" defTabSz="1066800">
            <a:lnSpc>
              <a:spcPct val="90000"/>
            </a:lnSpc>
            <a:spcBef>
              <a:spcPct val="0"/>
            </a:spcBef>
            <a:spcAft>
              <a:spcPts val="0"/>
            </a:spcAft>
            <a:buNone/>
          </a:pPr>
          <a:r>
            <a:rPr lang="de-DE" sz="2400" kern="1200" dirty="0"/>
            <a:t> Fachlehrer eines Leistungskurses als Tutor</a:t>
          </a:r>
        </a:p>
      </dsp:txBody>
      <dsp:txXfrm rot="-5400000">
        <a:off x="2366261" y="1684376"/>
        <a:ext cx="5922973" cy="1509337"/>
      </dsp:txXfrm>
    </dsp:sp>
    <dsp:sp modelId="{F3FB0548-AED6-425A-98A7-34E60CBCAC2D}">
      <dsp:nvSpPr>
        <dsp:cNvPr id="0" name=""/>
        <dsp:cNvSpPr/>
      </dsp:nvSpPr>
      <dsp:spPr>
        <a:xfrm>
          <a:off x="558076" y="1574011"/>
          <a:ext cx="1808185" cy="1730064"/>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de-DE" sz="3200" kern="1200" dirty="0"/>
            <a:t>Q1</a:t>
          </a:r>
        </a:p>
      </dsp:txBody>
      <dsp:txXfrm>
        <a:off x="642531" y="1658466"/>
        <a:ext cx="1639275" cy="1561154"/>
      </dsp:txXfrm>
    </dsp:sp>
    <dsp:sp modelId="{A3FD1222-4DD2-4062-88FC-AB9DD583C8E6}">
      <dsp:nvSpPr>
        <dsp:cNvPr id="0" name=""/>
        <dsp:cNvSpPr/>
      </dsp:nvSpPr>
      <dsp:spPr>
        <a:xfrm rot="5400000">
          <a:off x="4780657" y="1062588"/>
          <a:ext cx="1153326" cy="5985653"/>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1066800">
            <a:lnSpc>
              <a:spcPct val="90000"/>
            </a:lnSpc>
            <a:spcBef>
              <a:spcPct val="0"/>
            </a:spcBef>
            <a:spcAft>
              <a:spcPct val="15000"/>
            </a:spcAft>
            <a:buChar char="•"/>
          </a:pPr>
          <a:r>
            <a:rPr lang="de-DE" sz="2400" kern="1200" dirty="0"/>
            <a:t>Studienfahrten in den </a:t>
          </a:r>
          <a:r>
            <a:rPr lang="de-DE" sz="2400" kern="1200" dirty="0" err="1"/>
            <a:t>Tutorenkursen</a:t>
          </a:r>
          <a:endParaRPr lang="de-DE" sz="2400" kern="1200" dirty="0"/>
        </a:p>
        <a:p>
          <a:pPr marL="228600" lvl="1" indent="-228600" algn="l" defTabSz="1066800">
            <a:lnSpc>
              <a:spcPct val="90000"/>
            </a:lnSpc>
            <a:spcBef>
              <a:spcPct val="0"/>
            </a:spcBef>
            <a:spcAft>
              <a:spcPct val="15000"/>
            </a:spcAft>
            <a:buChar char="•"/>
          </a:pPr>
          <a:r>
            <a:rPr lang="de-DE" sz="2400" kern="1200" dirty="0"/>
            <a:t>ggf. Zusatzkurse in Geschichte/</a:t>
          </a:r>
          <a:r>
            <a:rPr lang="de-DE" sz="2400" kern="1200" dirty="0" err="1"/>
            <a:t>Soz.wiss</a:t>
          </a:r>
          <a:r>
            <a:rPr lang="de-DE" sz="2400" kern="1200" dirty="0"/>
            <a:t>.</a:t>
          </a:r>
        </a:p>
      </dsp:txBody>
      <dsp:txXfrm rot="-5400000">
        <a:off x="2364494" y="3535053"/>
        <a:ext cx="5929352" cy="1040724"/>
      </dsp:txXfrm>
    </dsp:sp>
    <dsp:sp modelId="{19245D69-C4EE-4FBE-8CE3-AE700D122AEA}">
      <dsp:nvSpPr>
        <dsp:cNvPr id="0" name=""/>
        <dsp:cNvSpPr/>
      </dsp:nvSpPr>
      <dsp:spPr>
        <a:xfrm>
          <a:off x="558076" y="3403294"/>
          <a:ext cx="1806417" cy="130424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de-DE" sz="3200" kern="1200" dirty="0"/>
            <a:t>Q2</a:t>
          </a:r>
        </a:p>
      </dsp:txBody>
      <dsp:txXfrm>
        <a:off x="621744" y="3466962"/>
        <a:ext cx="1679081" cy="1176904"/>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28F2793-5A07-407A-81E8-D1249F91D5A2}">
      <dsp:nvSpPr>
        <dsp:cNvPr id="0" name=""/>
        <dsp:cNvSpPr/>
      </dsp:nvSpPr>
      <dsp:spPr>
        <a:xfrm>
          <a:off x="0" y="43012"/>
          <a:ext cx="7632848" cy="9945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de-DE" sz="2500" kern="1200" dirty="0">
              <a:solidFill>
                <a:schemeClr val="bg1"/>
              </a:solidFill>
            </a:rPr>
            <a:t>Unterrichtsstunden von 67,5 Minuten Länge</a:t>
          </a:r>
          <a:br>
            <a:rPr lang="de-DE" sz="2500" kern="1200" dirty="0">
              <a:solidFill>
                <a:schemeClr val="bg1"/>
              </a:solidFill>
            </a:rPr>
          </a:br>
          <a:r>
            <a:rPr lang="de-DE" sz="2500" kern="1200" dirty="0">
              <a:solidFill>
                <a:schemeClr val="bg1"/>
              </a:solidFill>
            </a:rPr>
            <a:t>( = 1,5 Schulstunden)</a:t>
          </a:r>
          <a:endParaRPr lang="de-DE" sz="2500" kern="1200" dirty="0"/>
        </a:p>
      </dsp:txBody>
      <dsp:txXfrm>
        <a:off x="48547" y="91559"/>
        <a:ext cx="7535754" cy="897406"/>
      </dsp:txXfrm>
    </dsp:sp>
    <dsp:sp modelId="{A2F7E8F8-D96E-4983-BA6F-E0C174C2518F}">
      <dsp:nvSpPr>
        <dsp:cNvPr id="0" name=""/>
        <dsp:cNvSpPr/>
      </dsp:nvSpPr>
      <dsp:spPr>
        <a:xfrm>
          <a:off x="0" y="1109512"/>
          <a:ext cx="7632848" cy="9945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de-DE" sz="2500" kern="1200" dirty="0">
              <a:solidFill>
                <a:schemeClr val="bg1"/>
              </a:solidFill>
            </a:rPr>
            <a:t>4 Einheiten an jedem Vormittag</a:t>
          </a:r>
          <a:endParaRPr lang="de-DE" sz="2500" kern="1200" dirty="0"/>
        </a:p>
      </dsp:txBody>
      <dsp:txXfrm>
        <a:off x="48547" y="1158059"/>
        <a:ext cx="7535754" cy="897406"/>
      </dsp:txXfrm>
    </dsp:sp>
    <dsp:sp modelId="{BC77F000-D8A2-4453-BAA3-C70AB59D1E10}">
      <dsp:nvSpPr>
        <dsp:cNvPr id="0" name=""/>
        <dsp:cNvSpPr/>
      </dsp:nvSpPr>
      <dsp:spPr>
        <a:xfrm>
          <a:off x="0" y="2176012"/>
          <a:ext cx="7632848" cy="9945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de-DE" sz="2500" kern="1200" dirty="0">
              <a:solidFill>
                <a:schemeClr val="bg1"/>
              </a:solidFill>
            </a:rPr>
            <a:t>je 1 Einheit an zwei Nachmittagen (ab </a:t>
          </a:r>
          <a:r>
            <a:rPr lang="de-DE" sz="2500" kern="1200" dirty="0" err="1">
              <a:solidFill>
                <a:schemeClr val="bg1"/>
              </a:solidFill>
            </a:rPr>
            <a:t>Jgst</a:t>
          </a:r>
          <a:r>
            <a:rPr lang="de-DE" sz="2500" kern="1200" dirty="0">
              <a:solidFill>
                <a:schemeClr val="bg1"/>
              </a:solidFill>
            </a:rPr>
            <a:t>. 9)</a:t>
          </a:r>
          <a:endParaRPr lang="de-DE" sz="2500" kern="1200" dirty="0"/>
        </a:p>
      </dsp:txBody>
      <dsp:txXfrm>
        <a:off x="48547" y="2224559"/>
        <a:ext cx="7535754" cy="897406"/>
      </dsp:txXfrm>
    </dsp:sp>
    <dsp:sp modelId="{CE98B1E9-BADF-42D0-A74F-ED53CE8CE3C5}">
      <dsp:nvSpPr>
        <dsp:cNvPr id="0" name=""/>
        <dsp:cNvSpPr/>
      </dsp:nvSpPr>
      <dsp:spPr>
        <a:xfrm>
          <a:off x="0" y="3242512"/>
          <a:ext cx="7632848" cy="9945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de-DE" sz="2500" kern="1200">
              <a:solidFill>
                <a:schemeClr val="bg1"/>
              </a:solidFill>
            </a:rPr>
            <a:t>ggf</a:t>
          </a:r>
          <a:r>
            <a:rPr lang="de-DE" sz="2500" kern="1200" dirty="0">
              <a:solidFill>
                <a:schemeClr val="bg1"/>
              </a:solidFill>
            </a:rPr>
            <a:t>. zzgl. Sport an einem der Nachmittage</a:t>
          </a:r>
          <a:endParaRPr lang="de-DE" sz="2500" kern="1200" dirty="0"/>
        </a:p>
      </dsp:txBody>
      <dsp:txXfrm>
        <a:off x="48547" y="3291059"/>
        <a:ext cx="7535754" cy="897406"/>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9A70EA-04BD-42D9-843B-C45D55AB2B73}">
      <dsp:nvSpPr>
        <dsp:cNvPr id="0" name=""/>
        <dsp:cNvSpPr/>
      </dsp:nvSpPr>
      <dsp:spPr>
        <a:xfrm>
          <a:off x="1998" y="0"/>
          <a:ext cx="1961483" cy="478112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de-DE" sz="1600" b="1" u="sng" kern="1200" dirty="0"/>
            <a:t>Aufgabenfeld I:</a:t>
          </a:r>
          <a:endParaRPr lang="de-DE" sz="800" b="1" u="sng" kern="1200" dirty="0"/>
        </a:p>
        <a:p>
          <a:pPr marL="0" lvl="0" indent="0" algn="ctr" defTabSz="711200">
            <a:lnSpc>
              <a:spcPct val="90000"/>
            </a:lnSpc>
            <a:spcBef>
              <a:spcPct val="0"/>
            </a:spcBef>
            <a:spcAft>
              <a:spcPct val="35000"/>
            </a:spcAft>
            <a:buNone/>
          </a:pPr>
          <a:r>
            <a:rPr lang="de-DE" sz="1600" kern="1200" dirty="0"/>
            <a:t>sprachlich-literarisch-künstlerisch</a:t>
          </a:r>
        </a:p>
      </dsp:txBody>
      <dsp:txXfrm>
        <a:off x="1998" y="0"/>
        <a:ext cx="1961483" cy="1434338"/>
      </dsp:txXfrm>
    </dsp:sp>
    <dsp:sp modelId="{BFF66684-843D-4AEB-A1EC-46824D817BE3}">
      <dsp:nvSpPr>
        <dsp:cNvPr id="0" name=""/>
        <dsp:cNvSpPr/>
      </dsp:nvSpPr>
      <dsp:spPr>
        <a:xfrm>
          <a:off x="198147" y="1435213"/>
          <a:ext cx="1569186" cy="34218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a:lnSpc>
              <a:spcPct val="90000"/>
            </a:lnSpc>
            <a:spcBef>
              <a:spcPct val="0"/>
            </a:spcBef>
            <a:spcAft>
              <a:spcPct val="35000"/>
            </a:spcAft>
            <a:buNone/>
          </a:pPr>
          <a:r>
            <a:rPr lang="de-DE" sz="1600" kern="1200" dirty="0"/>
            <a:t>Deutsch</a:t>
          </a:r>
        </a:p>
      </dsp:txBody>
      <dsp:txXfrm>
        <a:off x="208169" y="1445235"/>
        <a:ext cx="1549142" cy="322140"/>
      </dsp:txXfrm>
    </dsp:sp>
    <dsp:sp modelId="{7907AC4A-BF8A-40C6-8685-EA38232E315D}">
      <dsp:nvSpPr>
        <dsp:cNvPr id="0" name=""/>
        <dsp:cNvSpPr/>
      </dsp:nvSpPr>
      <dsp:spPr>
        <a:xfrm>
          <a:off x="198147" y="1830042"/>
          <a:ext cx="1569186" cy="34218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a:lnSpc>
              <a:spcPct val="90000"/>
            </a:lnSpc>
            <a:spcBef>
              <a:spcPct val="0"/>
            </a:spcBef>
            <a:spcAft>
              <a:spcPct val="35000"/>
            </a:spcAft>
            <a:buNone/>
          </a:pPr>
          <a:r>
            <a:rPr lang="de-DE" sz="1600" kern="1200" dirty="0"/>
            <a:t>Englisch</a:t>
          </a:r>
        </a:p>
      </dsp:txBody>
      <dsp:txXfrm>
        <a:off x="208169" y="1840064"/>
        <a:ext cx="1549142" cy="322140"/>
      </dsp:txXfrm>
    </dsp:sp>
    <dsp:sp modelId="{47641AF8-999A-4BA7-96BD-55C92AFC7996}">
      <dsp:nvSpPr>
        <dsp:cNvPr id="0" name=""/>
        <dsp:cNvSpPr/>
      </dsp:nvSpPr>
      <dsp:spPr>
        <a:xfrm>
          <a:off x="198147" y="2224870"/>
          <a:ext cx="1569186" cy="34218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a:lnSpc>
              <a:spcPct val="90000"/>
            </a:lnSpc>
            <a:spcBef>
              <a:spcPct val="0"/>
            </a:spcBef>
            <a:spcAft>
              <a:spcPct val="35000"/>
            </a:spcAft>
            <a:buNone/>
          </a:pPr>
          <a:r>
            <a:rPr lang="de-DE" sz="1600" kern="1200" dirty="0"/>
            <a:t>Lateinisch</a:t>
          </a:r>
        </a:p>
      </dsp:txBody>
      <dsp:txXfrm>
        <a:off x="208169" y="2234892"/>
        <a:ext cx="1549142" cy="322140"/>
      </dsp:txXfrm>
    </dsp:sp>
    <dsp:sp modelId="{1E32BCC1-4B47-4564-A380-DB8611996447}">
      <dsp:nvSpPr>
        <dsp:cNvPr id="0" name=""/>
        <dsp:cNvSpPr/>
      </dsp:nvSpPr>
      <dsp:spPr>
        <a:xfrm>
          <a:off x="198147" y="2619698"/>
          <a:ext cx="1569186" cy="34218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a:lnSpc>
              <a:spcPct val="90000"/>
            </a:lnSpc>
            <a:spcBef>
              <a:spcPct val="0"/>
            </a:spcBef>
            <a:spcAft>
              <a:spcPct val="35000"/>
            </a:spcAft>
            <a:buNone/>
          </a:pPr>
          <a:r>
            <a:rPr lang="de-DE" sz="1600" kern="1200" dirty="0"/>
            <a:t>Französisch</a:t>
          </a:r>
        </a:p>
      </dsp:txBody>
      <dsp:txXfrm>
        <a:off x="208169" y="2629720"/>
        <a:ext cx="1549142" cy="322140"/>
      </dsp:txXfrm>
    </dsp:sp>
    <dsp:sp modelId="{8F9C2F2C-04F1-4D3D-8326-135D9220652B}">
      <dsp:nvSpPr>
        <dsp:cNvPr id="0" name=""/>
        <dsp:cNvSpPr/>
      </dsp:nvSpPr>
      <dsp:spPr>
        <a:xfrm>
          <a:off x="198147" y="3014526"/>
          <a:ext cx="1569186" cy="34218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a:lnSpc>
              <a:spcPct val="90000"/>
            </a:lnSpc>
            <a:spcBef>
              <a:spcPct val="0"/>
            </a:spcBef>
            <a:spcAft>
              <a:spcPct val="35000"/>
            </a:spcAft>
            <a:buNone/>
          </a:pPr>
          <a:r>
            <a:rPr lang="de-DE" sz="1600" kern="1200" dirty="0"/>
            <a:t>Spanisch</a:t>
          </a:r>
        </a:p>
      </dsp:txBody>
      <dsp:txXfrm>
        <a:off x="208169" y="3024548"/>
        <a:ext cx="1549142" cy="322140"/>
      </dsp:txXfrm>
    </dsp:sp>
    <dsp:sp modelId="{C7EED57F-972F-4476-82D3-2DB7CF45AF04}">
      <dsp:nvSpPr>
        <dsp:cNvPr id="0" name=""/>
        <dsp:cNvSpPr/>
      </dsp:nvSpPr>
      <dsp:spPr>
        <a:xfrm>
          <a:off x="198147" y="3409355"/>
          <a:ext cx="1569186" cy="34218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a:lnSpc>
              <a:spcPct val="90000"/>
            </a:lnSpc>
            <a:spcBef>
              <a:spcPct val="0"/>
            </a:spcBef>
            <a:spcAft>
              <a:spcPct val="35000"/>
            </a:spcAft>
            <a:buNone/>
          </a:pPr>
          <a:r>
            <a:rPr lang="de-DE" sz="1600" kern="1200" dirty="0"/>
            <a:t>Musik</a:t>
          </a:r>
        </a:p>
      </dsp:txBody>
      <dsp:txXfrm>
        <a:off x="208169" y="3419377"/>
        <a:ext cx="1549142" cy="322140"/>
      </dsp:txXfrm>
    </dsp:sp>
    <dsp:sp modelId="{55843A78-10EC-4B30-94F1-6ABD17FA1A56}">
      <dsp:nvSpPr>
        <dsp:cNvPr id="0" name=""/>
        <dsp:cNvSpPr/>
      </dsp:nvSpPr>
      <dsp:spPr>
        <a:xfrm>
          <a:off x="198147" y="3804183"/>
          <a:ext cx="1569186" cy="34218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a:lnSpc>
              <a:spcPct val="90000"/>
            </a:lnSpc>
            <a:spcBef>
              <a:spcPct val="0"/>
            </a:spcBef>
            <a:spcAft>
              <a:spcPct val="35000"/>
            </a:spcAft>
            <a:buNone/>
          </a:pPr>
          <a:r>
            <a:rPr lang="de-DE" sz="1600" kern="1200" dirty="0"/>
            <a:t>Kunst</a:t>
          </a:r>
        </a:p>
      </dsp:txBody>
      <dsp:txXfrm>
        <a:off x="208169" y="3814205"/>
        <a:ext cx="1549142" cy="322140"/>
      </dsp:txXfrm>
    </dsp:sp>
    <dsp:sp modelId="{A58E9BB6-BECB-4E9B-B943-883DAF99C1D3}">
      <dsp:nvSpPr>
        <dsp:cNvPr id="0" name=""/>
        <dsp:cNvSpPr/>
      </dsp:nvSpPr>
      <dsp:spPr>
        <a:xfrm>
          <a:off x="198147" y="4199011"/>
          <a:ext cx="1569186" cy="34218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a:lnSpc>
              <a:spcPct val="90000"/>
            </a:lnSpc>
            <a:spcBef>
              <a:spcPct val="0"/>
            </a:spcBef>
            <a:spcAft>
              <a:spcPct val="35000"/>
            </a:spcAft>
            <a:buNone/>
          </a:pPr>
          <a:r>
            <a:rPr lang="de-DE" sz="1600" kern="1200" dirty="0"/>
            <a:t>Literatur </a:t>
          </a:r>
          <a:r>
            <a:rPr lang="de-DE" sz="1200" kern="1200" dirty="0"/>
            <a:t>(nur in Q1)</a:t>
          </a:r>
        </a:p>
      </dsp:txBody>
      <dsp:txXfrm>
        <a:off x="208169" y="4209033"/>
        <a:ext cx="1549142" cy="322140"/>
      </dsp:txXfrm>
    </dsp:sp>
    <dsp:sp modelId="{49AFB960-EAA4-482C-BFC4-1FA7B62AF5B9}">
      <dsp:nvSpPr>
        <dsp:cNvPr id="0" name=""/>
        <dsp:cNvSpPr/>
      </dsp:nvSpPr>
      <dsp:spPr>
        <a:xfrm>
          <a:off x="2110593" y="0"/>
          <a:ext cx="1961483" cy="478112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de-DE" sz="1600" b="1" u="sng" kern="1200" dirty="0"/>
            <a:t>Aufgabenfeld II:</a:t>
          </a:r>
        </a:p>
        <a:p>
          <a:pPr marL="0" marR="0" lvl="0" indent="0" algn="ctr" defTabSz="914400" eaLnBrk="1" fontAlgn="auto" latinLnBrk="0" hangingPunct="1">
            <a:lnSpc>
              <a:spcPct val="100000"/>
            </a:lnSpc>
            <a:spcBef>
              <a:spcPct val="0"/>
            </a:spcBef>
            <a:spcAft>
              <a:spcPts val="0"/>
            </a:spcAft>
            <a:buClrTx/>
            <a:buSzTx/>
            <a:buFontTx/>
            <a:buNone/>
            <a:tabLst/>
            <a:defRPr/>
          </a:pPr>
          <a:endParaRPr lang="de-DE" sz="800" kern="1200" dirty="0"/>
        </a:p>
        <a:p>
          <a:pPr lvl="0" algn="ctr" defTabSz="488950">
            <a:lnSpc>
              <a:spcPct val="90000"/>
            </a:lnSpc>
            <a:spcBef>
              <a:spcPct val="0"/>
            </a:spcBef>
            <a:spcAft>
              <a:spcPct val="35000"/>
            </a:spcAft>
            <a:buNone/>
          </a:pPr>
          <a:r>
            <a:rPr lang="de-DE" sz="1600" kern="1200" dirty="0"/>
            <a:t>gesellschafts-wissenschaftlich </a:t>
          </a:r>
        </a:p>
      </dsp:txBody>
      <dsp:txXfrm>
        <a:off x="2110593" y="0"/>
        <a:ext cx="1961483" cy="1434338"/>
      </dsp:txXfrm>
    </dsp:sp>
    <dsp:sp modelId="{EDCBF98F-A695-41CA-93F4-9EBE60636F48}">
      <dsp:nvSpPr>
        <dsp:cNvPr id="0" name=""/>
        <dsp:cNvSpPr/>
      </dsp:nvSpPr>
      <dsp:spPr>
        <a:xfrm>
          <a:off x="2306741" y="1435243"/>
          <a:ext cx="1569186" cy="55310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de-DE" sz="1600" kern="1200" dirty="0"/>
            <a:t>Geographie</a:t>
          </a:r>
        </a:p>
      </dsp:txBody>
      <dsp:txXfrm>
        <a:off x="2322941" y="1451443"/>
        <a:ext cx="1536786" cy="520709"/>
      </dsp:txXfrm>
    </dsp:sp>
    <dsp:sp modelId="{173DDA33-1FF5-4FED-A21A-F3999841A484}">
      <dsp:nvSpPr>
        <dsp:cNvPr id="0" name=""/>
        <dsp:cNvSpPr/>
      </dsp:nvSpPr>
      <dsp:spPr>
        <a:xfrm>
          <a:off x="2306741" y="2073446"/>
          <a:ext cx="1569186" cy="55310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de-DE" sz="1600" kern="1200"/>
            <a:t>Geschichte</a:t>
          </a:r>
          <a:endParaRPr lang="de-DE" sz="1600" kern="1200" dirty="0"/>
        </a:p>
      </dsp:txBody>
      <dsp:txXfrm>
        <a:off x="2322941" y="2089646"/>
        <a:ext cx="1536786" cy="520709"/>
      </dsp:txXfrm>
    </dsp:sp>
    <dsp:sp modelId="{B60C337C-05DF-4DDB-8FBF-974E3B4C9329}">
      <dsp:nvSpPr>
        <dsp:cNvPr id="0" name=""/>
        <dsp:cNvSpPr/>
      </dsp:nvSpPr>
      <dsp:spPr>
        <a:xfrm>
          <a:off x="2306741" y="2711650"/>
          <a:ext cx="1569186" cy="55310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de-DE" sz="1600" kern="1200" dirty="0"/>
            <a:t>Geschichte (bilingual)</a:t>
          </a:r>
        </a:p>
      </dsp:txBody>
      <dsp:txXfrm>
        <a:off x="2322941" y="2727850"/>
        <a:ext cx="1536786" cy="520709"/>
      </dsp:txXfrm>
    </dsp:sp>
    <dsp:sp modelId="{06E0A376-96D0-4716-93BA-8C04BBE64B32}">
      <dsp:nvSpPr>
        <dsp:cNvPr id="0" name=""/>
        <dsp:cNvSpPr/>
      </dsp:nvSpPr>
      <dsp:spPr>
        <a:xfrm>
          <a:off x="2306741" y="3349853"/>
          <a:ext cx="1569186" cy="55310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de-DE" sz="1600" kern="1200" dirty="0"/>
            <a:t>Sozial-</a:t>
          </a:r>
          <a:r>
            <a:rPr lang="de-DE" sz="1600" kern="1200" dirty="0" err="1"/>
            <a:t>wissenschaften</a:t>
          </a:r>
          <a:endParaRPr lang="de-DE" sz="1600" kern="1200" dirty="0"/>
        </a:p>
      </dsp:txBody>
      <dsp:txXfrm>
        <a:off x="2322941" y="3366053"/>
        <a:ext cx="1536786" cy="520709"/>
      </dsp:txXfrm>
    </dsp:sp>
    <dsp:sp modelId="{E2CDDBE7-F4DB-4D67-9155-0CD0A92D066E}">
      <dsp:nvSpPr>
        <dsp:cNvPr id="0" name=""/>
        <dsp:cNvSpPr/>
      </dsp:nvSpPr>
      <dsp:spPr>
        <a:xfrm>
          <a:off x="2306741" y="3988057"/>
          <a:ext cx="1569186" cy="55310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de-DE" sz="1600" kern="1200" dirty="0"/>
            <a:t>Philosophie</a:t>
          </a:r>
        </a:p>
      </dsp:txBody>
      <dsp:txXfrm>
        <a:off x="2322941" y="4004257"/>
        <a:ext cx="1536786" cy="520709"/>
      </dsp:txXfrm>
    </dsp:sp>
    <dsp:sp modelId="{D120CAAB-148B-415E-A756-2DA8344774D3}">
      <dsp:nvSpPr>
        <dsp:cNvPr id="0" name=""/>
        <dsp:cNvSpPr/>
      </dsp:nvSpPr>
      <dsp:spPr>
        <a:xfrm>
          <a:off x="4219188" y="0"/>
          <a:ext cx="1961483" cy="478112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de-DE" sz="1600" b="1" u="sng" kern="1200" dirty="0"/>
            <a:t>Aufgabenfeld III:</a:t>
          </a:r>
        </a:p>
        <a:p>
          <a:pPr marL="0" lvl="0" indent="0" algn="ctr" defTabSz="711200">
            <a:lnSpc>
              <a:spcPct val="90000"/>
            </a:lnSpc>
            <a:spcBef>
              <a:spcPct val="0"/>
            </a:spcBef>
            <a:spcAft>
              <a:spcPct val="35000"/>
            </a:spcAft>
            <a:buNone/>
          </a:pPr>
          <a:r>
            <a:rPr lang="de-DE" sz="1600" kern="1200"/>
            <a:t>mathematisch-naturwissenschaftlich-technisch</a:t>
          </a:r>
          <a:endParaRPr lang="de-DE" sz="1600" kern="1200" dirty="0"/>
        </a:p>
      </dsp:txBody>
      <dsp:txXfrm>
        <a:off x="4219188" y="0"/>
        <a:ext cx="1961483" cy="1434338"/>
      </dsp:txXfrm>
    </dsp:sp>
    <dsp:sp modelId="{B08CBE35-930E-4E90-9D1F-395D816F7E05}">
      <dsp:nvSpPr>
        <dsp:cNvPr id="0" name=""/>
        <dsp:cNvSpPr/>
      </dsp:nvSpPr>
      <dsp:spPr>
        <a:xfrm>
          <a:off x="4415336" y="1435243"/>
          <a:ext cx="1569186" cy="55310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a:lnSpc>
              <a:spcPct val="90000"/>
            </a:lnSpc>
            <a:spcBef>
              <a:spcPct val="0"/>
            </a:spcBef>
            <a:spcAft>
              <a:spcPct val="35000"/>
            </a:spcAft>
            <a:buNone/>
          </a:pPr>
          <a:r>
            <a:rPr lang="de-DE" sz="1600" kern="1200" dirty="0"/>
            <a:t>Mathematik</a:t>
          </a:r>
        </a:p>
      </dsp:txBody>
      <dsp:txXfrm>
        <a:off x="4431536" y="1451443"/>
        <a:ext cx="1536786" cy="520709"/>
      </dsp:txXfrm>
    </dsp:sp>
    <dsp:sp modelId="{F2534E75-134F-46D6-8DDE-A46DC6E08CE6}">
      <dsp:nvSpPr>
        <dsp:cNvPr id="0" name=""/>
        <dsp:cNvSpPr/>
      </dsp:nvSpPr>
      <dsp:spPr>
        <a:xfrm>
          <a:off x="4415336" y="2073446"/>
          <a:ext cx="1569186" cy="55310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a:lnSpc>
              <a:spcPct val="90000"/>
            </a:lnSpc>
            <a:spcBef>
              <a:spcPct val="0"/>
            </a:spcBef>
            <a:spcAft>
              <a:spcPct val="35000"/>
            </a:spcAft>
            <a:buNone/>
          </a:pPr>
          <a:r>
            <a:rPr lang="de-DE" sz="1600" kern="1200"/>
            <a:t>Physik</a:t>
          </a:r>
          <a:endParaRPr lang="de-DE" sz="1600" kern="1200" dirty="0"/>
        </a:p>
      </dsp:txBody>
      <dsp:txXfrm>
        <a:off x="4431536" y="2089646"/>
        <a:ext cx="1536786" cy="520709"/>
      </dsp:txXfrm>
    </dsp:sp>
    <dsp:sp modelId="{98DE5894-5CDB-4B79-9796-885896CF548C}">
      <dsp:nvSpPr>
        <dsp:cNvPr id="0" name=""/>
        <dsp:cNvSpPr/>
      </dsp:nvSpPr>
      <dsp:spPr>
        <a:xfrm>
          <a:off x="4415336" y="2711650"/>
          <a:ext cx="1569186" cy="55310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a:lnSpc>
              <a:spcPct val="90000"/>
            </a:lnSpc>
            <a:spcBef>
              <a:spcPct val="0"/>
            </a:spcBef>
            <a:spcAft>
              <a:spcPct val="35000"/>
            </a:spcAft>
            <a:buNone/>
          </a:pPr>
          <a:r>
            <a:rPr lang="de-DE" sz="1600" kern="1200" dirty="0"/>
            <a:t>Biologie</a:t>
          </a:r>
        </a:p>
      </dsp:txBody>
      <dsp:txXfrm>
        <a:off x="4431536" y="2727850"/>
        <a:ext cx="1536786" cy="520709"/>
      </dsp:txXfrm>
    </dsp:sp>
    <dsp:sp modelId="{5A218206-CD83-4EA0-AFFE-33D32D8EDABD}">
      <dsp:nvSpPr>
        <dsp:cNvPr id="0" name=""/>
        <dsp:cNvSpPr/>
      </dsp:nvSpPr>
      <dsp:spPr>
        <a:xfrm>
          <a:off x="4415336" y="3349853"/>
          <a:ext cx="1569186" cy="55310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a:lnSpc>
              <a:spcPct val="90000"/>
            </a:lnSpc>
            <a:spcBef>
              <a:spcPct val="0"/>
            </a:spcBef>
            <a:spcAft>
              <a:spcPct val="35000"/>
            </a:spcAft>
            <a:buNone/>
          </a:pPr>
          <a:r>
            <a:rPr lang="de-DE" sz="1600" kern="1200" dirty="0"/>
            <a:t>Chemie</a:t>
          </a:r>
        </a:p>
      </dsp:txBody>
      <dsp:txXfrm>
        <a:off x="4431536" y="3366053"/>
        <a:ext cx="1536786" cy="520709"/>
      </dsp:txXfrm>
    </dsp:sp>
    <dsp:sp modelId="{A7FECF8E-1866-4AAE-A2E9-B0CC7E86C2A9}">
      <dsp:nvSpPr>
        <dsp:cNvPr id="0" name=""/>
        <dsp:cNvSpPr/>
      </dsp:nvSpPr>
      <dsp:spPr>
        <a:xfrm>
          <a:off x="4415336" y="3988057"/>
          <a:ext cx="1569186" cy="55310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a:lnSpc>
              <a:spcPct val="90000"/>
            </a:lnSpc>
            <a:spcBef>
              <a:spcPct val="0"/>
            </a:spcBef>
            <a:spcAft>
              <a:spcPct val="35000"/>
            </a:spcAft>
            <a:buNone/>
          </a:pPr>
          <a:r>
            <a:rPr lang="de-DE" sz="1600" kern="1200" dirty="0"/>
            <a:t>Informatik</a:t>
          </a:r>
        </a:p>
      </dsp:txBody>
      <dsp:txXfrm>
        <a:off x="4431536" y="4004257"/>
        <a:ext cx="1536786" cy="520709"/>
      </dsp:txXfrm>
    </dsp:sp>
    <dsp:sp modelId="{DE533B8E-4858-4FE3-8746-6C239F6C0A89}">
      <dsp:nvSpPr>
        <dsp:cNvPr id="0" name=""/>
        <dsp:cNvSpPr/>
      </dsp:nvSpPr>
      <dsp:spPr>
        <a:xfrm>
          <a:off x="6327782" y="0"/>
          <a:ext cx="1961483" cy="478112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endParaRPr lang="de-DE" sz="1600" kern="1200" dirty="0"/>
        </a:p>
      </dsp:txBody>
      <dsp:txXfrm>
        <a:off x="6327782" y="0"/>
        <a:ext cx="1961483" cy="1434338"/>
      </dsp:txXfrm>
    </dsp:sp>
    <dsp:sp modelId="{0DF12245-338A-4CB9-AEBC-513BC6780BBC}">
      <dsp:nvSpPr>
        <dsp:cNvPr id="0" name=""/>
        <dsp:cNvSpPr/>
      </dsp:nvSpPr>
      <dsp:spPr>
        <a:xfrm>
          <a:off x="6539701" y="2236176"/>
          <a:ext cx="1569186" cy="72680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marL="0" lvl="0" indent="0" algn="ctr" defTabSz="844550">
            <a:lnSpc>
              <a:spcPct val="90000"/>
            </a:lnSpc>
            <a:spcBef>
              <a:spcPct val="0"/>
            </a:spcBef>
            <a:spcAft>
              <a:spcPct val="35000"/>
            </a:spcAft>
            <a:buNone/>
          </a:pPr>
          <a:r>
            <a:rPr lang="de-DE" sz="1900" kern="1200" dirty="0"/>
            <a:t>Religionslehre</a:t>
          </a:r>
        </a:p>
      </dsp:txBody>
      <dsp:txXfrm>
        <a:off x="6560988" y="2257463"/>
        <a:ext cx="1526612" cy="684231"/>
      </dsp:txXfrm>
    </dsp:sp>
    <dsp:sp modelId="{88E65735-45F4-44B7-B41E-10C3EFCE0162}">
      <dsp:nvSpPr>
        <dsp:cNvPr id="0" name=""/>
        <dsp:cNvSpPr/>
      </dsp:nvSpPr>
      <dsp:spPr>
        <a:xfrm>
          <a:off x="6523931" y="3119544"/>
          <a:ext cx="1569186" cy="637986"/>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marL="0" lvl="0" indent="0" algn="ctr" defTabSz="844550">
            <a:lnSpc>
              <a:spcPct val="90000"/>
            </a:lnSpc>
            <a:spcBef>
              <a:spcPct val="0"/>
            </a:spcBef>
            <a:spcAft>
              <a:spcPct val="35000"/>
            </a:spcAft>
            <a:buNone/>
          </a:pPr>
          <a:r>
            <a:rPr lang="de-DE" sz="1900" kern="1200" dirty="0"/>
            <a:t>Sport</a:t>
          </a:r>
        </a:p>
      </dsp:txBody>
      <dsp:txXfrm>
        <a:off x="6542617" y="3138230"/>
        <a:ext cx="1531814" cy="600614"/>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8E1F79-6DAE-482C-A110-1CBB44261642}">
      <dsp:nvSpPr>
        <dsp:cNvPr id="0" name=""/>
        <dsp:cNvSpPr/>
      </dsp:nvSpPr>
      <dsp:spPr>
        <a:xfrm>
          <a:off x="460905" y="1047"/>
          <a:ext cx="3479899" cy="20879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Leistungskursfach (schriftlich)</a:t>
          </a:r>
        </a:p>
      </dsp:txBody>
      <dsp:txXfrm>
        <a:off x="562830" y="102972"/>
        <a:ext cx="3276049" cy="1884089"/>
      </dsp:txXfrm>
    </dsp:sp>
    <dsp:sp modelId="{E19F3695-3CA8-447C-9494-1098C692833F}">
      <dsp:nvSpPr>
        <dsp:cNvPr id="0" name=""/>
        <dsp:cNvSpPr/>
      </dsp:nvSpPr>
      <dsp:spPr>
        <a:xfrm>
          <a:off x="4288794" y="1047"/>
          <a:ext cx="3479899" cy="20879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Leistungskursfach (schriftlich)</a:t>
          </a:r>
        </a:p>
      </dsp:txBody>
      <dsp:txXfrm>
        <a:off x="4390719" y="102972"/>
        <a:ext cx="3276049" cy="1884089"/>
      </dsp:txXfrm>
    </dsp:sp>
    <dsp:sp modelId="{877F4998-CBA2-429D-BC62-EB583837715A}">
      <dsp:nvSpPr>
        <dsp:cNvPr id="0" name=""/>
        <dsp:cNvSpPr/>
      </dsp:nvSpPr>
      <dsp:spPr>
        <a:xfrm>
          <a:off x="460905" y="2436976"/>
          <a:ext cx="3479899" cy="20879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Grundkursfach (schriftlich)</a:t>
          </a:r>
        </a:p>
      </dsp:txBody>
      <dsp:txXfrm>
        <a:off x="562830" y="2538901"/>
        <a:ext cx="3276049" cy="1884089"/>
      </dsp:txXfrm>
    </dsp:sp>
    <dsp:sp modelId="{3984A0B2-8FCD-48DB-9FE9-905595F8A087}">
      <dsp:nvSpPr>
        <dsp:cNvPr id="0" name=""/>
        <dsp:cNvSpPr/>
      </dsp:nvSpPr>
      <dsp:spPr>
        <a:xfrm>
          <a:off x="4288794" y="2436976"/>
          <a:ext cx="3479899" cy="20879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Grundkursfach (mündlich)</a:t>
          </a:r>
        </a:p>
      </dsp:txBody>
      <dsp:txXfrm>
        <a:off x="4390719" y="2538901"/>
        <a:ext cx="3276049" cy="1884089"/>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8E1F79-6DAE-482C-A110-1CBB44261642}">
      <dsp:nvSpPr>
        <dsp:cNvPr id="0" name=""/>
        <dsp:cNvSpPr/>
      </dsp:nvSpPr>
      <dsp:spPr>
        <a:xfrm>
          <a:off x="1018458" y="1261"/>
          <a:ext cx="2014961" cy="120897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Deutsch</a:t>
          </a:r>
        </a:p>
      </dsp:txBody>
      <dsp:txXfrm>
        <a:off x="1077475" y="60278"/>
        <a:ext cx="1896927" cy="1090942"/>
      </dsp:txXfrm>
    </dsp:sp>
    <dsp:sp modelId="{E19F3695-3CA8-447C-9494-1098C692833F}">
      <dsp:nvSpPr>
        <dsp:cNvPr id="0" name=""/>
        <dsp:cNvSpPr/>
      </dsp:nvSpPr>
      <dsp:spPr>
        <a:xfrm>
          <a:off x="3234916" y="1261"/>
          <a:ext cx="2014961" cy="120897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Englisch</a:t>
          </a:r>
        </a:p>
      </dsp:txBody>
      <dsp:txXfrm>
        <a:off x="3293933" y="60278"/>
        <a:ext cx="1896927" cy="1090942"/>
      </dsp:txXfrm>
    </dsp:sp>
    <dsp:sp modelId="{877F4998-CBA2-429D-BC62-EB583837715A}">
      <dsp:nvSpPr>
        <dsp:cNvPr id="0" name=""/>
        <dsp:cNvSpPr/>
      </dsp:nvSpPr>
      <dsp:spPr>
        <a:xfrm>
          <a:off x="5451374" y="1261"/>
          <a:ext cx="2109463" cy="120897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Mathematik</a:t>
          </a:r>
        </a:p>
      </dsp:txBody>
      <dsp:txXfrm>
        <a:off x="5510391" y="60278"/>
        <a:ext cx="1991429" cy="1090942"/>
      </dsp:txXfrm>
    </dsp:sp>
    <dsp:sp modelId="{3984A0B2-8FCD-48DB-9FE9-905595F8A087}">
      <dsp:nvSpPr>
        <dsp:cNvPr id="0" name=""/>
        <dsp:cNvSpPr/>
      </dsp:nvSpPr>
      <dsp:spPr>
        <a:xfrm>
          <a:off x="1047695" y="1431864"/>
          <a:ext cx="2014961" cy="120897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Geschichte</a:t>
          </a:r>
        </a:p>
      </dsp:txBody>
      <dsp:txXfrm>
        <a:off x="1106712" y="1490881"/>
        <a:ext cx="1896927" cy="1090942"/>
      </dsp:txXfrm>
    </dsp:sp>
    <dsp:sp modelId="{70C8FD1F-4266-4215-80AF-BEA3A37FA876}">
      <dsp:nvSpPr>
        <dsp:cNvPr id="0" name=""/>
        <dsp:cNvSpPr/>
      </dsp:nvSpPr>
      <dsp:spPr>
        <a:xfrm>
          <a:off x="3282167" y="1411735"/>
          <a:ext cx="2014961" cy="1208976"/>
        </a:xfrm>
        <a:prstGeom prst="flowChartAlternateProcess">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80000"/>
            </a:lnSpc>
            <a:spcBef>
              <a:spcPct val="0"/>
            </a:spcBef>
            <a:spcAft>
              <a:spcPct val="35000"/>
            </a:spcAft>
            <a:buNone/>
          </a:pPr>
          <a:r>
            <a:rPr lang="de-DE" sz="2800" kern="1200" dirty="0"/>
            <a:t>Sozial-wissen-</a:t>
          </a:r>
          <a:r>
            <a:rPr lang="de-DE" sz="2800" kern="1200" dirty="0" err="1"/>
            <a:t>schaften</a:t>
          </a:r>
          <a:endParaRPr lang="de-DE" sz="2800" kern="1200" dirty="0"/>
        </a:p>
      </dsp:txBody>
      <dsp:txXfrm>
        <a:off x="3341183" y="1470751"/>
        <a:ext cx="1896929" cy="1090944"/>
      </dsp:txXfrm>
    </dsp:sp>
    <dsp:sp modelId="{7ED52B62-B538-44DB-BCAD-3F97A0F4AF20}">
      <dsp:nvSpPr>
        <dsp:cNvPr id="0" name=""/>
        <dsp:cNvSpPr/>
      </dsp:nvSpPr>
      <dsp:spPr>
        <a:xfrm>
          <a:off x="5498624" y="1411735"/>
          <a:ext cx="2014961" cy="1208976"/>
        </a:xfrm>
        <a:prstGeom prst="flowChartAlternateProcess">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Geographie</a:t>
          </a:r>
        </a:p>
      </dsp:txBody>
      <dsp:txXfrm>
        <a:off x="5557640" y="1470751"/>
        <a:ext cx="1896929" cy="1090944"/>
      </dsp:txXfrm>
    </dsp:sp>
    <dsp:sp modelId="{6DE885BD-2E35-4D36-A067-18A12FB94C88}">
      <dsp:nvSpPr>
        <dsp:cNvPr id="0" name=""/>
        <dsp:cNvSpPr/>
      </dsp:nvSpPr>
      <dsp:spPr>
        <a:xfrm>
          <a:off x="1065709" y="2822208"/>
          <a:ext cx="2014961" cy="120897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Biologie</a:t>
          </a:r>
        </a:p>
      </dsp:txBody>
      <dsp:txXfrm>
        <a:off x="1124726" y="2881225"/>
        <a:ext cx="1896927" cy="1090942"/>
      </dsp:txXfrm>
    </dsp:sp>
    <dsp:sp modelId="{D328EEDB-D148-40FC-B08C-ECED288D3698}">
      <dsp:nvSpPr>
        <dsp:cNvPr id="0" name=""/>
        <dsp:cNvSpPr/>
      </dsp:nvSpPr>
      <dsp:spPr>
        <a:xfrm>
          <a:off x="3282167" y="2822208"/>
          <a:ext cx="2014961" cy="120897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Physik</a:t>
          </a:r>
        </a:p>
      </dsp:txBody>
      <dsp:txXfrm>
        <a:off x="3341184" y="2881225"/>
        <a:ext cx="1896927" cy="1090942"/>
      </dsp:txXfrm>
    </dsp:sp>
    <dsp:sp modelId="{5E4AE382-7D40-4991-9617-DA697DA3095E}">
      <dsp:nvSpPr>
        <dsp:cNvPr id="0" name=""/>
        <dsp:cNvSpPr/>
      </dsp:nvSpPr>
      <dsp:spPr>
        <a:xfrm>
          <a:off x="5498624" y="2822208"/>
          <a:ext cx="2014961" cy="120897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Chemie</a:t>
          </a:r>
        </a:p>
      </dsp:txBody>
      <dsp:txXfrm>
        <a:off x="5557641" y="2881225"/>
        <a:ext cx="1896927" cy="1090942"/>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8E1F79-6DAE-482C-A110-1CBB44261642}">
      <dsp:nvSpPr>
        <dsp:cNvPr id="0" name=""/>
        <dsp:cNvSpPr/>
      </dsp:nvSpPr>
      <dsp:spPr>
        <a:xfrm>
          <a:off x="460905" y="1047"/>
          <a:ext cx="3479899" cy="20879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Deutsch, Fremdsprache, Mathematik</a:t>
          </a:r>
        </a:p>
      </dsp:txBody>
      <dsp:txXfrm>
        <a:off x="562830" y="102972"/>
        <a:ext cx="3276049" cy="1884089"/>
      </dsp:txXfrm>
    </dsp:sp>
    <dsp:sp modelId="{E19F3695-3CA8-447C-9494-1098C692833F}">
      <dsp:nvSpPr>
        <dsp:cNvPr id="0" name=""/>
        <dsp:cNvSpPr/>
      </dsp:nvSpPr>
      <dsp:spPr>
        <a:xfrm>
          <a:off x="4288794" y="1047"/>
          <a:ext cx="3479899" cy="20879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endParaRPr lang="de-DE" sz="2800" kern="1200" dirty="0"/>
        </a:p>
      </dsp:txBody>
      <dsp:txXfrm>
        <a:off x="4390719" y="102972"/>
        <a:ext cx="3276049" cy="1884089"/>
      </dsp:txXfrm>
    </dsp:sp>
    <dsp:sp modelId="{877F4998-CBA2-429D-BC62-EB583837715A}">
      <dsp:nvSpPr>
        <dsp:cNvPr id="0" name=""/>
        <dsp:cNvSpPr/>
      </dsp:nvSpPr>
      <dsp:spPr>
        <a:xfrm>
          <a:off x="460905" y="2436976"/>
          <a:ext cx="3479899" cy="20879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endParaRPr lang="de-DE" sz="2800" kern="1200" dirty="0"/>
        </a:p>
      </dsp:txBody>
      <dsp:txXfrm>
        <a:off x="562830" y="2538901"/>
        <a:ext cx="3276049" cy="1884089"/>
      </dsp:txXfrm>
    </dsp:sp>
    <dsp:sp modelId="{3984A0B2-8FCD-48DB-9FE9-905595F8A087}">
      <dsp:nvSpPr>
        <dsp:cNvPr id="0" name=""/>
        <dsp:cNvSpPr/>
      </dsp:nvSpPr>
      <dsp:spPr>
        <a:xfrm>
          <a:off x="4288794" y="2436976"/>
          <a:ext cx="3479899" cy="20879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Deutsch, Fremdsprache, Mathematik</a:t>
          </a:r>
        </a:p>
      </dsp:txBody>
      <dsp:txXfrm>
        <a:off x="4390719" y="2538901"/>
        <a:ext cx="3276049" cy="1884089"/>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8E1F79-6DAE-482C-A110-1CBB44261642}">
      <dsp:nvSpPr>
        <dsp:cNvPr id="0" name=""/>
        <dsp:cNvSpPr/>
      </dsp:nvSpPr>
      <dsp:spPr>
        <a:xfrm>
          <a:off x="460905" y="1047"/>
          <a:ext cx="3479899" cy="20879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Aufgabenfeld I (sprachlich)</a:t>
          </a:r>
        </a:p>
      </dsp:txBody>
      <dsp:txXfrm>
        <a:off x="562830" y="102972"/>
        <a:ext cx="3276049" cy="1884089"/>
      </dsp:txXfrm>
    </dsp:sp>
    <dsp:sp modelId="{E19F3695-3CA8-447C-9494-1098C692833F}">
      <dsp:nvSpPr>
        <dsp:cNvPr id="0" name=""/>
        <dsp:cNvSpPr/>
      </dsp:nvSpPr>
      <dsp:spPr>
        <a:xfrm>
          <a:off x="4288794" y="1047"/>
          <a:ext cx="3479899" cy="20879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Aufgabenfeld II (gesellschafts-wissenschaftlich)  oder Religionslehre</a:t>
          </a:r>
        </a:p>
      </dsp:txBody>
      <dsp:txXfrm>
        <a:off x="4390719" y="102972"/>
        <a:ext cx="3276049" cy="1884089"/>
      </dsp:txXfrm>
    </dsp:sp>
    <dsp:sp modelId="{877F4998-CBA2-429D-BC62-EB583837715A}">
      <dsp:nvSpPr>
        <dsp:cNvPr id="0" name=""/>
        <dsp:cNvSpPr/>
      </dsp:nvSpPr>
      <dsp:spPr>
        <a:xfrm>
          <a:off x="460905" y="2436976"/>
          <a:ext cx="3479899" cy="20879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Aufgabenfeld III </a:t>
          </a:r>
          <a:r>
            <a:rPr lang="de-DE" sz="2600" kern="1200" dirty="0"/>
            <a:t>(mathematisch-naturwissenschaftlich)</a:t>
          </a:r>
        </a:p>
      </dsp:txBody>
      <dsp:txXfrm>
        <a:off x="562830" y="2538901"/>
        <a:ext cx="3276049" cy="1884089"/>
      </dsp:txXfrm>
    </dsp:sp>
    <dsp:sp modelId="{3984A0B2-8FCD-48DB-9FE9-905595F8A087}">
      <dsp:nvSpPr>
        <dsp:cNvPr id="0" name=""/>
        <dsp:cNvSpPr/>
      </dsp:nvSpPr>
      <dsp:spPr>
        <a:xfrm>
          <a:off x="4257684" y="2438023"/>
          <a:ext cx="3479899" cy="20879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beliebig</a:t>
          </a:r>
          <a:br>
            <a:rPr lang="de-DE" sz="2800" kern="1200" dirty="0"/>
          </a:br>
          <a:r>
            <a:rPr lang="de-DE" sz="2000" kern="1200" dirty="0"/>
            <a:t>(Sport nur als LK)</a:t>
          </a:r>
        </a:p>
      </dsp:txBody>
      <dsp:txXfrm>
        <a:off x="4359609" y="2539948"/>
        <a:ext cx="3276049" cy="1884089"/>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8E1F79-6DAE-482C-A110-1CBB44261642}">
      <dsp:nvSpPr>
        <dsp:cNvPr id="0" name=""/>
        <dsp:cNvSpPr/>
      </dsp:nvSpPr>
      <dsp:spPr>
        <a:xfrm>
          <a:off x="1009411" y="2262"/>
          <a:ext cx="2957512" cy="1774507"/>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1. LK aus</a:t>
          </a:r>
          <a:br>
            <a:rPr lang="de-DE" sz="2800" kern="1200" dirty="0"/>
          </a:br>
          <a:r>
            <a:rPr lang="de-DE" sz="2800" kern="1200" dirty="0"/>
            <a:t>D / E </a:t>
          </a:r>
          <a:r>
            <a:rPr lang="de-DE" sz="2800" kern="1200" dirty="0">
              <a:solidFill>
                <a:srgbClr val="FFFF00"/>
              </a:solidFill>
            </a:rPr>
            <a:t>oder</a:t>
          </a:r>
          <a:r>
            <a:rPr lang="de-DE" sz="2800" kern="1200" dirty="0"/>
            <a:t> </a:t>
          </a:r>
          <a:r>
            <a:rPr lang="de-DE" sz="2800" b="1" kern="1200" dirty="0"/>
            <a:t>M</a:t>
          </a:r>
          <a:endParaRPr lang="de-DE" sz="2800" kern="1200" dirty="0"/>
        </a:p>
      </dsp:txBody>
      <dsp:txXfrm>
        <a:off x="1096035" y="88886"/>
        <a:ext cx="2784264" cy="1601259"/>
      </dsp:txXfrm>
    </dsp:sp>
    <dsp:sp modelId="{E19F3695-3CA8-447C-9494-1098C692833F}">
      <dsp:nvSpPr>
        <dsp:cNvPr id="0" name=""/>
        <dsp:cNvSpPr/>
      </dsp:nvSpPr>
      <dsp:spPr>
        <a:xfrm>
          <a:off x="4262675" y="2262"/>
          <a:ext cx="2957512" cy="1774507"/>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2. LK</a:t>
          </a:r>
          <a:br>
            <a:rPr lang="de-DE" sz="2800" kern="1200" dirty="0"/>
          </a:br>
          <a:r>
            <a:rPr lang="de-DE" sz="2800" kern="1200" dirty="0"/>
            <a:t>Sport</a:t>
          </a:r>
        </a:p>
      </dsp:txBody>
      <dsp:txXfrm>
        <a:off x="4349299" y="88886"/>
        <a:ext cx="2784264" cy="1601259"/>
      </dsp:txXfrm>
    </dsp:sp>
    <dsp:sp modelId="{877F4998-CBA2-429D-BC62-EB583837715A}">
      <dsp:nvSpPr>
        <dsp:cNvPr id="0" name=""/>
        <dsp:cNvSpPr/>
      </dsp:nvSpPr>
      <dsp:spPr>
        <a:xfrm>
          <a:off x="1009411" y="2072521"/>
          <a:ext cx="2957512" cy="1774507"/>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err="1"/>
            <a:t>Aufg.feld</a:t>
          </a:r>
          <a:r>
            <a:rPr lang="de-DE" sz="2800" kern="1200" dirty="0"/>
            <a:t> I </a:t>
          </a:r>
          <a:r>
            <a:rPr lang="de-DE" sz="2000" kern="1200" dirty="0">
              <a:solidFill>
                <a:srgbClr val="FFFF00"/>
              </a:solidFill>
            </a:rPr>
            <a:t>od.</a:t>
          </a:r>
          <a:r>
            <a:rPr lang="de-DE" sz="2800" kern="1200" dirty="0"/>
            <a:t> III</a:t>
          </a:r>
          <a:br>
            <a:rPr lang="de-DE" sz="2800" kern="1200" dirty="0"/>
          </a:br>
          <a:r>
            <a:rPr lang="de-DE" sz="2000" kern="1200" dirty="0"/>
            <a:t>(Sprache od. M)</a:t>
          </a:r>
          <a:br>
            <a:rPr lang="de-DE" sz="2800" kern="1200" dirty="0"/>
          </a:br>
          <a:r>
            <a:rPr lang="de-DE" sz="2800" kern="1200" dirty="0"/>
            <a:t>D, E, F, L, S </a:t>
          </a:r>
          <a:r>
            <a:rPr lang="de-DE" sz="2000" kern="1200" dirty="0">
              <a:solidFill>
                <a:srgbClr val="FFFF00"/>
              </a:solidFill>
            </a:rPr>
            <a:t>od.</a:t>
          </a:r>
          <a:r>
            <a:rPr lang="de-DE" sz="2800" kern="1200" dirty="0"/>
            <a:t> </a:t>
          </a:r>
          <a:r>
            <a:rPr lang="de-DE" sz="2800" b="1" kern="1200" dirty="0"/>
            <a:t>M</a:t>
          </a:r>
          <a:endParaRPr lang="de-DE" sz="2600" b="1" kern="1200" dirty="0"/>
        </a:p>
      </dsp:txBody>
      <dsp:txXfrm>
        <a:off x="1096035" y="2159145"/>
        <a:ext cx="2784264" cy="1601259"/>
      </dsp:txXfrm>
    </dsp:sp>
    <dsp:sp modelId="{3984A0B2-8FCD-48DB-9FE9-905595F8A087}">
      <dsp:nvSpPr>
        <dsp:cNvPr id="0" name=""/>
        <dsp:cNvSpPr/>
      </dsp:nvSpPr>
      <dsp:spPr>
        <a:xfrm>
          <a:off x="4236235" y="2074783"/>
          <a:ext cx="2957512" cy="1774507"/>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Aufgabenfeld II</a:t>
          </a:r>
          <a:br>
            <a:rPr lang="de-DE" sz="2800" kern="1200" dirty="0"/>
          </a:br>
          <a:r>
            <a:rPr lang="de-DE" sz="2000" kern="1200" dirty="0"/>
            <a:t>(</a:t>
          </a:r>
          <a:r>
            <a:rPr lang="de-DE" sz="2000" kern="1200" dirty="0" err="1"/>
            <a:t>Gesellschaftsw</a:t>
          </a:r>
          <a:r>
            <a:rPr lang="de-DE" sz="2000" kern="1200" dirty="0"/>
            <a:t>.)</a:t>
          </a:r>
          <a:br>
            <a:rPr lang="de-DE" sz="2800" kern="1200" dirty="0"/>
          </a:br>
          <a:r>
            <a:rPr lang="de-DE" sz="2800" kern="1200" dirty="0"/>
            <a:t>Ge, </a:t>
          </a:r>
          <a:r>
            <a:rPr lang="de-DE" sz="2800" kern="1200" dirty="0" err="1"/>
            <a:t>Gg</a:t>
          </a:r>
          <a:r>
            <a:rPr lang="de-DE" sz="2800" kern="1200" dirty="0"/>
            <a:t>, </a:t>
          </a:r>
          <a:r>
            <a:rPr lang="de-DE" sz="2800" kern="1200" dirty="0" err="1"/>
            <a:t>Sw</a:t>
          </a:r>
          <a:r>
            <a:rPr lang="de-DE" sz="2800" kern="1200" dirty="0"/>
            <a:t>, </a:t>
          </a:r>
          <a:r>
            <a:rPr lang="de-DE" sz="2800" kern="1200" dirty="0" err="1"/>
            <a:t>Pl</a:t>
          </a:r>
          <a:br>
            <a:rPr lang="de-DE" sz="2800" kern="1200" dirty="0"/>
          </a:br>
          <a:r>
            <a:rPr lang="de-DE" sz="1800" kern="1200" dirty="0"/>
            <a:t>(</a:t>
          </a:r>
          <a:r>
            <a:rPr lang="de-DE" sz="1800" u="sng" kern="1200" dirty="0"/>
            <a:t>nicht</a:t>
          </a:r>
          <a:r>
            <a:rPr lang="de-DE" sz="1800" kern="1200" dirty="0"/>
            <a:t> Religionslehre)</a:t>
          </a:r>
        </a:p>
      </dsp:txBody>
      <dsp:txXfrm>
        <a:off x="4322859" y="2161407"/>
        <a:ext cx="2784264" cy="1601259"/>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3A1650-EF47-4C92-A456-D4E75FF34547}">
      <dsp:nvSpPr>
        <dsp:cNvPr id="0" name=""/>
        <dsp:cNvSpPr/>
      </dsp:nvSpPr>
      <dsp:spPr>
        <a:xfrm>
          <a:off x="0" y="42850"/>
          <a:ext cx="8223524" cy="215248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Gesamtqualifikation</a:t>
          </a:r>
        </a:p>
        <a:p>
          <a:pPr marL="0" lvl="0" indent="0" algn="ctr" defTabSz="1244600">
            <a:lnSpc>
              <a:spcPct val="90000"/>
            </a:lnSpc>
            <a:spcBef>
              <a:spcPct val="0"/>
            </a:spcBef>
            <a:spcAft>
              <a:spcPct val="35000"/>
            </a:spcAft>
            <a:buNone/>
          </a:pPr>
          <a:r>
            <a:rPr lang="de-DE" sz="2800" kern="1200" dirty="0"/>
            <a:t>maximal 900 Punkte</a:t>
          </a:r>
        </a:p>
      </dsp:txBody>
      <dsp:txXfrm>
        <a:off x="63044" y="105894"/>
        <a:ext cx="8097436" cy="2026396"/>
      </dsp:txXfrm>
    </dsp:sp>
    <dsp:sp modelId="{14DC5331-7B2F-4C3D-936E-BFFBED2B4764}">
      <dsp:nvSpPr>
        <dsp:cNvPr id="0" name=""/>
        <dsp:cNvSpPr/>
      </dsp:nvSpPr>
      <dsp:spPr>
        <a:xfrm>
          <a:off x="3037" y="2372570"/>
          <a:ext cx="3946028" cy="215248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Block I</a:t>
          </a:r>
        </a:p>
        <a:p>
          <a:pPr marL="0" lvl="0" indent="0" algn="ctr" defTabSz="1244600">
            <a:lnSpc>
              <a:spcPct val="90000"/>
            </a:lnSpc>
            <a:spcBef>
              <a:spcPct val="0"/>
            </a:spcBef>
            <a:spcAft>
              <a:spcPct val="35000"/>
            </a:spcAft>
            <a:buNone/>
          </a:pPr>
          <a:r>
            <a:rPr lang="de-DE" sz="2800" kern="1200" dirty="0"/>
            <a:t>Qualifikationsphase </a:t>
          </a:r>
        </a:p>
        <a:p>
          <a:pPr marL="0" lvl="0" indent="0" algn="ctr" defTabSz="1244600">
            <a:lnSpc>
              <a:spcPct val="90000"/>
            </a:lnSpc>
            <a:spcBef>
              <a:spcPct val="0"/>
            </a:spcBef>
            <a:spcAft>
              <a:spcPct val="35000"/>
            </a:spcAft>
            <a:buNone/>
          </a:pPr>
          <a:r>
            <a:rPr lang="de-DE" sz="2800" kern="1200" dirty="0"/>
            <a:t>mind. 200 Punkte</a:t>
          </a:r>
        </a:p>
        <a:p>
          <a:pPr marL="0" lvl="0" indent="0" algn="ctr" defTabSz="1244600">
            <a:lnSpc>
              <a:spcPct val="90000"/>
            </a:lnSpc>
            <a:spcBef>
              <a:spcPct val="0"/>
            </a:spcBef>
            <a:spcAft>
              <a:spcPct val="35000"/>
            </a:spcAft>
            <a:buNone/>
          </a:pPr>
          <a:r>
            <a:rPr lang="de-DE" sz="2800" kern="1200" dirty="0"/>
            <a:t>max.  600 Punkte</a:t>
          </a:r>
        </a:p>
      </dsp:txBody>
      <dsp:txXfrm>
        <a:off x="66081" y="2435614"/>
        <a:ext cx="3819940" cy="2026396"/>
      </dsp:txXfrm>
    </dsp:sp>
    <dsp:sp modelId="{58AEE382-A4F8-49E9-9B96-260287DCEBAF}">
      <dsp:nvSpPr>
        <dsp:cNvPr id="0" name=""/>
        <dsp:cNvSpPr/>
      </dsp:nvSpPr>
      <dsp:spPr>
        <a:xfrm>
          <a:off x="4280533" y="2372570"/>
          <a:ext cx="3946028" cy="215248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Block II</a:t>
          </a:r>
        </a:p>
        <a:p>
          <a:pPr marL="0" lvl="0" indent="0" algn="ctr" defTabSz="1244600">
            <a:lnSpc>
              <a:spcPct val="90000"/>
            </a:lnSpc>
            <a:spcBef>
              <a:spcPct val="0"/>
            </a:spcBef>
            <a:spcAft>
              <a:spcPct val="35000"/>
            </a:spcAft>
            <a:buNone/>
          </a:pPr>
          <a:r>
            <a:rPr lang="de-DE" sz="2800" kern="1200" dirty="0"/>
            <a:t>Abiturbereich</a:t>
          </a:r>
        </a:p>
        <a:p>
          <a:pPr marL="0" lvl="0" indent="0" algn="ctr" defTabSz="1244600">
            <a:lnSpc>
              <a:spcPct val="90000"/>
            </a:lnSpc>
            <a:spcBef>
              <a:spcPct val="0"/>
            </a:spcBef>
            <a:spcAft>
              <a:spcPct val="35000"/>
            </a:spcAft>
            <a:buNone/>
          </a:pPr>
          <a:r>
            <a:rPr lang="de-DE" sz="2800" kern="1200" dirty="0"/>
            <a:t>mind. 100 Punkte</a:t>
          </a:r>
        </a:p>
        <a:p>
          <a:pPr marL="0" lvl="0" indent="0" algn="ctr" defTabSz="1244600">
            <a:lnSpc>
              <a:spcPct val="90000"/>
            </a:lnSpc>
            <a:spcBef>
              <a:spcPct val="0"/>
            </a:spcBef>
            <a:spcAft>
              <a:spcPct val="35000"/>
            </a:spcAft>
            <a:buNone/>
          </a:pPr>
          <a:r>
            <a:rPr lang="de-DE" sz="2800" kern="1200" dirty="0"/>
            <a:t>max. 300 Punkte</a:t>
          </a:r>
        </a:p>
      </dsp:txBody>
      <dsp:txXfrm>
        <a:off x="4343577" y="2435614"/>
        <a:ext cx="3819940" cy="2026396"/>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5704F2-8037-4188-82B5-8CD572E05762}">
      <dsp:nvSpPr>
        <dsp:cNvPr id="0" name=""/>
        <dsp:cNvSpPr/>
      </dsp:nvSpPr>
      <dsp:spPr>
        <a:xfrm>
          <a:off x="4118" y="0"/>
          <a:ext cx="3962102" cy="452596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1. Jahr der Qualifikationsphase</a:t>
          </a:r>
        </a:p>
      </dsp:txBody>
      <dsp:txXfrm>
        <a:off x="4118" y="0"/>
        <a:ext cx="3962102" cy="1357788"/>
      </dsp:txXfrm>
    </dsp:sp>
    <dsp:sp modelId="{DD8475F1-44E3-4EE9-9AE7-B67670F78AF1}">
      <dsp:nvSpPr>
        <dsp:cNvPr id="0" name=""/>
        <dsp:cNvSpPr/>
      </dsp:nvSpPr>
      <dsp:spPr>
        <a:xfrm>
          <a:off x="400329" y="1359114"/>
          <a:ext cx="3169681" cy="136463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53340" rIns="71120" bIns="53340" numCol="1" spcCol="1270" anchor="ctr" anchorCtr="0">
          <a:noAutofit/>
        </a:bodyPr>
        <a:lstStyle/>
        <a:p>
          <a:pPr marL="0" lvl="0" indent="0" algn="ctr" defTabSz="1244600">
            <a:lnSpc>
              <a:spcPct val="90000"/>
            </a:lnSpc>
            <a:spcBef>
              <a:spcPct val="0"/>
            </a:spcBef>
            <a:spcAft>
              <a:spcPct val="35000"/>
            </a:spcAft>
            <a:buNone/>
          </a:pPr>
          <a:r>
            <a:rPr lang="de-DE" sz="2800" kern="1200" dirty="0"/>
            <a:t>2 x 2 Leistungskurse</a:t>
          </a:r>
        </a:p>
      </dsp:txBody>
      <dsp:txXfrm>
        <a:off x="440298" y="1399083"/>
        <a:ext cx="3089743" cy="1284701"/>
      </dsp:txXfrm>
    </dsp:sp>
    <dsp:sp modelId="{DCE6F496-4263-4A11-B77D-0DA9A7533A5F}">
      <dsp:nvSpPr>
        <dsp:cNvPr id="0" name=""/>
        <dsp:cNvSpPr/>
      </dsp:nvSpPr>
      <dsp:spPr>
        <a:xfrm>
          <a:off x="400329" y="2933699"/>
          <a:ext cx="3169681" cy="136463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53340" rIns="71120" bIns="53340" numCol="1" spcCol="1270" anchor="ctr" anchorCtr="0">
          <a:noAutofit/>
        </a:bodyPr>
        <a:lstStyle/>
        <a:p>
          <a:pPr marL="0" lvl="0" indent="0" algn="ctr" defTabSz="1244600">
            <a:lnSpc>
              <a:spcPct val="90000"/>
            </a:lnSpc>
            <a:spcBef>
              <a:spcPct val="0"/>
            </a:spcBef>
            <a:spcAft>
              <a:spcPct val="35000"/>
            </a:spcAft>
            <a:buNone/>
          </a:pPr>
          <a:r>
            <a:rPr lang="de-DE" sz="2800" kern="1200" dirty="0"/>
            <a:t>2 x 8 Grundkurse</a:t>
          </a:r>
        </a:p>
      </dsp:txBody>
      <dsp:txXfrm>
        <a:off x="440298" y="2973668"/>
        <a:ext cx="3089743" cy="1284701"/>
      </dsp:txXfrm>
    </dsp:sp>
    <dsp:sp modelId="{E21FBA09-5620-47F1-9A41-844490A0B283}">
      <dsp:nvSpPr>
        <dsp:cNvPr id="0" name=""/>
        <dsp:cNvSpPr/>
      </dsp:nvSpPr>
      <dsp:spPr>
        <a:xfrm>
          <a:off x="4257673" y="0"/>
          <a:ext cx="3962102" cy="452596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2. Jahr der Qualifikationsphase</a:t>
          </a:r>
        </a:p>
      </dsp:txBody>
      <dsp:txXfrm>
        <a:off x="4257673" y="0"/>
        <a:ext cx="3962102" cy="1357788"/>
      </dsp:txXfrm>
    </dsp:sp>
    <dsp:sp modelId="{CC2A9797-5B52-477D-8218-9A30FF625BFA}">
      <dsp:nvSpPr>
        <dsp:cNvPr id="0" name=""/>
        <dsp:cNvSpPr/>
      </dsp:nvSpPr>
      <dsp:spPr>
        <a:xfrm>
          <a:off x="4659589" y="1359114"/>
          <a:ext cx="3169681" cy="136463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53340" rIns="71120" bIns="53340" numCol="1" spcCol="1270" anchor="ctr" anchorCtr="0">
          <a:noAutofit/>
        </a:bodyPr>
        <a:lstStyle/>
        <a:p>
          <a:pPr marL="0" lvl="0" indent="0" algn="ctr" defTabSz="1244600">
            <a:lnSpc>
              <a:spcPct val="90000"/>
            </a:lnSpc>
            <a:spcBef>
              <a:spcPct val="0"/>
            </a:spcBef>
            <a:spcAft>
              <a:spcPct val="35000"/>
            </a:spcAft>
            <a:buNone/>
          </a:pPr>
          <a:r>
            <a:rPr lang="de-DE" sz="2800" kern="1200" dirty="0"/>
            <a:t>2 x 2 Leistungskurse</a:t>
          </a:r>
        </a:p>
      </dsp:txBody>
      <dsp:txXfrm>
        <a:off x="4699558" y="1399083"/>
        <a:ext cx="3089743" cy="1284701"/>
      </dsp:txXfrm>
    </dsp:sp>
    <dsp:sp modelId="{2713BEFF-C60D-4D86-B99B-13F1883B49BC}">
      <dsp:nvSpPr>
        <dsp:cNvPr id="0" name=""/>
        <dsp:cNvSpPr/>
      </dsp:nvSpPr>
      <dsp:spPr>
        <a:xfrm>
          <a:off x="4659589" y="2933699"/>
          <a:ext cx="3169681" cy="136463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53340" rIns="71120" bIns="53340" numCol="1" spcCol="1270" anchor="ctr" anchorCtr="0">
          <a:noAutofit/>
        </a:bodyPr>
        <a:lstStyle/>
        <a:p>
          <a:pPr marL="0" lvl="0" indent="0" algn="ctr" defTabSz="1244600">
            <a:lnSpc>
              <a:spcPct val="90000"/>
            </a:lnSpc>
            <a:spcBef>
              <a:spcPct val="0"/>
            </a:spcBef>
            <a:spcAft>
              <a:spcPct val="35000"/>
            </a:spcAft>
            <a:buNone/>
          </a:pPr>
          <a:r>
            <a:rPr lang="de-DE" sz="2800" kern="1200" dirty="0"/>
            <a:t>2 x 8 Grund- oder Projektkurse</a:t>
          </a:r>
        </a:p>
      </dsp:txBody>
      <dsp:txXfrm>
        <a:off x="4699558" y="2973668"/>
        <a:ext cx="3089743" cy="1284701"/>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8E1F79-6DAE-482C-A110-1CBB44261642}">
      <dsp:nvSpPr>
        <dsp:cNvPr id="0" name=""/>
        <dsp:cNvSpPr/>
      </dsp:nvSpPr>
      <dsp:spPr>
        <a:xfrm>
          <a:off x="460905" y="1047"/>
          <a:ext cx="3479899" cy="20879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1. Leistungskursfach (schriftlich)</a:t>
          </a:r>
        </a:p>
      </dsp:txBody>
      <dsp:txXfrm>
        <a:off x="562830" y="102972"/>
        <a:ext cx="3276049" cy="1884089"/>
      </dsp:txXfrm>
    </dsp:sp>
    <dsp:sp modelId="{E19F3695-3CA8-447C-9494-1098C692833F}">
      <dsp:nvSpPr>
        <dsp:cNvPr id="0" name=""/>
        <dsp:cNvSpPr/>
      </dsp:nvSpPr>
      <dsp:spPr>
        <a:xfrm>
          <a:off x="4288794" y="1047"/>
          <a:ext cx="3479899" cy="20879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2. Leistungskursfach (schriftlich)</a:t>
          </a:r>
        </a:p>
      </dsp:txBody>
      <dsp:txXfrm>
        <a:off x="4390719" y="102972"/>
        <a:ext cx="3276049" cy="1884089"/>
      </dsp:txXfrm>
    </dsp:sp>
    <dsp:sp modelId="{877F4998-CBA2-429D-BC62-EB583837715A}">
      <dsp:nvSpPr>
        <dsp:cNvPr id="0" name=""/>
        <dsp:cNvSpPr/>
      </dsp:nvSpPr>
      <dsp:spPr>
        <a:xfrm>
          <a:off x="460905" y="2436976"/>
          <a:ext cx="3479899" cy="20879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3. Grundkursfach (schriftlich)</a:t>
          </a:r>
        </a:p>
      </dsp:txBody>
      <dsp:txXfrm>
        <a:off x="562830" y="2538901"/>
        <a:ext cx="3276049" cy="1884089"/>
      </dsp:txXfrm>
    </dsp:sp>
    <dsp:sp modelId="{3984A0B2-8FCD-48DB-9FE9-905595F8A087}">
      <dsp:nvSpPr>
        <dsp:cNvPr id="0" name=""/>
        <dsp:cNvSpPr/>
      </dsp:nvSpPr>
      <dsp:spPr>
        <a:xfrm>
          <a:off x="4288794" y="2436976"/>
          <a:ext cx="3479899" cy="20879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4. Grundkursfach (mündlich)</a:t>
          </a:r>
        </a:p>
      </dsp:txBody>
      <dsp:txXfrm>
        <a:off x="4390719" y="2538901"/>
        <a:ext cx="3276049" cy="1884089"/>
      </dsp:txXfrm>
    </dsp:sp>
  </dsp:spTree>
</dsp:drawing>
</file>

<file path=ppt/diagrams/layout1.xml><?xml version="1.0" encoding="utf-8"?>
<dgm:layoutDef xmlns:dgm="http://schemas.openxmlformats.org/drawingml/2006/diagram" xmlns:a="http://schemas.openxmlformats.org/drawingml/2006/main" uniqueId="urn:microsoft.com/office/officeart/2005/8/layout/vList3#1">
  <dgm:title val=""/>
  <dgm:desc val=""/>
  <dgm:catLst>
    <dgm:cat type="list" pri="14000"/>
    <dgm:cat type="convert" pri="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3#1">
  <dgm:title val=""/>
  <dgm:desc val=""/>
  <dgm:catLst>
    <dgm:cat type="list" pri="14000"/>
    <dgm:cat type="convert" pri="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architecture+Icon">
  <dgm:title val="Layout 'Architektur'"/>
  <dgm:desc val="Hiermit zeigen Sie hierarchische Beziehungen an, die auf der untersten Ebene aufbauen. Dieses Layout ist gut geeignet zum Darstellen von architektonischen Komponenten oder Objekten, die auf anderen Objekten aufbauen."/>
  <dgm:catLst>
    <dgm:cat type="hierarchy" pri="4500"/>
    <dgm:cat type="list" pri="24500"/>
    <dgm:cat type="relationship" pri="10500"/>
    <dgm:cat type="officeonline" pri="7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b"/>
        </dgm:alg>
      </dgm:if>
      <dgm:else name="Name3">
        <dgm:alg type="lin">
          <dgm:param type="linDir" val="fromR"/>
          <dgm:param type="nodeVertAlign" val="b"/>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B"/>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b"/>
              </dgm:alg>
            </dgm:if>
            <dgm:else name="Name10">
              <dgm:alg type="lin">
                <dgm:param type="linDir" val="fromR"/>
                <dgm:param type="nodeVertAlign" val="b"/>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B"/>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b"/>
                    </dgm:alg>
                  </dgm:if>
                  <dgm:else name="Name17">
                    <dgm:alg type="lin">
                      <dgm:param type="linDir" val="fromR"/>
                      <dgm:param type="nodeVertAlign" val="b"/>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B"/>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b"/>
                          </dgm:alg>
                        </dgm:if>
                        <dgm:else name="Name24">
                          <dgm:alg type="lin">
                            <dgm:param type="linDir" val="fromR"/>
                            <dgm:param type="nodeVertAlign" val="b"/>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B"/>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b"/>
                                </dgm:alg>
                              </dgm:if>
                              <dgm:else name="Name30">
                                <dgm:alg type="lin">
                                  <dgm:param type="linDir" val="fromR"/>
                                  <dgm:param type="nodeVertAlign" val="b"/>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default#1">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default#3">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default#2">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default#3">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default#3">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17.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18.xml><?xml version="1.0" encoding="utf-8"?>
<dgm:layoutDef xmlns:dgm="http://schemas.openxmlformats.org/drawingml/2006/diagram" xmlns:a="http://schemas.openxmlformats.org/drawingml/2006/main" uniqueId="urn:microsoft.com/office/officeart/2005/8/layout/default#4">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cs typeface="+mn-cs"/>
              </a:defRPr>
            </a:lvl1pPr>
          </a:lstStyle>
          <a:p>
            <a:pPr>
              <a:defRPr/>
            </a:pPr>
            <a:endParaRPr lang="de-DE"/>
          </a:p>
        </p:txBody>
      </p:sp>
      <p:sp>
        <p:nvSpPr>
          <p:cNvPr id="3" name="Datumsplatzhalt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cs typeface="+mn-cs"/>
              </a:defRPr>
            </a:lvl1pPr>
          </a:lstStyle>
          <a:p>
            <a:pPr>
              <a:defRPr/>
            </a:pPr>
            <a:fld id="{0210103D-5759-4E64-8C5D-F890D957EF9B}" type="datetime1">
              <a:rPr lang="de-DE" smtClean="0"/>
              <a:t>10.04.2024</a:t>
            </a:fld>
            <a:endParaRPr lang="de-DE"/>
          </a:p>
        </p:txBody>
      </p:sp>
      <p:sp>
        <p:nvSpPr>
          <p:cNvPr id="4" name="Fußzeilenplatzhalt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cs typeface="+mn-cs"/>
              </a:defRPr>
            </a:lvl1pPr>
          </a:lstStyle>
          <a:p>
            <a:pPr>
              <a:defRPr/>
            </a:pPr>
            <a:endParaRPr lang="de-DE"/>
          </a:p>
        </p:txBody>
      </p:sp>
      <p:sp>
        <p:nvSpPr>
          <p:cNvPr id="5" name="Foliennummernplatzhalt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cs typeface="+mn-cs"/>
              </a:defRPr>
            </a:lvl1pPr>
          </a:lstStyle>
          <a:p>
            <a:pPr>
              <a:defRPr/>
            </a:pPr>
            <a:fld id="{F13327E4-799D-463F-A959-8AEA9C1DBCDA}" type="slidenum">
              <a:rPr lang="de-DE"/>
              <a:pPr>
                <a:defRPr/>
              </a:pPr>
              <a:t>‹Nr.›</a:t>
            </a:fld>
            <a:endParaRPr lang="de-DE"/>
          </a:p>
        </p:txBody>
      </p:sp>
    </p:spTree>
    <p:extLst>
      <p:ext uri="{BB962C8B-B14F-4D97-AF65-F5344CB8AC3E}">
        <p14:creationId xmlns:p14="http://schemas.microsoft.com/office/powerpoint/2010/main" val="2407046982"/>
      </p:ext>
    </p:extLst>
  </p:cSld>
  <p:clrMap bg1="lt1" tx1="dk1" bg2="lt2" tx2="dk2" accent1="accent1" accent2="accent2" accent3="accent3" accent4="accent4" accent5="accent5" accent6="accent6" hlink="hlink" folHlink="folHlink"/>
  <p:hf sldNum="0" hdr="0" ftr="0" dt="0"/>
</p:handoutMaster>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4-09T17:05:07.793"/>
    </inkml:context>
    <inkml:brush xml:id="br0">
      <inkml:brushProperty name="width" value="0.05" units="cm"/>
      <inkml:brushProperty name="height" value="0.05" units="cm"/>
      <inkml:brushProperty name="color" value="#E71224"/>
    </inkml:brush>
  </inkml:definitions>
  <inkml:trace contextRef="#ctx0" brushRef="#br0">1973 7 3320 0 0,'-6'6'59'0'0,"-7"14"728"0"0,12-19-764 0 0,0-1 0 0 0,1 1 0 0 0,-1 0 0 0 0,0-1 0 0 0,1 1-1 0 0,-1-1 1 0 0,0 1 0 0 0,0-1 0 0 0,1 1 0 0 0,-1-1 0 0 0,0 1 0 0 0,0-1-1 0 0,0 0 1 0 0,0 0 0 0 0,0 1 0 0 0,1-1 0 0 0,-1 0 0 0 0,0 0-1 0 0,0 0 1 0 0,0 0 0 0 0,0 0 0 0 0,0 0 0 0 0,0 0 0 0 0,0 0 0 0 0,0 0-1 0 0,0-1 1 0 0,1 1 0 0 0,-3-1 0 0 0,-25-6 486 0 0,22 4-438 0 0,0 0 0 0 0,0 1 1 0 0,0 0-1 0 0,0 0 0 0 0,-1 0 1 0 0,1 1-1 0 0,-13-1 0 0 0,5 0 35 0 0,-38-5 515 0 0,0 2 0 0 0,-75 4 1 0 0,76 1-437 0 0,-79 15 261 0 0,-124 3-268 0 0,224-14-79 0 0,-53 8-72 0 0,1 3-1 0 0,0 4 1 0 0,2 4-1 0 0,-118 50 1 0 0,115-34 54 0 0,1 3 0 0 0,-129 90 1 0 0,185-114-100 0 0,2 2 0 0 0,0 0 0 0 0,1 2-1 0 0,-22 26 1 0 0,35-36-11 0 0,1 0-1 0 0,0 0 0 0 0,1 0 0 0 0,0 1 0 0 0,1 0 1 0 0,1 1-1 0 0,0 0 0 0 0,1 0 0 0 0,0 0 1 0 0,-4 25-1 0 0,7-29 39 0 0,2 0 0 0 0,-1 0 0 0 0,2 0 0 0 0,-1 1 1 0 0,1-1-1 0 0,1 0 0 0 0,0 0 0 0 0,0-1 0 0 0,1 1 1 0 0,0 0-1 0 0,0-1 0 0 0,7 12 0 0 0,-3-9 29 0 0,1 0 0 0 0,0 0 0 0 0,1 0 0 0 0,0-1 0 0 0,1-1 0 0 0,0 1 0 0 0,21 15 0 0 0,-3-7 4 0 0,0-1 0 0 0,1-1 0 0 0,1-2 0 0 0,1-1 0 0 0,0-1 0 0 0,54 14 0 0 0,80 11 838 0 0,1-7 0 0 0,247 15 0 0 0,762 5 1210 0 0,-1106-55-1892 0 0,0-3 1 0 0,0-3-1 0 0,115-33 0 0 0,-154 35-133 0 0,0-2 0 0 0,-1-1-1 0 0,0-2 1 0 0,-1 0 0 0 0,0-2-1 0 0,45-33 1 0 0,-60 39-6 0 0,-1-2 0 0 0,1 1 1 0 0,-2-2-1 0 0,0 1 0 0 0,0-2 0 0 0,-1 1 1 0 0,-1-1-1 0 0,0-1 0 0 0,0 0 0 0 0,-2 0 1 0 0,0 0-1 0 0,0-1 0 0 0,-1 0 1 0 0,6-30-1 0 0,-9 30-3 0 0,-2-1 0 0 0,0 0 0 0 0,-1 1 1 0 0,-1-1-1 0 0,0 1 0 0 0,-1-1 0 0 0,-1 1 0 0 0,0-1 0 0 0,-1 1 1 0 0,0 0-1 0 0,-2 0 0 0 0,0 1 0 0 0,0 0 0 0 0,-1 0 0 0 0,-1 0 1 0 0,0 1-1 0 0,-16-19 0 0 0,5 9-9 0 0,0 2 1 0 0,-1 1-1 0 0,-1 0 0 0 0,-1 2 1 0 0,0 0-1 0 0,-1 2 1 0 0,-1 0-1 0 0,-47-22 0 0 0,-14-1 120 0 0,-2 4 0 0 0,0 3 1 0 0,-2 5-1 0 0,-139-25 0 0 0,-255 12 17 0 0,379 37-4050 0 0,0 3-4044 0 0,93 0 6010 0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4-09T17:05:51.611"/>
    </inkml:context>
    <inkml:brush xml:id="br0">
      <inkml:brushProperty name="width" value="0.05" units="cm"/>
      <inkml:brushProperty name="height" value="0.05" units="cm"/>
      <inkml:brushProperty name="color" value="#E71224"/>
    </inkml:brush>
  </inkml:definitions>
  <inkml:trace contextRef="#ctx0" brushRef="#br0">1455 1 1788 0 0,'0'1'-15'0'0,"0"-1"38"0"0,0 1 0 0 0,0-1 1 0 0,1 1-1 0 0,-1-1 0 0 0,0 1 0 0 0,0-1 1 0 0,0 1-1 0 0,0-1 0 0 0,0 1 0 0 0,0-1 1 0 0,0 1-1 0 0,0-1 0 0 0,0 1 0 0 0,0-1 1 0 0,0 1-1 0 0,-1-1 0 0 0,1 1 0 0 0,0-1 0 0 0,0 1 1 0 0,0-1-1 0 0,-1 0 0 0 0,1 1 0 0 0,0-1 1 0 0,0 1-1 0 0,-1-1 0 0 0,1 0 0 0 0,0 1 1 0 0,-1-1-1 0 0,1 1 0 0 0,-1-1 0 0 0,1 0 1 0 0,0 0-1 0 0,-1 1 0 0 0,1-1 0 0 0,-1 0 1 0 0,1 0-1 0 0,-1 1 0 0 0,1-1 0 0 0,-1 0 0 0 0,1 0 1 0 0,-1 0-1 0 0,1 0 0 0 0,-1 0 0 0 0,1 0 1 0 0,-1 0-1 0 0,1 0 0 0 0,-1 0 0 0 0,0 0 1 0 0,1 0 174 0 0,-44 3 1692 0 0,14-1-1530 0 0,-1 1 0 0 0,-31 7 0 0 0,32-5 10 0 0,0 0 0 0 0,-33-1-1 0 0,35-1-273 0 0,0 1-1 0 0,0 2 0 0 0,1 0 0 0 0,0 2 0 0 0,0 0 0 0 0,1 2 1 0 0,-49 26-1 0 0,26-9 57 0 0,-85 62 0 0 0,72-45 40 0 0,-6 9 178 0 0,2 3 1 0 0,-100 109-1 0 0,115-109-188 0 0,-47 65-1 0 0,75-89-135 0 0,2 0 0 0 0,2 1 0 0 0,1 1 0 0 0,-13 37 0 0 0,13-24-2 0 0,3 1 1 0 0,2 1-1 0 0,2 0 0 0 0,2 1 1 0 0,3 0-1 0 0,-1 56 1 0 0,7-91-101 0 0,-1 32 169 0 0,3 1 0 0 0,13 86-1 0 0,-9-106-179 0 0,-1 2 84 0 0,1-1 1 0 0,2 1-1 0 0,20 48 1 0 0,2-10 3 0 0,-22-45-3 0 0,2-1 1 0 0,0-1 0 0 0,1 1-1 0 0,27 36 1 0 0,-15-30 33 0 0,1-2-1 0 0,1 0 1 0 0,1-2 0 0 0,2 0-1 0 0,0-2 1 0 0,1-2 0 0 0,61 33-1 0 0,-64-40-14 0 0,1-2 1 0 0,0-1-1 0 0,1-1 0 0 0,0-1 0 0 0,0-2 0 0 0,1 0 0 0 0,0-2 0 0 0,0-2 0 0 0,34 0 0 0 0,164 1 508 0 0,-170-20-1363 0 0,-34 15 869 0 0,0-2 1 0 0,0 0 0 0 0,0-1-1 0 0,32-12 1 0 0,82-22-39 0 0,-108 31 83 0 0,0-2-1 0 0,0 0 1 0 0,27-16 0 0 0,54-33 76 0 0,-72 33-78 0 0,0-1 0 0 0,-2-2 0 0 0,54-54 0 0 0,73-114 162 0 0,-136 153-89 0 0,-2 0-1 0 0,-2-2 1 0 0,-2-1 0 0 0,23-76 0 0 0,-21 60-16 0 0,-13 35-81 0 0,3-6 47 0 0,-1-2 1 0 0,12-58-1 0 0,-10-21 354 0 0,-1-198 1 0 0,-14 303-468 0 0,-1 0 0 0 0,1 0 0 0 0,-2 0 1 0 0,-4-14-1 0 0,-4-11 125 0 0,1 0-53 0 0,-2 0 0 0 0,-1 2 0 0 0,-2-1 0 0 0,-1 2 0 0 0,-30-44-1 0 0,11 16 63 0 0,26 42-108 0 0,-1 0-1 0 0,0 1 1 0 0,-2 1-1 0 0,0 0 0 0 0,-1 0 1 0 0,0 2-1 0 0,-1-1 1 0 0,-1 2-1 0 0,0 0 0 0 0,-18-12 1 0 0,-3 2-35 0 0,18 11-60 0 0,0 1 0 0 0,-34-15 0 0 0,26 14-53 0 0,20 9 41 0 0,0-1 0 0 0,-1 1 1 0 0,0 1-1 0 0,1 0 0 0 0,-1 0 0 0 0,-14-3 0 0 0,21 5 15 0 0,-3 0-200 0 0,1 0-1 0 0,0 0 0 0 0,-1 0 1 0 0,1 0-1 0 0,0-1 0 0 0,0 1 0 0 0,-1-1 1 0 0,1 0-1 0 0,0 0 0 0 0,0 0 1 0 0,0 0-1 0 0,-2-1 0 0 0,-8-10-8805 0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4-09T17:06:05.961"/>
    </inkml:context>
    <inkml:brush xml:id="br0">
      <inkml:brushProperty name="width" value="0.05" units="cm"/>
      <inkml:brushProperty name="height" value="0.05" units="cm"/>
      <inkml:brushProperty name="color" value="#E71224"/>
    </inkml:brush>
  </inkml:definitions>
  <inkml:trace contextRef="#ctx0" brushRef="#br0">921 63 1920 0 0,'1'0'50'0'0,"0"-1"0"0"0,-1 0 0 0 0,1 0-1 0 0,-1 0 1 0 0,1 0 0 0 0,-1 0 0 0 0,1 0 0 0 0,-1 0 0 0 0,0-1-1 0 0,1 1 1 0 0,-1 0 0 0 0,0 0 0 0 0,0 0 0 0 0,0 0-1 0 0,0 0 1 0 0,0 0 0 0 0,0-1 0 0 0,0 1 0 0 0,0 0 0 0 0,0 0-1 0 0,-1 0 1 0 0,1 0 0 0 0,0 0 0 0 0,-1 0 0 0 0,1 0 0 0 0,-1 0-1 0 0,1 0 1 0 0,-1 0 0 0 0,0 0 0 0 0,1 0 0 0 0,-1 0-1 0 0,-1-1 1 0 0,-1 1 139 0 0,-1-1-1 0 0,0 1 0 0 0,1 0 1 0 0,-1 0-1 0 0,1 0 0 0 0,-1 1 1 0 0,0-1-1 0 0,-5 1 1 0 0,-21-4 276 0 0,-18-3-168 0 0,0 2 0 0 0,-1 2 0 0 0,-55 3 0 0 0,43 1-217 0 0,46 1-81 0 0,0 0 0 0 0,0 1 0 0 0,1 1 0 0 0,-25 9 0 0 0,8-2 46 0 0,-19 4 22 0 0,1 2 1 0 0,-67 35 0 0 0,101-44-32 0 0,0 1 0 0 0,0 0 1 0 0,1 1-1 0 0,0 1 0 0 0,1 0 1 0 0,0 1-1 0 0,1 1 0 0 0,0 0 0 0 0,1 0 1 0 0,0 1-1 0 0,-9 17 0 0 0,13-16-32 0 0,2 0 1 0 0,0 1-1 0 0,1 0 0 0 0,0 0 0 0 0,2 0 0 0 0,-1 0 0 0 0,2 0 0 0 0,0 0 0 0 0,3 31 1 0 0,-1-15 30 0 0,17 48 192 0 0,-15-58-218 0 0,2 0-1 0 0,0-1 1 0 0,2 1 0 0 0,0-1 0 0 0,1-1 0 0 0,2 1 0 0 0,18 29-1 0 0,-21-39-10 0 0,1-1 0 0 0,1 0 0 0 0,0-1 0 0 0,0 0 0 0 0,1 0 0 0 0,0-1 0 0 0,0 0 0 0 0,1-1 0 0 0,18 10 0 0 0,10 2 273 0 0,61 21 1 0 0,-56-26 111 0 0,2-1-1 0 0,-1-3 0 0 0,90 10 1 0 0,140-12 255 0 0,-196-19-42 0 0,-29 2-304 0 0,-14 5-22 0 0,-1-2 1 0 0,1-1 0 0 0,51-19-1 0 0,-73 21-134 0 0,-1-1-1 0 0,0 0 0 0 0,-1 0 0 0 0,1-2 0 0 0,-1 1 1 0 0,-1-2-1 0 0,1 1 0 0 0,-1-2 0 0 0,-1 1 0 0 0,0-2 0 0 0,16-20 1 0 0,-12 12-27 0 0,0-2 0 0 0,-2 0 0 0 0,-1-1 0 0 0,0 0 0 0 0,10-31 0 0 0,-12 19 120 0 0,-2 0 0 0 0,-1 0-1 0 0,-2-1 1 0 0,-1 0 0 0 0,-2-37 0 0 0,-5 60-165 0 0,0 1-1 0 0,0 0 0 0 0,-2 0 1 0 0,-11-19-1 0 0,5 13-76 0 0,0 0 1 0 0,-2 1 0 0 0,0 0-1 0 0,-1 1 1 0 0,-1 1 0 0 0,0 0-1 0 0,-1 1 1 0 0,-32-19-1 0 0,6 8 27 0 0,-1 1-1 0 0,-79-27 1 0 0,98 43-299 0 0,0 2 0 0 0,0 1 0 0 0,-1 1 0 0 0,1 1 0 0 0,-45 2 0 0 0,46 0-206 0 0,8 2-4 0 0,1 0 1 0 0,0 1 0 0 0,-23 8 0 0 0,2-1-829 0 0,-26 8-6176 0 0,54-15 6501 0 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4-09T17:06:07.984"/>
    </inkml:context>
    <inkml:brush xml:id="br0">
      <inkml:brushProperty name="width" value="0.05" units="cm"/>
      <inkml:brushProperty name="height" value="0.05" units="cm"/>
      <inkml:brushProperty name="color" value="#E71224"/>
    </inkml:brush>
  </inkml:definitions>
  <inkml:trace contextRef="#ctx0" brushRef="#br0">907 11 2964 0 0,'-107'6'2765'0'0,"57"-18"-1957"0"0,21 9-389 0 0,-1 2 0 0 0,-28 2-1 0 0,9 0-203 0 0,30 1-129 0 0,0 1 1 0 0,1 1-1 0 0,-1 0 1 0 0,-24 11-1 0 0,15-6-9 0 0,-5 2 11 0 0,0 1 0 0 0,1 2-1 0 0,1 1 1 0 0,0 2 0 0 0,1 1-1 0 0,-45 35 1 0 0,60-41-84 0 0,0 1 0 0 0,1 0 0 0 0,1 1 0 0 0,0 1 0 0 0,1 0 1 0 0,0 0-1 0 0,1 1 0 0 0,1 1 0 0 0,1 0 0 0 0,0 0 0 0 0,1 1 0 0 0,1 0 0 0 0,-7 26 0 0 0,10-25 16 0 0,2-1 0 0 0,-1 1 0 0 0,2-1 0 0 0,1 1 0 0 0,0-1 0 0 0,1 1-1 0 0,1-1 1 0 0,1 1 0 0 0,1-1 0 0 0,0 0 0 0 0,1 0 0 0 0,14 31 0 0 0,-9-28-1 0 0,2 0 1 0 0,0-1-1 0 0,1 0 0 0 0,1-1 1 0 0,1-1-1 0 0,0 0 1 0 0,2-1-1 0 0,0 0 0 0 0,32 23 1 0 0,-20-21 26 0 0,0 0 1 0 0,0-2-1 0 0,2-2 1 0 0,0-1-1 0 0,1-1 1 0 0,0-1-1 0 0,1-2 1 0 0,0-1-1 0 0,0-2 1 0 0,57 5-1 0 0,287 5 301 0 0,-347-19-280 0 0,0-2 0 0 0,43-10 0 0 0,-25 4-29 0 0,-11 3 81 0 0,-1-2-1 0 0,-1-2 1 0 0,0-1 0 0 0,0-1 0 0 0,-1-2 0 0 0,-1-2 0 0 0,-1-1 0 0 0,0-1-1 0 0,-1-2 1 0 0,45-39 0 0 0,-71 54 32 0 0,1 0 0 0 0,-1 0 1 0 0,0-1-1 0 0,0 0 0 0 0,0 0 0 0 0,-1 0 0 0 0,0 0 1 0 0,-1 0-1 0 0,0-1 0 0 0,0 0 0 0 0,0 0 0 0 0,-1 0 0 0 0,1-9 1 0 0,1-10 74 0 0,-2-1 1 0 0,-2-44-1 0 0,0 35 158 0 0,-2 25-267 0 0,1 0-1 0 0,-2 1 1 0 0,0-1-1 0 0,0 1 0 0 0,-7-14 1 0 0,-2-10 45 0 0,6 17-148 0 0,-2 0-1 0 0,0 0 0 0 0,-1 0 1 0 0,0 1-1 0 0,-2 1 1 0 0,-19-25-1 0 0,-4 1 57 0 0,-47-43 0 0 0,65 69-10 0 0,0 0-1 0 0,-1 1 1 0 0,-1 1 0 0 0,0 1-1 0 0,0 0 1 0 0,-1 1-1 0 0,-1 2 1 0 0,-22-8-1 0 0,-1 3-66 0 0,0 2 0 0 0,-80-9-1 0 0,16 14-896 0 0,61 7-3394 0 0,19-1-1399 0 0,22 0 4094 0 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4-09T17:06:22.648"/>
    </inkml:context>
    <inkml:brush xml:id="br0">
      <inkml:brushProperty name="width" value="0.05" units="cm"/>
      <inkml:brushProperty name="height" value="0.05" units="cm"/>
      <inkml:brushProperty name="color" value="#E71224"/>
    </inkml:brush>
  </inkml:definitions>
  <inkml:trace contextRef="#ctx0" brushRef="#br0">1391 49 2468 0 0,'-48'0'2693'0'0,"13"-2"-1284"0"0,0-2-1 0 0,-59-15 0 0 0,62 11-892 0 0,-18 1 127 0 0,1 2 1 0 0,-1 2 0 0 0,-56 3-1 0 0,40 1-624 0 0,4 11 118 0 0,35-4-134 0 0,-63 14 388 0 0,-152 60 0 0 0,196-60-358 0 0,1 2 0 0 0,1 2 1 0 0,2 2-1 0 0,0 2 1 0 0,-53 50-1 0 0,87-73-58 0 0,1 1 1 0 0,1 0-1 0 0,-1 0 0 0 0,1 1 0 0 0,1 0 0 0 0,-1 0 1 0 0,1 0-1 0 0,-5 15 0 0 0,-4 6-7 0 0,10-18 44 0 0,1 1 0 0 0,0-1 0 0 0,1 1 0 0 0,0 0 0 0 0,1-1 0 0 0,0 1 0 0 0,1 0 0 0 0,2 17 0 0 0,-1 3-71 0 0,0-25 66 0 0,1 0-1 0 0,0-1 0 0 0,0 1 0 0 0,1-1 1 0 0,0 1-1 0 0,5 7 0 0 0,4 12-47 0 0,-2-5 76 0 0,0 1 0 0 0,2-1 0 0 0,0-1 0 0 0,2 0 0 0 0,0-1 0 0 0,1-1 0 0 0,2 0 0 0 0,-1-1 0 0 0,2 0 0 0 0,0-2 0 0 0,2 0 0 0 0,-1-1 0 0 0,2-1 1 0 0,0-1-1 0 0,37 17 0 0 0,5-4 143 0 0,2-3 0 0 0,0-3 0 0 0,129 21 0 0 0,-72-28 688 0 0,184-5 1 0 0,-248-8-644 0 0,-38-2-74 0 0,0 0 1 0 0,37-10-1 0 0,-10 2 75 0 0,-17 4-92 0 0,0-1 0 0 0,0-1 0 0 0,-1-2 1 0 0,0-1-1 0 0,0-1 0 0 0,-2-2 0 0 0,1 0 0 0 0,-2-2 0 0 0,0-1 0 0 0,-1-1 1 0 0,-1-2-1 0 0,0 0 0 0 0,39-45 0 0 0,-27 20 96 0 0,-3-2-1 0 0,47-88 1 0 0,-73 122-68 0 0,-1 0 1 0 0,-1 0 0 0 0,0-1 0 0 0,-1 0-1 0 0,-1 0 1 0 0,4-26 0 0 0,-1-88-207 0 0,-6 127 46 0 0,-2-6 115 0 0,1 0-1 0 0,-1 0 1 0 0,-1 0-1 0 0,1 1 1 0 0,-1-1-1 0 0,-7-12 1 0 0,-4-9-43 0 0,9 17-31 0 0,-1 0 0 0 0,0 1 0 0 0,-1-1 0 0 0,0 1 0 0 0,-1 1-1 0 0,0 0 1 0 0,-1 0 0 0 0,-15-12 0 0 0,6 5-22 0 0,-1 2 0 0 0,-1 1 0 0 0,-31-17 0 0 0,13 10-46 0 0,1 2 0 0 0,-2 2 0 0 0,0 1-1 0 0,-1 2 1 0 0,-76-13 0 0 0,-15 14-1402 0 0,103 11-2533 0 0,-1 1-3461 0 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4-09T17:06:25.860"/>
    </inkml:context>
    <inkml:brush xml:id="br0">
      <inkml:brushProperty name="width" value="0.05" units="cm"/>
      <inkml:brushProperty name="height" value="0.05" units="cm"/>
      <inkml:brushProperty name="color" value="#E71224"/>
    </inkml:brush>
  </inkml:definitions>
  <inkml:trace contextRef="#ctx0" brushRef="#br0">1441 23 1816 0 0,'0'0'116'0'0,"0"1"0"0"0,0-1 1 0 0,1 0-1 0 0,-1 0 0 0 0,0 1 0 0 0,0-1 0 0 0,0 0 0 0 0,-1 0 1 0 0,1 1-1 0 0,0-1 0 0 0,0 0 0 0 0,0 0 0 0 0,0 1 0 0 0,0-1 1 0 0,0 0-1 0 0,0 0 0 0 0,0 1 0 0 0,0-1 0 0 0,-1 0 0 0 0,1 0 0 0 0,0 0 1 0 0,0 1-1 0 0,0-1 0 0 0,0 0 0 0 0,-1 0 0 0 0,1 0 0 0 0,0 0 1 0 0,0 1-1 0 0,0-1 0 0 0,-1 0 0 0 0,1 0 0 0 0,0 0 0 0 0,0 0 1 0 0,-1 0-1 0 0,1 0 0 0 0,0 0 0 0 0,0 0 0 0 0,-1 0 0 0 0,1 0 0 0 0,-14-3 1067 0 0,-9-2-445 0 0,-165-13 1429 0 0,144 17-2033 0 0,29-1-28 0 0,0 2 0 0 0,-1 0 0 0 0,1 0 0 0 0,-1 2 0 0 0,1 0 0 0 0,-22 5 0 0 0,13 1 383 0 0,-45 6 0 0 0,-10 4 53 0 0,41-7-532 0 0,1 1 0 0 0,0 2 0 0 0,1 1 1 0 0,0 2-1 0 0,1 2 0 0 0,1 1 0 0 0,-34 27 0 0 0,10 0 0 0 0,-1-2 111 0 0,3 3 0 0 0,2 2 0 0 0,-78 93 0 0 0,109-112-117 0 0,1 1 0 0 0,1 1 0 0 0,2 1 0 0 0,1 0 0 0 0,2 1 0 0 0,-14 44 0 0 0,17-14 34 0 0,2 1-1 0 0,4 1 0 0 0,2-1 0 0 0,5 81 1 0 0,0-133-39 0 0,18 91-85 0 0,-14-80 86 0 0,0-1 1 0 0,2 1 0 0 0,1-1 0 0 0,1-1-1 0 0,1 1 1 0 0,1-2 0 0 0,1 1 0 0 0,1-1 0 0 0,1-1-1 0 0,1 0 1 0 0,22 25 0 0 0,4 1-94 0 0,-14-15 74 0 0,2-1 0 0 0,0-1 0 0 0,2-2 0 0 0,62 46 0 0 0,-41-41 56 0 0,2-2 0 0 0,84 36 0 0 0,-108-56-22 0 0,0-1 1 0 0,1-2-1 0 0,0-1 1 0 0,0-1-1 0 0,1-1 1 0 0,57 0-1 0 0,-29-3 179 0 0,-34-1-226 0 0,0 0-1 0 0,0-2 0 0 0,0 0 0 0 0,41-9 0 0 0,59-13 71 0 0,-86 18 14 0 0,55-15 0 0 0,-55 9 62 0 0,0-2 1 0 0,-1-2 0 0 0,0-1 0 0 0,-1-2-1 0 0,-1-2 1 0 0,-1-1 0 0 0,-1-2 0 0 0,-1-1-1 0 0,-1-2 1 0 0,-1 0 0 0 0,-2-3 0 0 0,0 0 0 0 0,-2-2-1 0 0,42-61 1 0 0,35-92 419 0 0,-89 152-217 0 0,-2 0 0 0 0,0-1 0 0 0,-3-1 0 0 0,8-35 1 0 0,-9-2 32 0 0,-3 0 0 0 0,-3-94 0 0 0,-3 118-260 0 0,-3 22 166 0 0,0 0 0 0 0,-14-46-1 0 0,17 68-226 0 0,-12-37 187 0 0,-2 1-1 0 0,-1 1 1 0 0,-2 0-1 0 0,-1 1 0 0 0,-3 1 1 0 0,-36-52-1 0 0,29 54 74 0 0,-40-38 0 0 0,56 60-240 0 0,-3-3-40 0 0,-1 1 1 0 0,-1 0-1 0 0,0 1 1 0 0,-1 1 0 0 0,0 1-1 0 0,-1 1 1 0 0,0 0-1 0 0,0 1 1 0 0,-1 1-1 0 0,-26-6 1 0 0,19 9-172 0 0,15 3-237 0 0,0-1 0 0 0,0 0 0 0 0,-20-8 1 0 0,15 7-1127 0 0,5 2-2160 0 0</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4-09T17:07:19.377"/>
    </inkml:context>
    <inkml:brush xml:id="br0">
      <inkml:brushProperty name="width" value="0.05" units="cm"/>
      <inkml:brushProperty name="height" value="0.05" units="cm"/>
      <inkml:brushProperty name="color" value="#E71224"/>
    </inkml:brush>
  </inkml:definitions>
  <inkml:trace contextRef="#ctx0" brushRef="#br0">1335 31 3264 0 0,'4'4'144'0'0,"-4"-6"125"0"0,-9-6-168 0 0,-59-9 1571 0 0,44 13-1336 0 0,-1 2 1 0 0,1 1-1 0 0,-43 3 0 0 0,7 0 132 0 0,35 0-432 0 0,0 1 0 0 0,-32 7 0 0 0,4 0-44 0 0,-13 1 115 0 0,0 3 1 0 0,1 2 0 0 0,0 4 0 0 0,2 2 0 0 0,1 3 0 0 0,-68 38-1 0 0,-35 41-17 0 0,108-66-73 0 0,46-30 9 0 0,0 0 1 0 0,0 0-1 0 0,0 1 1 0 0,1 0-1 0 0,1 1 0 0 0,-1 0 1 0 0,2 1-1 0 0,-1 0 1 0 0,2 0-1 0 0,-1 1 0 0 0,1 0 1 0 0,1 0-1 0 0,-5 15 0 0 0,2 3-9 0 0,1 2-1 0 0,2-1 0 0 0,1 1 0 0 0,1-1 0 0 0,2 1 1 0 0,2 34-1 0 0,2-59 2 0 0,0 0 1 0 0,0 0 0 0 0,1-1-1 0 0,0 1 1 0 0,5 7 0 0 0,4 9 7 0 0,-3-3 45 0 0,1 0-1 0 0,1 0 0 0 0,1-2 1 0 0,0 1-1 0 0,2-2 0 0 0,0 1 1 0 0,1-2-1 0 0,0 0 0 0 0,1-1 1 0 0,1-1-1 0 0,1 0 0 0 0,0-1 0 0 0,0-1 1 0 0,2-1-1 0 0,-1 0 0 0 0,1-2 1 0 0,41 14-1 0 0,7-3 124 0 0,0-3 0 0 0,1-4 0 0 0,0-2 0 0 0,1-3 0 0 0,112-2 0 0 0,-135-10-22 0 0,1-2 0 0 0,-1-2 0 0 0,0-2 0 0 0,-1-2 0 0 0,47-18-1 0 0,-48 14 274 0 0,-1-2 0 0 0,0-2-1 0 0,53-33 1 0 0,-71 36-263 0 0,-1-1 1 0 0,-1-1 0 0 0,0-1-1 0 0,-1-1 1 0 0,-2-1 0 0 0,24-29-1 0 0,-34 34-49 0 0,-1 0-1 0 0,0-1 0 0 0,-1 0 0 0 0,-1-1 0 0 0,-1 1 1 0 0,-1-2-1 0 0,0 1 0 0 0,5-38 0 0 0,-9 50-158 0 0,1-7-14 0 0,1-3 127 0 0,0 0 0 0 0,-1 0 1 0 0,0 0-1 0 0,-1-1 0 0 0,-2 1 0 0 0,1-1 1 0 0,-2 1-1 0 0,-3-21 0 0 0,-2 23-44 0 0,0 0-1 0 0,0 0 1 0 0,-2 1-1 0 0,0 0 1 0 0,0 0 0 0 0,-2 1-1 0 0,1 0 1 0 0,-2 1-1 0 0,0 0 1 0 0,0 0-1 0 0,-21-15 1 0 0,3 4-84 0 0,-1 2 1 0 0,-1 1-1 0 0,-67-31 0 0 0,93 49-181 0 0,-45-18-2699 0 0,16 15-6225 0 0,28 5 7671 0 0</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4-09T17:07:21.775"/>
    </inkml:context>
    <inkml:brush xml:id="br0">
      <inkml:brushProperty name="width" value="0.05" units="cm"/>
      <inkml:brushProperty name="height" value="0.05" units="cm"/>
      <inkml:brushProperty name="color" value="#E71224"/>
    </inkml:brush>
  </inkml:definitions>
  <inkml:trace contextRef="#ctx0" brushRef="#br0">1343 64 3364 0 0,'-101'6'5485'0'0,"28"-30"-3488"0"0,35 13-1460 0 0,0 1-1 0 0,-1 1 1 0 0,0 3 0 0 0,-69-4 0 0 0,84 11-450 0 0,1 0 0 0 0,-1 2 1 0 0,0 1-1 0 0,1 0 0 0 0,0 2 1 0 0,0 1-1 0 0,0 0 0 0 0,1 2 0 0 0,0 0 1 0 0,-25 16-1 0 0,-15 12-87 0 0,2 3-1 0 0,-94 80 1 0 0,122-91 27 0 0,1 1 1 0 0,2 2 0 0 0,1 1-1 0 0,2 1 1 0 0,-42 72 0 0 0,53-79-63 0 0,-5 8 52 0 0,2 0-1 0 0,1 1 1 0 0,1 1 0 0 0,2 0 0 0 0,-10 48 0 0 0,18-52 6 0 0,2 1 1 0 0,1-1-1 0 0,2 1 0 0 0,1-1 1 0 0,8 63-1 0 0,-4-76 1 0 0,0 1-1 0 0,1-1 0 0 0,1 1 1 0 0,1-1-1 0 0,1-1 0 0 0,0 0 0 0 0,2 0 1 0 0,0 0-1 0 0,1-1 0 0 0,0-1 0 0 0,2 0 1 0 0,0-1-1 0 0,1 0 0 0 0,1-1 1 0 0,0 0-1 0 0,1-2 0 0 0,0 1 0 0 0,1-2 1 0 0,1 0-1 0 0,0-2 0 0 0,1 0 1 0 0,-1 0-1 0 0,2-2 0 0 0,-1 0 0 0 0,31 7 1 0 0,9-3 17 0 0,-1-3 0 0 0,1-2 0 0 0,114-2 0 0 0,-134-8-19 0 0,0-1 1 0 0,52-13 0 0 0,-30 5 13 0 0,17-2 129 0 0,-1-3-1 0 0,-1-4 0 0 0,-1-3 0 0 0,-1-3 0 0 0,-2-4 1 0 0,0-3-1 0 0,72-46 0 0 0,-98 48 131 0 0,0-2 0 0 0,65-63 0 0 0,-86 71-90 0 0,-2 0-1 0 0,0-1 0 0 0,-2-1 0 0 0,-1-2 0 0 0,22-43 0 0 0,-30 50-9 0 0,0-1-1 0 0,-2-1 1 0 0,0 0-1 0 0,-2 0 1 0 0,-1-1-1 0 0,-1 0 0 0 0,-1 0 1 0 0,-1 0-1 0 0,0-39 1 0 0,-5 58-146 0 0,0-1 0 0 0,-1 1 1 0 0,0 0-1 0 0,0 0 0 0 0,0 0 0 0 0,-1 1 1 0 0,0-1-1 0 0,-5-8 0 0 0,-35-51 167 0 0,22 42-213 0 0,-1 1 0 0 0,-1 1 0 0 0,0 1 0 0 0,-2 2 1 0 0,-32-21-1 0 0,26 18 133 0 0,-17-8-154 0 0,-1 1 0 0 0,-1 3 0 0 0,-1 2-1 0 0,-56-18 1 0 0,87 36-947 0 0,1 1-1 0 0,-1 1 1 0 0,0 0 0 0 0,-34-1-1 0 0,-36 4-10452 0 0,88 1 11040 0 0,-7 0-1002 0 0</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4-09T17:07:29.001"/>
    </inkml:context>
    <inkml:brush xml:id="br0">
      <inkml:brushProperty name="width" value="0.05" units="cm"/>
      <inkml:brushProperty name="height" value="0.05" units="cm"/>
      <inkml:brushProperty name="color" value="#E71224"/>
    </inkml:brush>
  </inkml:definitions>
  <inkml:trace contextRef="#ctx0" brushRef="#br0">105 528 1732 0 0,'-1'2'36'0'0,"1"-1"0"0"0,-1 0 0 0 0,1 0 0 0 0,-1 1 0 0 0,0-1 0 0 0,0 0 1 0 0,0 0-1 0 0,0 0 0 0 0,0 0 0 0 0,0 0 0 0 0,0 0 0 0 0,0 0 0 0 0,0-1 0 0 0,0 1 0 0 0,-1 0 0 0 0,1 0 0 0 0,0-1 0 0 0,0 1 0 0 0,-1-1 0 0 0,-1 1 0 0 0,-37 13 1726 0 0,27-10-1038 0 0,-2 1-566 0 0,2 0 2130 0 0,30-3-382 0 0,-9-4-1729 0 0,-1 0 0 0 0,1 0 0 0 0,-1-1 0 0 0,14-6 0 0 0,1 0 135 0 0,1014-405 2513 0 0,-774 296-2491 0 0,-250 111-669 0 0,8-3-98 0 0,-14 8-3405 0 0</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4-09T17:07:30.014"/>
    </inkml:context>
    <inkml:brush xml:id="br0">
      <inkml:brushProperty name="width" value="0.05" units="cm"/>
      <inkml:brushProperty name="height" value="0.05" units="cm"/>
      <inkml:brushProperty name="color" value="#E71224"/>
    </inkml:brush>
  </inkml:definitions>
  <inkml:trace contextRef="#ctx0" brushRef="#br0">46 527 2068 0 0,'-2'3'146'0'0,"1"-1"-1"0"0,-1 0 1 0 0,1 0-1 0 0,-1 0 1 0 0,0 0-1 0 0,0 0 0 0 0,0 0 1 0 0,0 0-1 0 0,0-1 1 0 0,0 1-1 0 0,-1-1 1 0 0,1 1-1 0 0,0-1 1 0 0,-1 0-1 0 0,1 0 1 0 0,-4 1-1 0 0,-2 0 603 0 0,10 0 956 0 0,-1-2-1638 0 0,0 0 1 0 0,0 0-1 0 0,0 0 1 0 0,0 0-1 0 0,0 0 1 0 0,0 0-1 0 0,0 0 1 0 0,0 0-1 0 0,0-1 1 0 0,0 1-1 0 0,0 0 0 0 0,0-1 1 0 0,0 1-1 0 0,0 0 1 0 0,-1-1-1 0 0,1 1 1 0 0,0-1-1 0 0,0 0 1 0 0,1-1-1 0 0,8-5 304 0 0,1 0-1 0 0,0 1 1 0 0,0 0-1 0 0,23-9 1 0 0,-7 3 48 0 0,240-122 1151 0 0,188-83-1423 0 0,-202 110-121 0 0,-224 92-94 0 0,-24 12-33 0 0,0 0 0 0 0,0 1 0 0 0,0-1 1 0 0,0 1-1 0 0,0 0 0 0 0,1 0 0 0 0,-1 1 1 0 0,9-2-1 0 0,-8 0-935 0 0,0-1-1038 0 0</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4-09T17:07:54.142"/>
    </inkml:context>
    <inkml:brush xml:id="br0">
      <inkml:brushProperty name="width" value="0.05" units="cm"/>
      <inkml:brushProperty name="height" value="0.05" units="cm"/>
      <inkml:brushProperty name="color" value="#E71224"/>
    </inkml:brush>
  </inkml:definitions>
  <inkml:trace contextRef="#ctx0" brushRef="#br0">1890 64 2064 0 0,'3'6'-144'0'0,"2"6"729"0"0,-5-12-576 0 0,0 1 1 0 0,0-1 0 0 0,0 0-1 0 0,0 0 1 0 0,0 1 0 0 0,0-1-1 0 0,0 0 1 0 0,0 0 0 0 0,0 0-1 0 0,0 1 1 0 0,0-1 0 0 0,0 0-1 0 0,0 0 1 0 0,0 0 0 0 0,0 1-1 0 0,-1-1 1 0 0,1 0 0 0 0,0 0-1 0 0,0 0 1 0 0,0 0 0 0 0,0 1-1 0 0,0-1 1 0 0,0 0 0 0 0,-1 0-1 0 0,1 0 1 0 0,0 0 0 0 0,0 0 0 0 0,0 0-1 0 0,-1 0 1 0 0,1 1 0 0 0,0-1-1 0 0,0 0 1 0 0,0 0 0 0 0,-1 0-1 0 0,1 0 1 0 0,0 0 0 0 0,0 0-1 0 0,0 0 1 0 0,-1 0 0 0 0,1 0-1 0 0,0 0 1 0 0,0 0 0 0 0,0 0-1 0 0,-1 0 1 0 0,1 0 0 0 0,-2 0 42 0 0,1-2 86 0 0,1 0 0 0 0,-1 0 0 0 0,0 0 0 0 0,0 0 0 0 0,0 0 0 0 0,0 0 0 0 0,0 0 0 0 0,-1 1 0 0 0,1-1 0 0 0,0 0 0 0 0,-1 1 0 0 0,1-1 0 0 0,-1 1 0 0 0,0 0 1 0 0,1-1-1 0 0,-1 1 0 0 0,0 0 0 0 0,0 0 0 0 0,0 0 0 0 0,0 0 0 0 0,0 0 0 0 0,0 1 0 0 0,0-1 0 0 0,0 1 0 0 0,0-1 0 0 0,0 1 0 0 0,-3 0 0 0 0,-75-12 655 0 0,63 10-661 0 0,-64-7 873 0 0,-289-19 1552 0 0,181 28-2271 0 0,167 2-152 0 0,0 0-1 0 0,-26 7 0 0 0,16-3-286 0 0,-25 4 222 0 0,0 3 0 0 0,-90 31 0 0 0,79-18-21 0 0,2 3 1 0 0,0 2-1 0 0,2 3 0 0 0,-65 47 1 0 0,80-40-24 0 0,-85 91 0 0 0,87-84-63 0 0,38-38 34 0 0,0-1 0 0 0,1 2-1 0 0,0-1 1 0 0,1 1 0 0 0,0 0 0 0 0,0 1 0 0 0,1 0 0 0 0,1 0 0 0 0,0 0 0 0 0,1 0 0 0 0,-5 20-1 0 0,4 3 45 0 0,-4 43-66 0 0,10-69 25 0 0,0 1 0 0 0,1 0 0 0 0,0-1 0 0 0,1 0 1 0 0,0 1-1 0 0,1-1 0 0 0,0 0 0 0 0,0 0 0 0 0,1-1 0 0 0,6 10 1 0 0,7 8 95 0 0,39 45-1 0 0,-37-52-57 0 0,0-1-1 0 0,1-1 0 0 0,1 0 1 0 0,1-2-1 0 0,0-1 0 0 0,1 0 1 0 0,0-2-1 0 0,1-1 0 0 0,1-1 1 0 0,0-1-1 0 0,29 7 0 0 0,32 3 269 0 0,1-4 0 0 0,94 5 0 0 0,357-9 820 0 0,-375-12-632 0 0,-129-1-270 0 0,63-11 1 0 0,-28 2-35 0 0,18-1-2 0 0,-1-3 0 0 0,0-4 0 0 0,-2-3 0 0 0,123-51 0 0 0,-188 65-5 0 0,0-1 0 0 0,-1-1 0 0 0,-1-1 1 0 0,0-1-1 0 0,0-1 0 0 0,-1 0 1 0 0,17-17-1 0 0,-27 22-101 0 0,0 0 0 0 0,0-1 0 0 0,-1 0 0 0 0,0 0 0 0 0,0 0 0 0 0,-1 0 0 0 0,-1-1 0 0 0,0 0 0 0 0,0 0 0 0 0,0 0 1 0 0,-2 0-1 0 0,1-1 0 0 0,-1 1 0 0 0,-1-1 0 0 0,0 0 0 0 0,0-10 0 0 0,-1 1-54 0 0,1 12-2 0 0,-1 0 0 0 0,0 1 1 0 0,0-1-1 0 0,-1 0 0 0 0,0 1 0 0 0,0-1 0 0 0,-1 1 1 0 0,-4-13-1 0 0,-35-100 438 0 0,30 98-386 0 0,-1 1 0 0 0,-1 0 0 0 0,-1 1 0 0 0,-1 0 0 0 0,-1 1 0 0 0,-1 1 0 0 0,-26-23 0 0 0,-1-3 77 0 0,21 24-43 0 0,0 2 0 0 0,-1 0-1 0 0,-1 2 1 0 0,-1 1 0 0 0,0 1-1 0 0,-49-19 1 0 0,47 23-218 0 0,-2 1 0 0 0,1 1 1 0 0,-1 2-1 0 0,0 1 0 0 0,0 1 0 0 0,-54 1 1 0 0,5 1-1737 0 0,39 0-2010 0 0,-1 1-6906 0 0,38 1 9323 0 0</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4-09T17:07:56.496"/>
    </inkml:context>
    <inkml:brush xml:id="br0">
      <inkml:brushProperty name="width" value="0.05" units="cm"/>
      <inkml:brushProperty name="height" value="0.05" units="cm"/>
      <inkml:brushProperty name="color" value="#E71224"/>
    </inkml:brush>
  </inkml:definitions>
  <inkml:trace contextRef="#ctx0" brushRef="#br0">1700 4 2552 0 0,'-6'18'788'0'0,"4"-10"1944"0"0,-19-20 126 0 0,-8 6-2256 0 0,-1 1 0 0 0,1 1 0 0 0,0 1 0 0 0,-54 3 0 0 0,68 0-628 0 0,-255 0 945 0 0,235 2-595 0 0,-52 9-1 0 0,10 0 164 0 0,-284 56 956 0 0,306-55-1324 0 0,-5 2-85 0 0,0 2 1 0 0,1 3 0 0 0,1 2-1 0 0,0 3 1 0 0,-59 34 0 0 0,106-52-44 0 0,1 1 0 0 0,0 0 1 0 0,1 1-1 0 0,-1 0 0 0 0,1 1 1 0 0,1-1-1 0 0,0 2 0 0 0,0-1 0 0 0,1 1 1 0 0,0 0-1 0 0,-11 21 0 0 0,10-12-2 0 0,1 1-1 0 0,1 0 0 0 0,0 0 1 0 0,2 1-1 0 0,0-1 0 0 0,-1 22 1 0 0,1 93 5 0 0,4-105 9 0 0,2-13 0 0 0,1-1 1 0 0,0 1-1 0 0,2-1 0 0 0,-1 0 0 0 0,12 24 1 0 0,-4-6 43 0 0,-4-12-34 0 0,0-1 0 0 0,1 0 0 0 0,2 0 0 0 0,0-1 0 0 0,1 0 0 0 0,1-1 0 0 0,0 0 0 0 0,2-1 0 0 0,0-1 0 0 0,1 0 0 0 0,0-1 0 0 0,2-1 0 0 0,0-1 0 0 0,0 0 0 0 0,1-1-1 0 0,1-2 1 0 0,0 1 0 0 0,1-2 0 0 0,0-1 0 0 0,1-1 0 0 0,34 9 0 0 0,-42-13-40 0 0,46 12 107 0 0,73 9 1 0 0,428 15-25 0 0,-417-32 137 0 0,53-8 74 0 0,-167-2-255 0 0,-1-1 1 0 0,51-12-1 0 0,-20 2 37 0 0,-11 4 53 0 0,-1-3 1 0 0,-1-1-1 0 0,0-3 1 0 0,-1-1-1 0 0,0-3 1 0 0,64-38-1 0 0,-84 42 92 0 0,-1-1-1 0 0,-1 0 0 0 0,-1-2 1 0 0,-1-1-1 0 0,0 0 1 0 0,-1-2-1 0 0,-2 0 1 0 0,0-2-1 0 0,-1 0 1 0 0,-2-1-1 0 0,0 0 0 0 0,11-29 1 0 0,-20 36-40 0 0,0-1 0 0 0,-2 0 0 0 0,0 0 1 0 0,-2-1-1 0 0,0 1 0 0 0,-1-1 0 0 0,-1 0 0 0 0,0 1 0 0 0,-2-1 1 0 0,-1 0-1 0 0,-6-33 0 0 0,3 24-90 0 0,-2 0 1 0 0,-1 0-1 0 0,-2 1 1 0 0,0 1-1 0 0,-2-1 1 0 0,-19-31-1 0 0,22 45-48 0 0,0 0 0 0 0,-2 0 0 0 0,1 1-1 0 0,-2 1 1 0 0,0-1 0 0 0,0 2 0 0 0,-1 0-1 0 0,-1 0 1 0 0,0 1 0 0 0,0 1 0 0 0,-1 1-1 0 0,-22-11 1 0 0,3 6-22 0 0,-2 1-1 0 0,1 2 1 0 0,-1 1-1 0 0,-1 2 1 0 0,-53-3-1 0 0,-93 4-382 0 0,108 15-665 0 0,6-5-3773 0 0,25 4-5826 0 0,36-4 9077 0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cs typeface="+mn-cs"/>
              </a:defRPr>
            </a:lvl1pPr>
          </a:lstStyle>
          <a:p>
            <a:pPr>
              <a:defRPr/>
            </a:pPr>
            <a:endParaRPr lang="de-DE"/>
          </a:p>
        </p:txBody>
      </p:sp>
      <p:sp>
        <p:nvSpPr>
          <p:cNvPr id="3" name="Datumsplatzhalt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cs typeface="+mn-cs"/>
              </a:defRPr>
            </a:lvl1pPr>
          </a:lstStyle>
          <a:p>
            <a:pPr>
              <a:defRPr/>
            </a:pPr>
            <a:fld id="{C6F9F7D8-5402-473F-A5A7-DB044A7356BF}" type="datetime1">
              <a:rPr lang="de-DE" smtClean="0"/>
              <a:t>10.04.2024</a:t>
            </a:fld>
            <a:endParaRPr lang="de-DE"/>
          </a:p>
        </p:txBody>
      </p:sp>
      <p:sp>
        <p:nvSpPr>
          <p:cNvPr id="4" name="Folienbildplatzhalt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pPr lvl="0"/>
            <a:endParaRPr lang="de-DE" noProof="0"/>
          </a:p>
        </p:txBody>
      </p:sp>
      <p:sp>
        <p:nvSpPr>
          <p:cNvPr id="5" name="Notizenplatzhalter 4"/>
          <p:cNvSpPr>
            <a:spLocks noGrp="1"/>
          </p:cNvSpPr>
          <p:nvPr>
            <p:ph type="body" sz="quarter" idx="3"/>
          </p:nvPr>
        </p:nvSpPr>
        <p:spPr>
          <a:xfrm>
            <a:off x="679768" y="4715153"/>
            <a:ext cx="5438140" cy="4466987"/>
          </a:xfrm>
          <a:prstGeom prst="rect">
            <a:avLst/>
          </a:prstGeom>
        </p:spPr>
        <p:txBody>
          <a:bodyPr vert="horz" lIns="91440" tIns="45720" rIns="91440" bIns="45720" rtlCol="0">
            <a:normAutofit/>
          </a:body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ußzeilenplatzhalt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cs typeface="+mn-cs"/>
              </a:defRPr>
            </a:lvl1pPr>
          </a:lstStyle>
          <a:p>
            <a:pPr>
              <a:defRPr/>
            </a:pPr>
            <a:endParaRPr lang="de-DE"/>
          </a:p>
        </p:txBody>
      </p:sp>
      <p:sp>
        <p:nvSpPr>
          <p:cNvPr id="7" name="Foliennummernplatzhalt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cs typeface="+mn-cs"/>
              </a:defRPr>
            </a:lvl1pPr>
          </a:lstStyle>
          <a:p>
            <a:pPr>
              <a:defRPr/>
            </a:pPr>
            <a:fld id="{5BAAAEA0-0BC0-44D5-9F36-6947F8216DF3}" type="slidenum">
              <a:rPr lang="de-DE"/>
              <a:pPr>
                <a:defRPr/>
              </a:pPr>
              <a:t>‹Nr.›</a:t>
            </a:fld>
            <a:endParaRPr lang="de-DE"/>
          </a:p>
        </p:txBody>
      </p:sp>
    </p:spTree>
    <p:extLst>
      <p:ext uri="{BB962C8B-B14F-4D97-AF65-F5344CB8AC3E}">
        <p14:creationId xmlns:p14="http://schemas.microsoft.com/office/powerpoint/2010/main" val="2655890617"/>
      </p:ext>
    </p:extLst>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8" name="Rectangle 3"/>
          <p:cNvSpPr>
            <a:spLocks noGrp="1" noChangeArrowheads="1"/>
          </p:cNvSpPr>
          <p:nvPr>
            <p:ph type="body" idx="1"/>
          </p:nvPr>
        </p:nvSpPr>
        <p:spPr bwMode="auto">
          <a:xfrm>
            <a:off x="906357" y="4715153"/>
            <a:ext cx="4984962" cy="44669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de-DE"/>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8" name="Rectangle 3"/>
          <p:cNvSpPr>
            <a:spLocks noGrp="1" noChangeArrowheads="1"/>
          </p:cNvSpPr>
          <p:nvPr>
            <p:ph type="body" idx="1"/>
          </p:nvPr>
        </p:nvSpPr>
        <p:spPr bwMode="auto">
          <a:xfrm>
            <a:off x="906357" y="4715153"/>
            <a:ext cx="4984962" cy="44669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de-DE"/>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6" name="Rectangle 3"/>
          <p:cNvSpPr>
            <a:spLocks noGrp="1" noChangeArrowheads="1"/>
          </p:cNvSpPr>
          <p:nvPr>
            <p:ph type="body" idx="1"/>
          </p:nvPr>
        </p:nvSpPr>
        <p:spPr bwMode="auto">
          <a:xfrm>
            <a:off x="906357" y="4715153"/>
            <a:ext cx="4984962" cy="44669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de-DE"/>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extLst>
      <p:ext uri="{BB962C8B-B14F-4D97-AF65-F5344CB8AC3E}">
        <p14:creationId xmlns:p14="http://schemas.microsoft.com/office/powerpoint/2010/main" val="40385930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extLst>
      <p:ext uri="{BB962C8B-B14F-4D97-AF65-F5344CB8AC3E}">
        <p14:creationId xmlns:p14="http://schemas.microsoft.com/office/powerpoint/2010/main" val="16577100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extLst>
      <p:ext uri="{BB962C8B-B14F-4D97-AF65-F5344CB8AC3E}">
        <p14:creationId xmlns:p14="http://schemas.microsoft.com/office/powerpoint/2010/main" val="4007962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extLst>
      <p:ext uri="{BB962C8B-B14F-4D97-AF65-F5344CB8AC3E}">
        <p14:creationId xmlns:p14="http://schemas.microsoft.com/office/powerpoint/2010/main" val="301970519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extLst>
      <p:ext uri="{BB962C8B-B14F-4D97-AF65-F5344CB8AC3E}">
        <p14:creationId xmlns:p14="http://schemas.microsoft.com/office/powerpoint/2010/main" val="271541585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xfrm>
            <a:off x="906357" y="4715153"/>
            <a:ext cx="4984962" cy="4466987"/>
          </a:xfrm>
          <a:noFill/>
        </p:spPr>
        <p:txBody>
          <a:bodyPr/>
          <a:lstStyle/>
          <a:p>
            <a:pPr algn="ctr" eaLnBrk="1" hangingPunct="1"/>
            <a:endParaRPr lang="de-DE" b="1"/>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2467"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685800" y="980728"/>
            <a:ext cx="7772400" cy="1470025"/>
          </a:xfrm>
          <a:effectLst>
            <a:outerShdw blurRad="50800" dist="50800" dir="5400000" algn="ctr" rotWithShape="0">
              <a:schemeClr val="tx1"/>
            </a:outerShdw>
          </a:effectLst>
        </p:spPr>
        <p:txBody>
          <a:bodyPr/>
          <a:lstStyle/>
          <a:p>
            <a:r>
              <a:rPr lang="de-DE"/>
              <a:t>Titelmasterformat durch Klicken bearbeiten</a:t>
            </a:r>
          </a:p>
        </p:txBody>
      </p:sp>
      <p:sp>
        <p:nvSpPr>
          <p:cNvPr id="3" name="Untertitel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de-DE"/>
              <a:t>Formatvorlage des Untertitelmasters durch Klicken bearbeiten</a:t>
            </a:r>
          </a:p>
        </p:txBody>
      </p:sp>
      <p:sp>
        <p:nvSpPr>
          <p:cNvPr id="4" name="Datumsplatzhalter 3"/>
          <p:cNvSpPr>
            <a:spLocks noGrp="1"/>
          </p:cNvSpPr>
          <p:nvPr>
            <p:ph type="dt" sz="half" idx="10"/>
          </p:nvPr>
        </p:nvSpPr>
        <p:spPr/>
        <p:txBody>
          <a:bodyPr/>
          <a:lstStyle>
            <a:lvl1pPr>
              <a:defRPr/>
            </a:lvl1pPr>
          </a:lstStyle>
          <a:p>
            <a:pPr>
              <a:defRPr/>
            </a:pPr>
            <a:fld id="{68E0A9E3-A820-4911-9736-F8B4A87D15C9}" type="datetime1">
              <a:rPr lang="de-DE" smtClean="0"/>
              <a:t>10.04.2024</a:t>
            </a:fld>
            <a:endParaRPr lang="de-DE"/>
          </a:p>
        </p:txBody>
      </p:sp>
      <p:sp>
        <p:nvSpPr>
          <p:cNvPr id="5" name="Fußzeilenplatzhalter 4"/>
          <p:cNvSpPr>
            <a:spLocks noGrp="1"/>
          </p:cNvSpPr>
          <p:nvPr>
            <p:ph type="ftr" sz="quarter" idx="11"/>
          </p:nvPr>
        </p:nvSpPr>
        <p:spPr/>
        <p:txBody>
          <a:bodyPr/>
          <a:lstStyle>
            <a:lvl1pPr>
              <a:defRPr/>
            </a:lvl1pPr>
          </a:lstStyle>
          <a:p>
            <a:pPr>
              <a:defRPr/>
            </a:pPr>
            <a:endParaRPr lang="de-DE"/>
          </a:p>
        </p:txBody>
      </p:sp>
      <p:sp>
        <p:nvSpPr>
          <p:cNvPr id="6" name="Foliennummernplatzhalter 5"/>
          <p:cNvSpPr>
            <a:spLocks noGrp="1"/>
          </p:cNvSpPr>
          <p:nvPr>
            <p:ph type="sldNum" sz="quarter" idx="12"/>
          </p:nvPr>
        </p:nvSpPr>
        <p:spPr/>
        <p:txBody>
          <a:bodyPr/>
          <a:lstStyle>
            <a:lvl1pPr>
              <a:defRPr/>
            </a:lvl1pPr>
          </a:lstStyle>
          <a:p>
            <a:pPr>
              <a:defRPr/>
            </a:pPr>
            <a:fld id="{4B5C559D-A1D4-4D69-AC85-0AED64D44D02}" type="slidenum">
              <a:rPr lang="de-DE"/>
              <a:pPr>
                <a:defRPr/>
              </a:pPr>
              <a:t>‹Nr.›</a:t>
            </a:fld>
            <a:endParaRPr lang="de-DE"/>
          </a:p>
        </p:txBody>
      </p:sp>
    </p:spTree>
    <p:extLst>
      <p:ext uri="{BB962C8B-B14F-4D97-AF65-F5344CB8AC3E}">
        <p14:creationId xmlns:p14="http://schemas.microsoft.com/office/powerpoint/2010/main" val="2525260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effectLst>
                  <a:outerShdw blurRad="50800" dist="50800" dir="5400000" algn="ctr" rotWithShape="0">
                    <a:schemeClr val="tx1"/>
                  </a:outerShdw>
                </a:effectLst>
              </a:defRPr>
            </a:lvl1pPr>
          </a:lstStyle>
          <a:p>
            <a:r>
              <a:rPr lang="de-DE" dirty="0"/>
              <a:t>Titelmasterformat durch Klicken bearbeiten</a:t>
            </a:r>
          </a:p>
        </p:txBody>
      </p:sp>
      <p:sp>
        <p:nvSpPr>
          <p:cNvPr id="3" name="Inhaltsplatzhalter 2"/>
          <p:cNvSpPr>
            <a:spLocks noGrp="1"/>
          </p:cNvSpPr>
          <p:nvPr>
            <p:ph idx="1"/>
          </p:nvPr>
        </p:nvSpPr>
        <p:spPr/>
        <p:txBody>
          <a:body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10"/>
          </p:nvPr>
        </p:nvSpPr>
        <p:spPr/>
        <p:txBody>
          <a:bodyPr/>
          <a:lstStyle>
            <a:lvl1pPr>
              <a:defRPr/>
            </a:lvl1pPr>
          </a:lstStyle>
          <a:p>
            <a:pPr>
              <a:defRPr/>
            </a:pPr>
            <a:fld id="{C3726CC4-A335-4B81-84C3-E84AAA6503BF}" type="datetime1">
              <a:rPr lang="de-DE" smtClean="0"/>
              <a:t>10.04.2024</a:t>
            </a:fld>
            <a:endParaRPr lang="de-DE"/>
          </a:p>
        </p:txBody>
      </p:sp>
      <p:sp>
        <p:nvSpPr>
          <p:cNvPr id="5" name="Fußzeilenplatzhalter 4"/>
          <p:cNvSpPr>
            <a:spLocks noGrp="1"/>
          </p:cNvSpPr>
          <p:nvPr>
            <p:ph type="ftr" sz="quarter" idx="11"/>
          </p:nvPr>
        </p:nvSpPr>
        <p:spPr/>
        <p:txBody>
          <a:bodyPr/>
          <a:lstStyle>
            <a:lvl1pPr>
              <a:defRPr/>
            </a:lvl1pPr>
          </a:lstStyle>
          <a:p>
            <a:pPr>
              <a:defRPr/>
            </a:pPr>
            <a:endParaRPr lang="de-DE"/>
          </a:p>
        </p:txBody>
      </p:sp>
      <p:sp>
        <p:nvSpPr>
          <p:cNvPr id="6" name="Foliennummernplatzhalter 5"/>
          <p:cNvSpPr>
            <a:spLocks noGrp="1"/>
          </p:cNvSpPr>
          <p:nvPr>
            <p:ph type="sldNum" sz="quarter" idx="12"/>
          </p:nvPr>
        </p:nvSpPr>
        <p:spPr/>
        <p:txBody>
          <a:bodyPr/>
          <a:lstStyle>
            <a:lvl1pPr>
              <a:defRPr/>
            </a:lvl1pPr>
          </a:lstStyle>
          <a:p>
            <a:pPr>
              <a:defRPr/>
            </a:pPr>
            <a:fld id="{681620D4-35E6-4E91-B20A-3DAE2863FE82}" type="slidenum">
              <a:rPr lang="de-DE"/>
              <a:pPr>
                <a:defRPr/>
              </a:pPr>
              <a:t>‹Nr.›</a:t>
            </a:fld>
            <a:endParaRPr lang="de-DE"/>
          </a:p>
        </p:txBody>
      </p:sp>
      <p:grpSp>
        <p:nvGrpSpPr>
          <p:cNvPr id="8" name="Gruppieren 7"/>
          <p:cNvGrpSpPr/>
          <p:nvPr userDrawn="1"/>
        </p:nvGrpSpPr>
        <p:grpSpPr>
          <a:xfrm>
            <a:off x="0" y="0"/>
            <a:ext cx="9144000" cy="1155700"/>
            <a:chOff x="0" y="0"/>
            <a:chExt cx="9144000" cy="1155700"/>
          </a:xfrm>
        </p:grpSpPr>
        <p:sp>
          <p:nvSpPr>
            <p:cNvPr id="10" name="Rechteck 9"/>
            <p:cNvSpPr/>
            <p:nvPr/>
          </p:nvSpPr>
          <p:spPr>
            <a:xfrm>
              <a:off x="0" y="8313"/>
              <a:ext cx="2195736" cy="11365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1" name="Picture 10" descr="Peter05Aw"/>
            <p:cNvPicPr>
              <a:picLocks noChangeAspect="1" noChangeArrowheads="1"/>
            </p:cNvPicPr>
            <p:nvPr/>
          </p:nvPicPr>
          <p:blipFill>
            <a:blip r:embed="rId2" cstate="print"/>
            <a:srcRect/>
            <a:stretch>
              <a:fillRect/>
            </a:stretch>
          </p:blipFill>
          <p:spPr bwMode="auto">
            <a:xfrm>
              <a:off x="2209800" y="0"/>
              <a:ext cx="6934200" cy="1155700"/>
            </a:xfrm>
            <a:prstGeom prst="rect">
              <a:avLst/>
            </a:prstGeom>
            <a:noFill/>
            <a:ln w="9525">
              <a:noFill/>
              <a:miter lim="800000"/>
              <a:headEnd/>
              <a:tailEnd/>
            </a:ln>
          </p:spPr>
        </p:pic>
        <p:pic>
          <p:nvPicPr>
            <p:cNvPr id="12" name="Grafik 11"/>
            <p:cNvPicPr>
              <a:picLocks noChangeAspect="1"/>
            </p:cNvPicPr>
            <p:nvPr/>
          </p:nvPicPr>
          <p:blipFill rotWithShape="1">
            <a:blip r:embed="rId3" cstate="print">
              <a:extLst>
                <a:ext uri="{28A0092B-C50C-407E-A947-70E740481C1C}">
                  <a14:useLocalDpi xmlns:a14="http://schemas.microsoft.com/office/drawing/2010/main" val="0"/>
                </a:ext>
              </a:extLst>
            </a:blip>
            <a:srcRect t="-2390" b="-1"/>
            <a:stretch/>
          </p:blipFill>
          <p:spPr>
            <a:xfrm>
              <a:off x="27183" y="240531"/>
              <a:ext cx="2160240" cy="864595"/>
            </a:xfrm>
            <a:prstGeom prst="rect">
              <a:avLst/>
            </a:prstGeom>
          </p:spPr>
        </p:pic>
      </p:grpSp>
    </p:spTree>
    <p:extLst>
      <p:ext uri="{BB962C8B-B14F-4D97-AF65-F5344CB8AC3E}">
        <p14:creationId xmlns:p14="http://schemas.microsoft.com/office/powerpoint/2010/main" val="28782675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2220547" y="342107"/>
            <a:ext cx="6419056" cy="1143000"/>
          </a:xfrm>
          <a:effectLst>
            <a:outerShdw blurRad="50800" dist="50800" dir="5400000" algn="ctr" rotWithShape="0">
              <a:schemeClr val="tx1"/>
            </a:outerShdw>
          </a:effectLst>
        </p:spPr>
        <p:txBody>
          <a:bodyPr/>
          <a:lstStyle>
            <a:lvl1pPr>
              <a:defRPr>
                <a:effectLst>
                  <a:outerShdw blurRad="50800" dist="50800" dir="5400000" algn="ctr" rotWithShape="0">
                    <a:schemeClr val="tx1"/>
                  </a:outerShdw>
                </a:effectLst>
              </a:defRPr>
            </a:lvl1pPr>
          </a:lstStyle>
          <a:p>
            <a:r>
              <a:rPr lang="de-DE" dirty="0"/>
              <a:t>Titelmasterformat durch</a:t>
            </a:r>
          </a:p>
        </p:txBody>
      </p:sp>
      <p:sp>
        <p:nvSpPr>
          <p:cNvPr id="3" name="Inhaltsplatzhalter 2"/>
          <p:cNvSpPr>
            <a:spLocks noGrp="1"/>
          </p:cNvSpPr>
          <p:nvPr>
            <p:ph idx="1"/>
          </p:nvPr>
        </p:nvSpPr>
        <p:spPr/>
        <p:txBody>
          <a:body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10"/>
          </p:nvPr>
        </p:nvSpPr>
        <p:spPr/>
        <p:txBody>
          <a:bodyPr/>
          <a:lstStyle>
            <a:lvl1pPr>
              <a:defRPr/>
            </a:lvl1pPr>
          </a:lstStyle>
          <a:p>
            <a:pPr>
              <a:defRPr/>
            </a:pPr>
            <a:fld id="{9288AB0A-9121-403C-822D-A092EC250A4C}" type="datetime1">
              <a:rPr lang="de-DE" smtClean="0"/>
              <a:t>10.04.2024</a:t>
            </a:fld>
            <a:endParaRPr lang="de-DE"/>
          </a:p>
        </p:txBody>
      </p:sp>
      <p:sp>
        <p:nvSpPr>
          <p:cNvPr id="5" name="Fußzeilenplatzhalter 4"/>
          <p:cNvSpPr>
            <a:spLocks noGrp="1"/>
          </p:cNvSpPr>
          <p:nvPr>
            <p:ph type="ftr" sz="quarter" idx="11"/>
          </p:nvPr>
        </p:nvSpPr>
        <p:spPr/>
        <p:txBody>
          <a:bodyPr/>
          <a:lstStyle>
            <a:lvl1pPr>
              <a:defRPr/>
            </a:lvl1pPr>
          </a:lstStyle>
          <a:p>
            <a:pPr>
              <a:defRPr/>
            </a:pPr>
            <a:endParaRPr lang="de-DE"/>
          </a:p>
        </p:txBody>
      </p:sp>
      <p:sp>
        <p:nvSpPr>
          <p:cNvPr id="6" name="Foliennummernplatzhalter 5"/>
          <p:cNvSpPr>
            <a:spLocks noGrp="1"/>
          </p:cNvSpPr>
          <p:nvPr>
            <p:ph type="sldNum" sz="quarter" idx="12"/>
          </p:nvPr>
        </p:nvSpPr>
        <p:spPr/>
        <p:txBody>
          <a:bodyPr/>
          <a:lstStyle>
            <a:lvl1pPr>
              <a:defRPr/>
            </a:lvl1pPr>
          </a:lstStyle>
          <a:p>
            <a:pPr>
              <a:defRPr/>
            </a:pPr>
            <a:fld id="{681620D4-35E6-4E91-B20A-3DAE2863FE82}" type="slidenum">
              <a:rPr lang="de-DE"/>
              <a:pPr>
                <a:defRPr/>
              </a:pPr>
              <a:t>‹Nr.›</a:t>
            </a:fld>
            <a:endParaRPr lang="de-DE"/>
          </a:p>
        </p:txBody>
      </p:sp>
      <p:sp>
        <p:nvSpPr>
          <p:cNvPr id="10" name="Rechteck 9"/>
          <p:cNvSpPr/>
          <p:nvPr/>
        </p:nvSpPr>
        <p:spPr>
          <a:xfrm>
            <a:off x="0" y="8313"/>
            <a:ext cx="2195736" cy="11365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2" name="Grafik 11"/>
          <p:cNvPicPr>
            <a:picLocks noChangeAspect="1"/>
          </p:cNvPicPr>
          <p:nvPr/>
        </p:nvPicPr>
        <p:blipFill rotWithShape="1">
          <a:blip r:embed="rId2" cstate="print">
            <a:extLst>
              <a:ext uri="{28A0092B-C50C-407E-A947-70E740481C1C}">
                <a14:useLocalDpi xmlns:a14="http://schemas.microsoft.com/office/drawing/2010/main" val="0"/>
              </a:ext>
            </a:extLst>
          </a:blip>
          <a:srcRect t="-2390" b="-1"/>
          <a:stretch/>
        </p:blipFill>
        <p:spPr>
          <a:xfrm>
            <a:off x="27183" y="240531"/>
            <a:ext cx="2160240" cy="864595"/>
          </a:xfrm>
          <a:prstGeom prst="rect">
            <a:avLst/>
          </a:prstGeom>
        </p:spPr>
      </p:pic>
    </p:spTree>
    <p:extLst>
      <p:ext uri="{BB962C8B-B14F-4D97-AF65-F5344CB8AC3E}">
        <p14:creationId xmlns:p14="http://schemas.microsoft.com/office/powerpoint/2010/main" val="22298993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de-DE"/>
              <a:t>Titelmasterformat durch Klicken bearbeiten</a:t>
            </a:r>
          </a:p>
        </p:txBody>
      </p:sp>
      <p:sp>
        <p:nvSpPr>
          <p:cNvPr id="3" name="Textplatzhalt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Textmasterformate durch Klicken bearbeiten</a:t>
            </a:r>
          </a:p>
        </p:txBody>
      </p:sp>
      <p:sp>
        <p:nvSpPr>
          <p:cNvPr id="4" name="Datumsplatzhalter 3"/>
          <p:cNvSpPr>
            <a:spLocks noGrp="1"/>
          </p:cNvSpPr>
          <p:nvPr>
            <p:ph type="dt" sz="half" idx="10"/>
          </p:nvPr>
        </p:nvSpPr>
        <p:spPr/>
        <p:txBody>
          <a:bodyPr/>
          <a:lstStyle>
            <a:lvl1pPr>
              <a:defRPr/>
            </a:lvl1pPr>
          </a:lstStyle>
          <a:p>
            <a:pPr>
              <a:defRPr/>
            </a:pPr>
            <a:fld id="{09AACFC7-B1EA-4AAE-99E6-0B158CEFE42E}" type="datetime1">
              <a:rPr lang="de-DE" smtClean="0"/>
              <a:t>10.04.2024</a:t>
            </a:fld>
            <a:endParaRPr lang="de-DE"/>
          </a:p>
        </p:txBody>
      </p:sp>
      <p:sp>
        <p:nvSpPr>
          <p:cNvPr id="5" name="Fußzeilenplatzhalter 4"/>
          <p:cNvSpPr>
            <a:spLocks noGrp="1"/>
          </p:cNvSpPr>
          <p:nvPr>
            <p:ph type="ftr" sz="quarter" idx="11"/>
          </p:nvPr>
        </p:nvSpPr>
        <p:spPr/>
        <p:txBody>
          <a:bodyPr/>
          <a:lstStyle>
            <a:lvl1pPr>
              <a:defRPr/>
            </a:lvl1pPr>
          </a:lstStyle>
          <a:p>
            <a:pPr>
              <a:defRPr/>
            </a:pPr>
            <a:endParaRPr lang="de-DE"/>
          </a:p>
        </p:txBody>
      </p:sp>
      <p:sp>
        <p:nvSpPr>
          <p:cNvPr id="6" name="Foliennummernplatzhalter 5"/>
          <p:cNvSpPr>
            <a:spLocks noGrp="1"/>
          </p:cNvSpPr>
          <p:nvPr>
            <p:ph type="sldNum" sz="quarter" idx="12"/>
          </p:nvPr>
        </p:nvSpPr>
        <p:spPr/>
        <p:txBody>
          <a:bodyPr/>
          <a:lstStyle>
            <a:lvl1pPr>
              <a:defRPr/>
            </a:lvl1pPr>
          </a:lstStyle>
          <a:p>
            <a:pPr>
              <a:defRPr/>
            </a:pPr>
            <a:fld id="{59489E90-D7A9-4E33-AB63-3916C71D3031}" type="slidenum">
              <a:rPr lang="de-DE"/>
              <a:pPr>
                <a:defRPr/>
              </a:pPr>
              <a:t>‹Nr.›</a:t>
            </a:fld>
            <a:endParaRPr lang="de-DE"/>
          </a:p>
        </p:txBody>
      </p:sp>
    </p:spTree>
    <p:extLst>
      <p:ext uri="{BB962C8B-B14F-4D97-AF65-F5344CB8AC3E}">
        <p14:creationId xmlns:p14="http://schemas.microsoft.com/office/powerpoint/2010/main" val="27129629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Inhaltsplatzhalt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5" name="Datumsplatzhalter 3"/>
          <p:cNvSpPr>
            <a:spLocks noGrp="1"/>
          </p:cNvSpPr>
          <p:nvPr>
            <p:ph type="dt" sz="half" idx="10"/>
          </p:nvPr>
        </p:nvSpPr>
        <p:spPr/>
        <p:txBody>
          <a:bodyPr/>
          <a:lstStyle>
            <a:lvl1pPr>
              <a:defRPr/>
            </a:lvl1pPr>
          </a:lstStyle>
          <a:p>
            <a:pPr>
              <a:defRPr/>
            </a:pPr>
            <a:fld id="{E443D198-342D-457D-B0C0-7CE5BF8B0D31}" type="datetime1">
              <a:rPr lang="de-DE" smtClean="0"/>
              <a:t>10.04.2024</a:t>
            </a:fld>
            <a:endParaRPr lang="de-DE"/>
          </a:p>
        </p:txBody>
      </p:sp>
      <p:sp>
        <p:nvSpPr>
          <p:cNvPr id="6" name="Fußzeilenplatzhalter 4"/>
          <p:cNvSpPr>
            <a:spLocks noGrp="1"/>
          </p:cNvSpPr>
          <p:nvPr>
            <p:ph type="ftr" sz="quarter" idx="11"/>
          </p:nvPr>
        </p:nvSpPr>
        <p:spPr/>
        <p:txBody>
          <a:bodyPr/>
          <a:lstStyle>
            <a:lvl1pPr>
              <a:defRPr/>
            </a:lvl1pPr>
          </a:lstStyle>
          <a:p>
            <a:pPr>
              <a:defRPr/>
            </a:pPr>
            <a:endParaRPr lang="de-DE"/>
          </a:p>
        </p:txBody>
      </p:sp>
      <p:sp>
        <p:nvSpPr>
          <p:cNvPr id="7" name="Foliennummernplatzhalter 5"/>
          <p:cNvSpPr>
            <a:spLocks noGrp="1"/>
          </p:cNvSpPr>
          <p:nvPr>
            <p:ph type="sldNum" sz="quarter" idx="12"/>
          </p:nvPr>
        </p:nvSpPr>
        <p:spPr/>
        <p:txBody>
          <a:bodyPr/>
          <a:lstStyle>
            <a:lvl1pPr>
              <a:defRPr/>
            </a:lvl1pPr>
          </a:lstStyle>
          <a:p>
            <a:pPr>
              <a:defRPr/>
            </a:pPr>
            <a:fld id="{10A5705E-1522-4A51-86DC-A10440857EA2}" type="slidenum">
              <a:rPr lang="de-DE"/>
              <a:pPr>
                <a:defRPr/>
              </a:pPr>
              <a:t>‹Nr.›</a:t>
            </a:fld>
            <a:endParaRPr lang="de-DE"/>
          </a:p>
        </p:txBody>
      </p:sp>
    </p:spTree>
    <p:extLst>
      <p:ext uri="{BB962C8B-B14F-4D97-AF65-F5344CB8AC3E}">
        <p14:creationId xmlns:p14="http://schemas.microsoft.com/office/powerpoint/2010/main" val="23524805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de-DE"/>
              <a:t>Titelmasterformat durch Klicken bearbeiten</a:t>
            </a:r>
          </a:p>
        </p:txBody>
      </p:sp>
      <p:sp>
        <p:nvSpPr>
          <p:cNvPr id="3" name="Textplatzhalt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Textmasterformate durch Klicken bearbeiten</a:t>
            </a:r>
          </a:p>
        </p:txBody>
      </p:sp>
      <p:sp>
        <p:nvSpPr>
          <p:cNvPr id="4" name="Inhaltsplatzhalt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5" name="Textplatzhalt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Textmasterformate durch Klicken bearbeiten</a:t>
            </a:r>
          </a:p>
        </p:txBody>
      </p:sp>
      <p:sp>
        <p:nvSpPr>
          <p:cNvPr id="6" name="Inhaltsplatzhalt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7" name="Datumsplatzhalter 3"/>
          <p:cNvSpPr>
            <a:spLocks noGrp="1"/>
          </p:cNvSpPr>
          <p:nvPr>
            <p:ph type="dt" sz="half" idx="10"/>
          </p:nvPr>
        </p:nvSpPr>
        <p:spPr/>
        <p:txBody>
          <a:bodyPr/>
          <a:lstStyle>
            <a:lvl1pPr>
              <a:defRPr/>
            </a:lvl1pPr>
          </a:lstStyle>
          <a:p>
            <a:pPr>
              <a:defRPr/>
            </a:pPr>
            <a:fld id="{939342AD-BC45-406D-9024-57D58635AD24}" type="datetime1">
              <a:rPr lang="de-DE" smtClean="0"/>
              <a:t>10.04.2024</a:t>
            </a:fld>
            <a:endParaRPr lang="de-DE"/>
          </a:p>
        </p:txBody>
      </p:sp>
      <p:sp>
        <p:nvSpPr>
          <p:cNvPr id="8" name="Fußzeilenplatzhalter 4"/>
          <p:cNvSpPr>
            <a:spLocks noGrp="1"/>
          </p:cNvSpPr>
          <p:nvPr>
            <p:ph type="ftr" sz="quarter" idx="11"/>
          </p:nvPr>
        </p:nvSpPr>
        <p:spPr/>
        <p:txBody>
          <a:bodyPr/>
          <a:lstStyle>
            <a:lvl1pPr>
              <a:defRPr/>
            </a:lvl1pPr>
          </a:lstStyle>
          <a:p>
            <a:pPr>
              <a:defRPr/>
            </a:pPr>
            <a:endParaRPr lang="de-DE"/>
          </a:p>
        </p:txBody>
      </p:sp>
      <p:sp>
        <p:nvSpPr>
          <p:cNvPr id="9" name="Foliennummernplatzhalter 5"/>
          <p:cNvSpPr>
            <a:spLocks noGrp="1"/>
          </p:cNvSpPr>
          <p:nvPr>
            <p:ph type="sldNum" sz="quarter" idx="12"/>
          </p:nvPr>
        </p:nvSpPr>
        <p:spPr/>
        <p:txBody>
          <a:bodyPr/>
          <a:lstStyle>
            <a:lvl1pPr>
              <a:defRPr/>
            </a:lvl1pPr>
          </a:lstStyle>
          <a:p>
            <a:pPr>
              <a:defRPr/>
            </a:pPr>
            <a:fld id="{C7FD0E0D-27AA-4C1E-A98D-E9CD4395924D}" type="slidenum">
              <a:rPr lang="de-DE"/>
              <a:pPr>
                <a:defRPr/>
              </a:pPr>
              <a:t>‹Nr.›</a:t>
            </a:fld>
            <a:endParaRPr lang="de-DE"/>
          </a:p>
        </p:txBody>
      </p:sp>
    </p:spTree>
    <p:extLst>
      <p:ext uri="{BB962C8B-B14F-4D97-AF65-F5344CB8AC3E}">
        <p14:creationId xmlns:p14="http://schemas.microsoft.com/office/powerpoint/2010/main" val="42320294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Datumsplatzhalter 3"/>
          <p:cNvSpPr>
            <a:spLocks noGrp="1"/>
          </p:cNvSpPr>
          <p:nvPr>
            <p:ph type="dt" sz="half" idx="10"/>
          </p:nvPr>
        </p:nvSpPr>
        <p:spPr/>
        <p:txBody>
          <a:bodyPr/>
          <a:lstStyle>
            <a:lvl1pPr>
              <a:defRPr/>
            </a:lvl1pPr>
          </a:lstStyle>
          <a:p>
            <a:pPr>
              <a:defRPr/>
            </a:pPr>
            <a:fld id="{BFEA2953-5C5B-4C40-991C-F465A9ADEC65}" type="datetime1">
              <a:rPr lang="de-DE" smtClean="0"/>
              <a:t>10.04.2024</a:t>
            </a:fld>
            <a:endParaRPr lang="de-DE"/>
          </a:p>
        </p:txBody>
      </p:sp>
      <p:sp>
        <p:nvSpPr>
          <p:cNvPr id="4" name="Fußzeilenplatzhalter 4"/>
          <p:cNvSpPr>
            <a:spLocks noGrp="1"/>
          </p:cNvSpPr>
          <p:nvPr>
            <p:ph type="ftr" sz="quarter" idx="11"/>
          </p:nvPr>
        </p:nvSpPr>
        <p:spPr/>
        <p:txBody>
          <a:bodyPr/>
          <a:lstStyle>
            <a:lvl1pPr>
              <a:defRPr/>
            </a:lvl1pPr>
          </a:lstStyle>
          <a:p>
            <a:pPr>
              <a:defRPr/>
            </a:pPr>
            <a:endParaRPr lang="de-DE"/>
          </a:p>
        </p:txBody>
      </p:sp>
      <p:sp>
        <p:nvSpPr>
          <p:cNvPr id="5" name="Foliennummernplatzhalter 5"/>
          <p:cNvSpPr>
            <a:spLocks noGrp="1"/>
          </p:cNvSpPr>
          <p:nvPr>
            <p:ph type="sldNum" sz="quarter" idx="12"/>
          </p:nvPr>
        </p:nvSpPr>
        <p:spPr/>
        <p:txBody>
          <a:bodyPr/>
          <a:lstStyle>
            <a:lvl1pPr>
              <a:defRPr/>
            </a:lvl1pPr>
          </a:lstStyle>
          <a:p>
            <a:pPr>
              <a:defRPr/>
            </a:pPr>
            <a:fld id="{5A652AEE-C39A-4BA2-A37E-1FF0D0A07587}" type="slidenum">
              <a:rPr lang="de-DE"/>
              <a:pPr>
                <a:defRPr/>
              </a:pPr>
              <a:t>‹Nr.›</a:t>
            </a:fld>
            <a:endParaRPr lang="de-DE"/>
          </a:p>
        </p:txBody>
      </p:sp>
    </p:spTree>
    <p:extLst>
      <p:ext uri="{BB962C8B-B14F-4D97-AF65-F5344CB8AC3E}">
        <p14:creationId xmlns:p14="http://schemas.microsoft.com/office/powerpoint/2010/main" val="9371457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3"/>
          <p:cNvSpPr>
            <a:spLocks noGrp="1"/>
          </p:cNvSpPr>
          <p:nvPr>
            <p:ph type="dt" sz="half" idx="10"/>
          </p:nvPr>
        </p:nvSpPr>
        <p:spPr/>
        <p:txBody>
          <a:bodyPr/>
          <a:lstStyle>
            <a:lvl1pPr>
              <a:defRPr/>
            </a:lvl1pPr>
          </a:lstStyle>
          <a:p>
            <a:pPr>
              <a:defRPr/>
            </a:pPr>
            <a:fld id="{F0BB511D-AE8A-4741-ACA0-90DF6A9325CE}" type="datetime1">
              <a:rPr lang="de-DE" smtClean="0"/>
              <a:t>10.04.2024</a:t>
            </a:fld>
            <a:endParaRPr lang="de-DE"/>
          </a:p>
        </p:txBody>
      </p:sp>
      <p:sp>
        <p:nvSpPr>
          <p:cNvPr id="3" name="Fußzeilenplatzhalter 4"/>
          <p:cNvSpPr>
            <a:spLocks noGrp="1"/>
          </p:cNvSpPr>
          <p:nvPr>
            <p:ph type="ftr" sz="quarter" idx="11"/>
          </p:nvPr>
        </p:nvSpPr>
        <p:spPr/>
        <p:txBody>
          <a:bodyPr/>
          <a:lstStyle>
            <a:lvl1pPr>
              <a:defRPr/>
            </a:lvl1pPr>
          </a:lstStyle>
          <a:p>
            <a:pPr>
              <a:defRPr/>
            </a:pPr>
            <a:endParaRPr lang="de-DE"/>
          </a:p>
        </p:txBody>
      </p:sp>
      <p:sp>
        <p:nvSpPr>
          <p:cNvPr id="4" name="Foliennummernplatzhalter 5"/>
          <p:cNvSpPr>
            <a:spLocks noGrp="1"/>
          </p:cNvSpPr>
          <p:nvPr>
            <p:ph type="sldNum" sz="quarter" idx="12"/>
          </p:nvPr>
        </p:nvSpPr>
        <p:spPr/>
        <p:txBody>
          <a:bodyPr/>
          <a:lstStyle>
            <a:lvl1pPr>
              <a:defRPr/>
            </a:lvl1pPr>
          </a:lstStyle>
          <a:p>
            <a:pPr>
              <a:defRPr/>
            </a:pPr>
            <a:fld id="{BA8DCB8D-0FD8-4D05-9C7E-9B155A6A6A8E}" type="slidenum">
              <a:rPr lang="de-DE"/>
              <a:pPr>
                <a:defRPr/>
              </a:pPr>
              <a:t>‹Nr.›</a:t>
            </a:fld>
            <a:endParaRPr lang="de-DE"/>
          </a:p>
        </p:txBody>
      </p:sp>
    </p:spTree>
    <p:extLst>
      <p:ext uri="{BB962C8B-B14F-4D97-AF65-F5344CB8AC3E}">
        <p14:creationId xmlns:p14="http://schemas.microsoft.com/office/powerpoint/2010/main" val="1065619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de-DE"/>
              <a:t>Titelmasterformat durch Klicken bearbeiten</a:t>
            </a:r>
          </a:p>
        </p:txBody>
      </p:sp>
      <p:sp>
        <p:nvSpPr>
          <p:cNvPr id="3" name="Inhaltsplatzhalt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4" name="Textplatzhalt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Textmasterformate durch Klicken bearbeiten</a:t>
            </a:r>
          </a:p>
        </p:txBody>
      </p:sp>
      <p:sp>
        <p:nvSpPr>
          <p:cNvPr id="5" name="Datumsplatzhalter 3"/>
          <p:cNvSpPr>
            <a:spLocks noGrp="1"/>
          </p:cNvSpPr>
          <p:nvPr>
            <p:ph type="dt" sz="half" idx="10"/>
          </p:nvPr>
        </p:nvSpPr>
        <p:spPr/>
        <p:txBody>
          <a:bodyPr/>
          <a:lstStyle>
            <a:lvl1pPr>
              <a:defRPr/>
            </a:lvl1pPr>
          </a:lstStyle>
          <a:p>
            <a:pPr>
              <a:defRPr/>
            </a:pPr>
            <a:fld id="{E72CA4A6-6CFE-4CC0-B0E2-C12619226B94}" type="datetime1">
              <a:rPr lang="de-DE" smtClean="0"/>
              <a:t>10.04.2024</a:t>
            </a:fld>
            <a:endParaRPr lang="de-DE"/>
          </a:p>
        </p:txBody>
      </p:sp>
      <p:sp>
        <p:nvSpPr>
          <p:cNvPr id="6" name="Fußzeilenplatzhalter 4"/>
          <p:cNvSpPr>
            <a:spLocks noGrp="1"/>
          </p:cNvSpPr>
          <p:nvPr>
            <p:ph type="ftr" sz="quarter" idx="11"/>
          </p:nvPr>
        </p:nvSpPr>
        <p:spPr/>
        <p:txBody>
          <a:bodyPr/>
          <a:lstStyle>
            <a:lvl1pPr>
              <a:defRPr/>
            </a:lvl1pPr>
          </a:lstStyle>
          <a:p>
            <a:pPr>
              <a:defRPr/>
            </a:pPr>
            <a:endParaRPr lang="de-DE"/>
          </a:p>
        </p:txBody>
      </p:sp>
      <p:sp>
        <p:nvSpPr>
          <p:cNvPr id="7" name="Foliennummernplatzhalter 5"/>
          <p:cNvSpPr>
            <a:spLocks noGrp="1"/>
          </p:cNvSpPr>
          <p:nvPr>
            <p:ph type="sldNum" sz="quarter" idx="12"/>
          </p:nvPr>
        </p:nvSpPr>
        <p:spPr/>
        <p:txBody>
          <a:bodyPr/>
          <a:lstStyle>
            <a:lvl1pPr>
              <a:defRPr/>
            </a:lvl1pPr>
          </a:lstStyle>
          <a:p>
            <a:pPr>
              <a:defRPr/>
            </a:pPr>
            <a:fld id="{6188BEED-A1A1-4C54-949F-24334049B526}" type="slidenum">
              <a:rPr lang="de-DE"/>
              <a:pPr>
                <a:defRPr/>
              </a:pPr>
              <a:t>‹Nr.›</a:t>
            </a:fld>
            <a:endParaRPr lang="de-DE"/>
          </a:p>
        </p:txBody>
      </p:sp>
    </p:spTree>
    <p:extLst>
      <p:ext uri="{BB962C8B-B14F-4D97-AF65-F5344CB8AC3E}">
        <p14:creationId xmlns:p14="http://schemas.microsoft.com/office/powerpoint/2010/main" val="26313268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de-DE"/>
              <a:t>Titelmasterformat durch Klicken bearbeiten</a:t>
            </a:r>
          </a:p>
        </p:txBody>
      </p:sp>
      <p:sp>
        <p:nvSpPr>
          <p:cNvPr id="3" name="Bildplatzhalt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de-DE" noProof="0"/>
          </a:p>
        </p:txBody>
      </p:sp>
      <p:sp>
        <p:nvSpPr>
          <p:cNvPr id="4" name="Textplatzhalt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Textmasterformate durch Klicken bearbeiten</a:t>
            </a:r>
          </a:p>
        </p:txBody>
      </p:sp>
      <p:sp>
        <p:nvSpPr>
          <p:cNvPr id="5" name="Datumsplatzhalter 3"/>
          <p:cNvSpPr>
            <a:spLocks noGrp="1"/>
          </p:cNvSpPr>
          <p:nvPr>
            <p:ph type="dt" sz="half" idx="10"/>
          </p:nvPr>
        </p:nvSpPr>
        <p:spPr/>
        <p:txBody>
          <a:bodyPr/>
          <a:lstStyle>
            <a:lvl1pPr>
              <a:defRPr/>
            </a:lvl1pPr>
          </a:lstStyle>
          <a:p>
            <a:pPr>
              <a:defRPr/>
            </a:pPr>
            <a:fld id="{7C395B6B-5663-4DA0-B029-A16AD9BF212E}" type="datetime1">
              <a:rPr lang="de-DE" smtClean="0"/>
              <a:t>10.04.2024</a:t>
            </a:fld>
            <a:endParaRPr lang="de-DE"/>
          </a:p>
        </p:txBody>
      </p:sp>
      <p:sp>
        <p:nvSpPr>
          <p:cNvPr id="6" name="Fußzeilenplatzhalter 4"/>
          <p:cNvSpPr>
            <a:spLocks noGrp="1"/>
          </p:cNvSpPr>
          <p:nvPr>
            <p:ph type="ftr" sz="quarter" idx="11"/>
          </p:nvPr>
        </p:nvSpPr>
        <p:spPr/>
        <p:txBody>
          <a:bodyPr/>
          <a:lstStyle>
            <a:lvl1pPr>
              <a:defRPr/>
            </a:lvl1pPr>
          </a:lstStyle>
          <a:p>
            <a:pPr>
              <a:defRPr/>
            </a:pPr>
            <a:endParaRPr lang="de-DE"/>
          </a:p>
        </p:txBody>
      </p:sp>
      <p:sp>
        <p:nvSpPr>
          <p:cNvPr id="7" name="Foliennummernplatzhalter 5"/>
          <p:cNvSpPr>
            <a:spLocks noGrp="1"/>
          </p:cNvSpPr>
          <p:nvPr>
            <p:ph type="sldNum" sz="quarter" idx="12"/>
          </p:nvPr>
        </p:nvSpPr>
        <p:spPr/>
        <p:txBody>
          <a:bodyPr/>
          <a:lstStyle>
            <a:lvl1pPr>
              <a:defRPr/>
            </a:lvl1pPr>
          </a:lstStyle>
          <a:p>
            <a:pPr>
              <a:defRPr/>
            </a:pPr>
            <a:fld id="{00EF7131-027D-4306-98AA-460844E3BBA4}" type="slidenum">
              <a:rPr lang="de-DE"/>
              <a:pPr>
                <a:defRPr/>
              </a:pPr>
              <a:t>‹Nr.›</a:t>
            </a:fld>
            <a:endParaRPr lang="de-DE"/>
          </a:p>
        </p:txBody>
      </p:sp>
    </p:spTree>
    <p:extLst>
      <p:ext uri="{BB962C8B-B14F-4D97-AF65-F5344CB8AC3E}">
        <p14:creationId xmlns:p14="http://schemas.microsoft.com/office/powerpoint/2010/main" val="41279108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Vertikaler Textplatzhalter 2"/>
          <p:cNvSpPr>
            <a:spLocks noGrp="1"/>
          </p:cNvSpPr>
          <p:nvPr>
            <p:ph type="body" orient="vert" idx="1"/>
          </p:nvPr>
        </p:nvSpPr>
        <p:spPr/>
        <p:txBody>
          <a:bodyPr vert="eaVert"/>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10"/>
          </p:nvPr>
        </p:nvSpPr>
        <p:spPr/>
        <p:txBody>
          <a:bodyPr/>
          <a:lstStyle>
            <a:lvl1pPr>
              <a:defRPr/>
            </a:lvl1pPr>
          </a:lstStyle>
          <a:p>
            <a:pPr>
              <a:defRPr/>
            </a:pPr>
            <a:fld id="{AFB6F0A2-161E-4FC9-AAF1-6E28892751C4}" type="datetime1">
              <a:rPr lang="de-DE" smtClean="0"/>
              <a:t>10.04.2024</a:t>
            </a:fld>
            <a:endParaRPr lang="de-DE"/>
          </a:p>
        </p:txBody>
      </p:sp>
      <p:sp>
        <p:nvSpPr>
          <p:cNvPr id="5" name="Fußzeilenplatzhalter 4"/>
          <p:cNvSpPr>
            <a:spLocks noGrp="1"/>
          </p:cNvSpPr>
          <p:nvPr>
            <p:ph type="ftr" sz="quarter" idx="11"/>
          </p:nvPr>
        </p:nvSpPr>
        <p:spPr/>
        <p:txBody>
          <a:bodyPr/>
          <a:lstStyle>
            <a:lvl1pPr>
              <a:defRPr/>
            </a:lvl1pPr>
          </a:lstStyle>
          <a:p>
            <a:pPr>
              <a:defRPr/>
            </a:pPr>
            <a:endParaRPr lang="de-DE"/>
          </a:p>
        </p:txBody>
      </p:sp>
      <p:sp>
        <p:nvSpPr>
          <p:cNvPr id="6" name="Foliennummernplatzhalter 5"/>
          <p:cNvSpPr>
            <a:spLocks noGrp="1"/>
          </p:cNvSpPr>
          <p:nvPr>
            <p:ph type="sldNum" sz="quarter" idx="12"/>
          </p:nvPr>
        </p:nvSpPr>
        <p:spPr/>
        <p:txBody>
          <a:bodyPr/>
          <a:lstStyle>
            <a:lvl1pPr>
              <a:defRPr/>
            </a:lvl1pPr>
          </a:lstStyle>
          <a:p>
            <a:pPr>
              <a:defRPr/>
            </a:pPr>
            <a:fld id="{8FE4EBDF-FFB7-4D56-8098-0790084B8581}" type="slidenum">
              <a:rPr lang="de-DE"/>
              <a:pPr>
                <a:defRPr/>
              </a:pPr>
              <a:t>‹Nr.›</a:t>
            </a:fld>
            <a:endParaRPr lang="de-DE"/>
          </a:p>
        </p:txBody>
      </p:sp>
    </p:spTree>
    <p:extLst>
      <p:ext uri="{BB962C8B-B14F-4D97-AF65-F5344CB8AC3E}">
        <p14:creationId xmlns:p14="http://schemas.microsoft.com/office/powerpoint/2010/main" val="22577234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629400" y="274638"/>
            <a:ext cx="2057400" cy="5851525"/>
          </a:xfrm>
        </p:spPr>
        <p:txBody>
          <a:bodyPr vert="eaVert"/>
          <a:lstStyle/>
          <a:p>
            <a:r>
              <a:rPr lang="de-DE"/>
              <a:t>Titelmasterformat durch Klicken bearbeiten</a:t>
            </a:r>
          </a:p>
        </p:txBody>
      </p:sp>
      <p:sp>
        <p:nvSpPr>
          <p:cNvPr id="3" name="Vertikaler Textplatzhalter 2"/>
          <p:cNvSpPr>
            <a:spLocks noGrp="1"/>
          </p:cNvSpPr>
          <p:nvPr>
            <p:ph type="body" orient="vert" idx="1"/>
          </p:nvPr>
        </p:nvSpPr>
        <p:spPr>
          <a:xfrm>
            <a:off x="457200" y="274638"/>
            <a:ext cx="6019800" cy="5851525"/>
          </a:xfrm>
        </p:spPr>
        <p:txBody>
          <a:bodyPr vert="eaVert"/>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10"/>
          </p:nvPr>
        </p:nvSpPr>
        <p:spPr/>
        <p:txBody>
          <a:bodyPr/>
          <a:lstStyle>
            <a:lvl1pPr>
              <a:defRPr/>
            </a:lvl1pPr>
          </a:lstStyle>
          <a:p>
            <a:pPr>
              <a:defRPr/>
            </a:pPr>
            <a:fld id="{53367EAC-7AB9-449E-BA01-25358CC23B8A}" type="datetime1">
              <a:rPr lang="de-DE" smtClean="0"/>
              <a:t>10.04.2024</a:t>
            </a:fld>
            <a:endParaRPr lang="de-DE"/>
          </a:p>
        </p:txBody>
      </p:sp>
      <p:sp>
        <p:nvSpPr>
          <p:cNvPr id="5" name="Fußzeilenplatzhalter 4"/>
          <p:cNvSpPr>
            <a:spLocks noGrp="1"/>
          </p:cNvSpPr>
          <p:nvPr>
            <p:ph type="ftr" sz="quarter" idx="11"/>
          </p:nvPr>
        </p:nvSpPr>
        <p:spPr/>
        <p:txBody>
          <a:bodyPr/>
          <a:lstStyle>
            <a:lvl1pPr>
              <a:defRPr/>
            </a:lvl1pPr>
          </a:lstStyle>
          <a:p>
            <a:pPr>
              <a:defRPr/>
            </a:pPr>
            <a:endParaRPr lang="de-DE"/>
          </a:p>
        </p:txBody>
      </p:sp>
      <p:sp>
        <p:nvSpPr>
          <p:cNvPr id="6" name="Foliennummernplatzhalter 5"/>
          <p:cNvSpPr>
            <a:spLocks noGrp="1"/>
          </p:cNvSpPr>
          <p:nvPr>
            <p:ph type="sldNum" sz="quarter" idx="12"/>
          </p:nvPr>
        </p:nvSpPr>
        <p:spPr/>
        <p:txBody>
          <a:bodyPr/>
          <a:lstStyle>
            <a:lvl1pPr>
              <a:defRPr/>
            </a:lvl1pPr>
          </a:lstStyle>
          <a:p>
            <a:pPr>
              <a:defRPr/>
            </a:pPr>
            <a:fld id="{B8A37B59-B3BB-4FCA-8292-B39FDD4AEC50}" type="slidenum">
              <a:rPr lang="de-DE"/>
              <a:pPr>
                <a:defRPr/>
              </a:pPr>
              <a:t>‹Nr.›</a:t>
            </a:fld>
            <a:endParaRPr lang="de-DE"/>
          </a:p>
        </p:txBody>
      </p:sp>
    </p:spTree>
    <p:extLst>
      <p:ext uri="{BB962C8B-B14F-4D97-AF65-F5344CB8AC3E}">
        <p14:creationId xmlns:p14="http://schemas.microsoft.com/office/powerpoint/2010/main" val="29479145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50000"/>
          </a:schemeClr>
        </a:solidFill>
        <a:effectLst/>
      </p:bgPr>
    </p:bg>
    <p:spTree>
      <p:nvGrpSpPr>
        <p:cNvPr id="1" name=""/>
        <p:cNvGrpSpPr/>
        <p:nvPr/>
      </p:nvGrpSpPr>
      <p:grpSpPr>
        <a:xfrm>
          <a:off x="0" y="0"/>
          <a:ext cx="0" cy="0"/>
          <a:chOff x="0" y="0"/>
          <a:chExt cx="0" cy="0"/>
        </a:xfrm>
      </p:grpSpPr>
      <p:sp>
        <p:nvSpPr>
          <p:cNvPr id="1026" name="Titelplatzhalter 1"/>
          <p:cNvSpPr>
            <a:spLocks noGrp="1"/>
          </p:cNvSpPr>
          <p:nvPr>
            <p:ph type="title"/>
          </p:nvPr>
        </p:nvSpPr>
        <p:spPr bwMode="auto">
          <a:xfrm>
            <a:off x="457200" y="1196752"/>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de-DE" dirty="0"/>
              <a:t>Titelmasterformat durch Klicken bearbeiten</a:t>
            </a:r>
          </a:p>
        </p:txBody>
      </p:sp>
      <p:sp>
        <p:nvSpPr>
          <p:cNvPr id="1027" name="Textplatzhalt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cs typeface="+mn-cs"/>
              </a:defRPr>
            </a:lvl1pPr>
          </a:lstStyle>
          <a:p>
            <a:pPr>
              <a:defRPr/>
            </a:pPr>
            <a:fld id="{92D461CB-EB1F-4898-AFAD-5D17038B9C77}" type="datetime1">
              <a:rPr lang="de-DE" smtClean="0"/>
              <a:t>10.04.2024</a:t>
            </a:fld>
            <a:endParaRPr lang="de-DE"/>
          </a:p>
        </p:txBody>
      </p:sp>
      <p:sp>
        <p:nvSpPr>
          <p:cNvPr id="5" name="Fußzeilenplatzhalt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cs typeface="+mn-cs"/>
              </a:defRPr>
            </a:lvl1pPr>
          </a:lstStyle>
          <a:p>
            <a:pPr>
              <a:defRPr/>
            </a:pPr>
            <a:endParaRPr lang="de-DE"/>
          </a:p>
        </p:txBody>
      </p:sp>
      <p:sp>
        <p:nvSpPr>
          <p:cNvPr id="6" name="Foliennummernplatzhalt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cs typeface="+mn-cs"/>
              </a:defRPr>
            </a:lvl1pPr>
          </a:lstStyle>
          <a:p>
            <a:pPr>
              <a:defRPr/>
            </a:pPr>
            <a:fld id="{3A552790-56F0-41FD-B850-AD284E91B492}" type="slidenum">
              <a:rPr lang="de-DE"/>
              <a:pPr>
                <a:defRPr/>
              </a:pPr>
              <a:t>‹Nr.›</a:t>
            </a:fld>
            <a:endParaRPr lang="de-DE"/>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7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hf sldNum="0" hdr="0" ftr="0" dt="0"/>
  <p:txStyles>
    <p:titleStyle>
      <a:lvl1pPr algn="ctr" rtl="0" eaLnBrk="0" fontAlgn="base" hangingPunct="0">
        <a:spcBef>
          <a:spcPct val="0"/>
        </a:spcBef>
        <a:spcAft>
          <a:spcPct val="0"/>
        </a:spcAft>
        <a:defRPr sz="4400" kern="1200">
          <a:solidFill>
            <a:srgbClr val="FEEA36"/>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6.jpeg"/><Relationship Id="rId2" Type="http://schemas.openxmlformats.org/officeDocument/2006/relationships/image" Target="../media/image3.jpeg"/><Relationship Id="rId1" Type="http://schemas.openxmlformats.org/officeDocument/2006/relationships/slideLayout" Target="../slideLayouts/slideLayout1.xml"/><Relationship Id="rId6" Type="http://schemas.openxmlformats.org/officeDocument/2006/relationships/image" Target="../media/image2.jpeg"/><Relationship Id="rId5" Type="http://schemas.openxmlformats.org/officeDocument/2006/relationships/image" Target="../media/image1.jpeg"/><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6.jpeg"/><Relationship Id="rId2" Type="http://schemas.openxmlformats.org/officeDocument/2006/relationships/image" Target="../media/image3.jpeg"/><Relationship Id="rId1" Type="http://schemas.openxmlformats.org/officeDocument/2006/relationships/slideLayout" Target="../slideLayouts/slideLayout1.xml"/><Relationship Id="rId6" Type="http://schemas.openxmlformats.org/officeDocument/2006/relationships/image" Target="../media/image2.jpeg"/><Relationship Id="rId5" Type="http://schemas.openxmlformats.org/officeDocument/2006/relationships/image" Target="../media/image1.jpe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6.jpeg"/><Relationship Id="rId2" Type="http://schemas.openxmlformats.org/officeDocument/2006/relationships/image" Target="../media/image3.jpeg"/><Relationship Id="rId1" Type="http://schemas.openxmlformats.org/officeDocument/2006/relationships/slideLayout" Target="../slideLayouts/slideLayout1.xml"/><Relationship Id="rId6" Type="http://schemas.openxmlformats.org/officeDocument/2006/relationships/image" Target="../media/image2.jpeg"/><Relationship Id="rId5" Type="http://schemas.openxmlformats.org/officeDocument/2006/relationships/image" Target="../media/image1.jpe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6.jpeg"/><Relationship Id="rId2" Type="http://schemas.openxmlformats.org/officeDocument/2006/relationships/image" Target="../media/image3.jpeg"/><Relationship Id="rId1" Type="http://schemas.openxmlformats.org/officeDocument/2006/relationships/slideLayout" Target="../slideLayouts/slideLayout1.xml"/><Relationship Id="rId6" Type="http://schemas.openxmlformats.org/officeDocument/2006/relationships/image" Target="../media/image2.jpeg"/><Relationship Id="rId5" Type="http://schemas.openxmlformats.org/officeDocument/2006/relationships/image" Target="../media/image1.jpe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jpeg"/><Relationship Id="rId7" Type="http://schemas.openxmlformats.org/officeDocument/2006/relationships/diagramColors" Target="../diagrams/colors1.xml"/><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6.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2.jpeg"/><Relationship Id="rId7" Type="http://schemas.openxmlformats.org/officeDocument/2006/relationships/diagramColors" Target="../diagrams/colors2.xml"/><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diagramLayout" Target="../diagrams/layout6.xml"/><Relationship Id="rId7" Type="http://schemas.openxmlformats.org/officeDocument/2006/relationships/image" Target="../media/image8.jpeg"/><Relationship Id="rId2" Type="http://schemas.openxmlformats.org/officeDocument/2006/relationships/diagramData" Target="../diagrams/data6.xml"/><Relationship Id="rId1" Type="http://schemas.openxmlformats.org/officeDocument/2006/relationships/slideLayout" Target="../slideLayouts/slideLayout7.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7.xml"/><Relationship Id="rId7" Type="http://schemas.openxmlformats.org/officeDocument/2006/relationships/image" Target="../media/image10.png"/><Relationship Id="rId2" Type="http://schemas.openxmlformats.org/officeDocument/2006/relationships/diagramData" Target="../diagrams/data7.xml"/><Relationship Id="rId1" Type="http://schemas.openxmlformats.org/officeDocument/2006/relationships/slideLayout" Target="../slideLayouts/slideLayout3.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3.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8.xml.rels><?xml version="1.0" encoding="UTF-8" standalone="yes"?>
<Relationships xmlns="http://schemas.openxmlformats.org/package/2006/relationships"><Relationship Id="rId8" Type="http://schemas.openxmlformats.org/officeDocument/2006/relationships/image" Target="../media/image2.jpeg"/><Relationship Id="rId3" Type="http://schemas.openxmlformats.org/officeDocument/2006/relationships/diagramLayout" Target="../diagrams/layout9.xml"/><Relationship Id="rId7" Type="http://schemas.openxmlformats.org/officeDocument/2006/relationships/image" Target="../media/image1.jpeg"/><Relationship Id="rId2" Type="http://schemas.openxmlformats.org/officeDocument/2006/relationships/diagramData" Target="../diagrams/data9.xml"/><Relationship Id="rId1" Type="http://schemas.openxmlformats.org/officeDocument/2006/relationships/slideLayout" Target="../slideLayouts/slideLayout1.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12.png"/><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3.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11.xml"/><Relationship Id="rId7" Type="http://schemas.openxmlformats.org/officeDocument/2006/relationships/image" Target="../media/image13.png"/><Relationship Id="rId2" Type="http://schemas.openxmlformats.org/officeDocument/2006/relationships/diagramData" Target="../diagrams/data11.xml"/><Relationship Id="rId1" Type="http://schemas.openxmlformats.org/officeDocument/2006/relationships/slideLayout" Target="../slideLayouts/slideLayout3.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39.xml.rels><?xml version="1.0" encoding="UTF-8" standalone="yes"?>
<Relationships xmlns="http://schemas.openxmlformats.org/package/2006/relationships"><Relationship Id="rId3" Type="http://schemas.openxmlformats.org/officeDocument/2006/relationships/diagramLayout" Target="../diagrams/layout12.xml"/><Relationship Id="rId7" Type="http://schemas.openxmlformats.org/officeDocument/2006/relationships/image" Target="../media/image13.png"/><Relationship Id="rId2" Type="http://schemas.openxmlformats.org/officeDocument/2006/relationships/diagramData" Target="../diagrams/data12.xml"/><Relationship Id="rId1" Type="http://schemas.openxmlformats.org/officeDocument/2006/relationships/slideLayout" Target="../slideLayouts/slideLayout3.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40.xml.rels><?xml version="1.0" encoding="UTF-8" standalone="yes"?>
<Relationships xmlns="http://schemas.openxmlformats.org/package/2006/relationships"><Relationship Id="rId3" Type="http://schemas.openxmlformats.org/officeDocument/2006/relationships/diagramLayout" Target="../diagrams/layout13.xml"/><Relationship Id="rId7" Type="http://schemas.openxmlformats.org/officeDocument/2006/relationships/image" Target="../media/image13.png"/><Relationship Id="rId2" Type="http://schemas.openxmlformats.org/officeDocument/2006/relationships/diagramData" Target="../diagrams/data13.xml"/><Relationship Id="rId1" Type="http://schemas.openxmlformats.org/officeDocument/2006/relationships/slideLayout" Target="../slideLayouts/slideLayout3.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41.xml.rels><?xml version="1.0" encoding="UTF-8" standalone="yes"?>
<Relationships xmlns="http://schemas.openxmlformats.org/package/2006/relationships"><Relationship Id="rId3" Type="http://schemas.openxmlformats.org/officeDocument/2006/relationships/diagramLayout" Target="../diagrams/layout14.xml"/><Relationship Id="rId7" Type="http://schemas.openxmlformats.org/officeDocument/2006/relationships/image" Target="../media/image13.png"/><Relationship Id="rId2" Type="http://schemas.openxmlformats.org/officeDocument/2006/relationships/diagramData" Target="../diagrams/data14.xml"/><Relationship Id="rId1" Type="http://schemas.openxmlformats.org/officeDocument/2006/relationships/slideLayout" Target="../slideLayouts/slideLayout3.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3.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customXml" Target="../ink/ink2.xml"/><Relationship Id="rId7" Type="http://schemas.openxmlformats.org/officeDocument/2006/relationships/customXml" Target="../ink/ink4.xml"/><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customXml" Target="../ink/ink3.xml"/><Relationship Id="rId4" Type="http://schemas.openxmlformats.org/officeDocument/2006/relationships/image" Target="../media/image15.png"/></Relationships>
</file>

<file path=ppt/slides/_rels/slide58.xml.rels><?xml version="1.0" encoding="UTF-8" standalone="yes"?>
<Relationships xmlns="http://schemas.openxmlformats.org/package/2006/relationships"><Relationship Id="rId3" Type="http://schemas.openxmlformats.org/officeDocument/2006/relationships/customXml" Target="../ink/ink5.xml"/><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customXml" Target="../ink/ink6.xml"/><Relationship Id="rId4" Type="http://schemas.openxmlformats.org/officeDocument/2006/relationships/image" Target="../media/image18.png"/></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customXml" Target="../ink/ink7.xml"/><Relationship Id="rId7" Type="http://schemas.openxmlformats.org/officeDocument/2006/relationships/customXml" Target="../ink/ink9.xml"/><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customXml" Target="../ink/ink8.xml"/><Relationship Id="rId10" Type="http://schemas.openxmlformats.org/officeDocument/2006/relationships/image" Target="../media/image23.png"/><Relationship Id="rId4" Type="http://schemas.openxmlformats.org/officeDocument/2006/relationships/image" Target="../media/image20.png"/><Relationship Id="rId9" Type="http://schemas.openxmlformats.org/officeDocument/2006/relationships/customXml" Target="../ink/ink10.xml"/></Relationships>
</file>

<file path=ppt/slides/_rels/slide63.xml.rels><?xml version="1.0" encoding="UTF-8" standalone="yes"?>
<Relationships xmlns="http://schemas.openxmlformats.org/package/2006/relationships"><Relationship Id="rId3" Type="http://schemas.openxmlformats.org/officeDocument/2006/relationships/customXml" Target="../ink/ink11.xml"/><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customXml" Target="../ink/ink12.xml"/><Relationship Id="rId4" Type="http://schemas.openxmlformats.org/officeDocument/2006/relationships/image" Target="../media/image24.png"/></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69.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3.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70.xml.rels><?xml version="1.0" encoding="UTF-8" standalone="yes"?>
<Relationships xmlns="http://schemas.openxmlformats.org/package/2006/relationships"><Relationship Id="rId3" Type="http://schemas.openxmlformats.org/officeDocument/2006/relationships/diagramData" Target="../diagrams/data17.xml"/><Relationship Id="rId7" Type="http://schemas.microsoft.com/office/2007/relationships/diagramDrawing" Target="../diagrams/drawing17.xml"/><Relationship Id="rId2" Type="http://schemas.openxmlformats.org/officeDocument/2006/relationships/notesSlide" Target="../notesSlides/notesSlide31.xml"/><Relationship Id="rId1" Type="http://schemas.openxmlformats.org/officeDocument/2006/relationships/slideLayout" Target="../slideLayouts/slideLayout3.xml"/><Relationship Id="rId6" Type="http://schemas.openxmlformats.org/officeDocument/2006/relationships/diagramColors" Target="../diagrams/colors17.xml"/><Relationship Id="rId5" Type="http://schemas.openxmlformats.org/officeDocument/2006/relationships/diagramQuickStyle" Target="../diagrams/quickStyle17.xml"/><Relationship Id="rId4" Type="http://schemas.openxmlformats.org/officeDocument/2006/relationships/diagramLayout" Target="../diagrams/layout17.xml"/></Relationships>
</file>

<file path=ppt/slides/_rels/slide71.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3.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hyperlink" Target="http://www.schulministerium.nrw.de/" TargetMode="External"/><Relationship Id="rId2" Type="http://schemas.openxmlformats.org/officeDocument/2006/relationships/hyperlink" Target="http://www.ssgxanten.de/" TargetMode="Externa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hyperlink" Target="http://www.schulministerium.nrw.de/" TargetMode="Externa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28.emf"/><Relationship Id="rId2" Type="http://schemas.openxmlformats.org/officeDocument/2006/relationships/image" Target="../media/image27.emf"/><Relationship Id="rId1" Type="http://schemas.openxmlformats.org/officeDocument/2006/relationships/slideLayout" Target="../slideLayouts/slideLayout2.xml"/><Relationship Id="rId4" Type="http://schemas.openxmlformats.org/officeDocument/2006/relationships/image" Target="../media/image29.jpeg"/></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050" name="Titel 1"/>
          <p:cNvSpPr>
            <a:spLocks noGrp="1"/>
          </p:cNvSpPr>
          <p:nvPr>
            <p:ph type="ctrTitle"/>
          </p:nvPr>
        </p:nvSpPr>
        <p:spPr>
          <a:xfrm>
            <a:off x="828228" y="4159473"/>
            <a:ext cx="8496300" cy="1501775"/>
          </a:xfrm>
        </p:spPr>
        <p:txBody>
          <a:bodyPr/>
          <a:lstStyle/>
          <a:p>
            <a:pPr marL="742950" indent="-742950" eaLnBrk="1" hangingPunct="1"/>
            <a:br>
              <a:rPr lang="de-DE" sz="2800" dirty="0">
                <a:solidFill>
                  <a:schemeClr val="bg1"/>
                </a:solidFill>
              </a:rPr>
            </a:br>
            <a:r>
              <a:rPr lang="de-DE" sz="2800" dirty="0">
                <a:solidFill>
                  <a:schemeClr val="bg1"/>
                </a:solidFill>
              </a:rPr>
              <a:t>Kurz-Vorstellung</a:t>
            </a:r>
            <a:br>
              <a:rPr lang="de-DE" sz="2800" dirty="0">
                <a:solidFill>
                  <a:schemeClr val="bg1"/>
                </a:solidFill>
              </a:rPr>
            </a:br>
            <a:br>
              <a:rPr lang="de-DE" sz="2800" dirty="0">
                <a:solidFill>
                  <a:schemeClr val="bg1"/>
                </a:solidFill>
              </a:rPr>
            </a:br>
            <a:endParaRPr lang="de-DE" sz="2800" dirty="0">
              <a:solidFill>
                <a:schemeClr val="bg1"/>
              </a:solidFill>
            </a:endParaRPr>
          </a:p>
        </p:txBody>
      </p:sp>
      <p:sp>
        <p:nvSpPr>
          <p:cNvPr id="4" name="Rectangle 3"/>
          <p:cNvSpPr>
            <a:spLocks noGrp="1" noChangeArrowheads="1"/>
          </p:cNvSpPr>
          <p:nvPr>
            <p:ph type="subTitle" idx="1"/>
          </p:nvPr>
        </p:nvSpPr>
        <p:spPr>
          <a:xfrm>
            <a:off x="2195736" y="2554734"/>
            <a:ext cx="6400800" cy="730250"/>
          </a:xfrm>
          <a:effectLst>
            <a:outerShdw blurRad="50800" dist="50800" dir="5400000" algn="ctr" rotWithShape="0">
              <a:schemeClr val="tx1"/>
            </a:outerShdw>
          </a:effectLst>
        </p:spPr>
        <p:txBody>
          <a:bodyPr/>
          <a:lstStyle/>
          <a:p>
            <a:pPr eaLnBrk="1" hangingPunct="1">
              <a:defRPr/>
            </a:pPr>
            <a:r>
              <a:rPr lang="de-DE" dirty="0">
                <a:solidFill>
                  <a:srgbClr val="FFFF00"/>
                </a:solidFill>
                <a:effectLst>
                  <a:outerShdw blurRad="38100" dist="38100" dir="2700000" algn="tl">
                    <a:schemeClr val="tx1"/>
                  </a:outerShdw>
                </a:effectLst>
              </a:rPr>
              <a:t>zum Schuljahr 2024/25</a:t>
            </a:r>
            <a:br>
              <a:rPr lang="de-DE" dirty="0">
                <a:solidFill>
                  <a:srgbClr val="FFFF00"/>
                </a:solidFill>
                <a:effectLst>
                  <a:outerShdw blurRad="38100" dist="38100" dir="2700000" algn="tl">
                    <a:schemeClr val="tx1"/>
                  </a:outerShdw>
                </a:effectLst>
              </a:rPr>
            </a:br>
            <a:r>
              <a:rPr lang="de-DE" dirty="0">
                <a:solidFill>
                  <a:srgbClr val="FFFF00"/>
                </a:solidFill>
                <a:effectLst>
                  <a:outerShdw blurRad="38100" dist="38100" dir="2700000" algn="tl">
                    <a:schemeClr val="tx1"/>
                  </a:outerShdw>
                </a:effectLst>
              </a:rPr>
              <a:t>(Abitur 2027)</a:t>
            </a:r>
          </a:p>
        </p:txBody>
      </p:sp>
      <p:sp>
        <p:nvSpPr>
          <p:cNvPr id="5" name="Rectangle 3"/>
          <p:cNvSpPr txBox="1">
            <a:spLocks noChangeArrowheads="1"/>
          </p:cNvSpPr>
          <p:nvPr/>
        </p:nvSpPr>
        <p:spPr bwMode="auto">
          <a:xfrm>
            <a:off x="2347664" y="1402606"/>
            <a:ext cx="6400800" cy="730250"/>
          </a:xfrm>
          <a:prstGeom prst="rect">
            <a:avLst/>
          </a:prstGeo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Font typeface="Arial" charset="0"/>
              <a:buNone/>
              <a:defRPr sz="3200" kern="1200">
                <a:solidFill>
                  <a:schemeClr val="tx1">
                    <a:tint val="75000"/>
                  </a:schemeClr>
                </a:solidFill>
                <a:latin typeface="+mn-lt"/>
                <a:ea typeface="+mn-ea"/>
                <a:cs typeface="+mn-cs"/>
              </a:defRPr>
            </a:lvl1pPr>
            <a:lvl2pPr marL="457200" indent="0" algn="ctr" rtl="0" eaLnBrk="0" fontAlgn="base" hangingPunct="0">
              <a:spcBef>
                <a:spcPct val="20000"/>
              </a:spcBef>
              <a:spcAft>
                <a:spcPct val="0"/>
              </a:spcAft>
              <a:buFont typeface="Arial" charset="0"/>
              <a:buNone/>
              <a:defRPr sz="2800" kern="1200">
                <a:solidFill>
                  <a:schemeClr val="tx1">
                    <a:tint val="75000"/>
                  </a:schemeClr>
                </a:solidFill>
                <a:latin typeface="+mn-lt"/>
                <a:ea typeface="+mn-ea"/>
                <a:cs typeface="+mn-cs"/>
              </a:defRPr>
            </a:lvl2pPr>
            <a:lvl3pPr marL="914400" indent="0" algn="ctr" rtl="0" eaLnBrk="0" fontAlgn="base" hangingPunct="0">
              <a:spcBef>
                <a:spcPct val="20000"/>
              </a:spcBef>
              <a:spcAft>
                <a:spcPct val="0"/>
              </a:spcAft>
              <a:buFont typeface="Arial" charset="0"/>
              <a:buNone/>
              <a:defRPr sz="2400" kern="1200">
                <a:solidFill>
                  <a:schemeClr val="tx1">
                    <a:tint val="75000"/>
                  </a:schemeClr>
                </a:solidFill>
                <a:latin typeface="+mn-lt"/>
                <a:ea typeface="+mn-ea"/>
                <a:cs typeface="+mn-cs"/>
              </a:defRPr>
            </a:lvl3pPr>
            <a:lvl4pPr marL="1371600" indent="0" algn="ctr" rtl="0" eaLnBrk="0" fontAlgn="base" hangingPunct="0">
              <a:spcBef>
                <a:spcPct val="20000"/>
              </a:spcBef>
              <a:spcAft>
                <a:spcPct val="0"/>
              </a:spcAft>
              <a:buFont typeface="Arial" charset="0"/>
              <a:buNone/>
              <a:defRPr sz="2000" kern="1200">
                <a:solidFill>
                  <a:schemeClr val="tx1">
                    <a:tint val="75000"/>
                  </a:schemeClr>
                </a:solidFill>
                <a:latin typeface="+mn-lt"/>
                <a:ea typeface="+mn-ea"/>
                <a:cs typeface="+mn-cs"/>
              </a:defRPr>
            </a:lvl4pPr>
            <a:lvl5pPr marL="1828800" indent="0" algn="ctr" rtl="0" eaLnBrk="0" fontAlgn="base" hangingPunct="0">
              <a:spcBef>
                <a:spcPct val="20000"/>
              </a:spcBef>
              <a:spcAft>
                <a:spcPct val="0"/>
              </a:spcAft>
              <a:buFont typeface="Arial"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1" hangingPunct="1">
              <a:defRPr/>
            </a:pPr>
            <a:r>
              <a:rPr lang="de-DE" sz="5400" u="sng" dirty="0">
                <a:solidFill>
                  <a:srgbClr val="FFFF00"/>
                </a:solidFill>
                <a:effectLst>
                  <a:outerShdw blurRad="38100" dist="38100" dir="2700000" algn="tl">
                    <a:schemeClr val="tx1"/>
                  </a:outerShdw>
                </a:effectLst>
              </a:rPr>
              <a:t>Gymnasiale Oberstufe</a:t>
            </a:r>
          </a:p>
        </p:txBody>
      </p:sp>
      <p:pic>
        <p:nvPicPr>
          <p:cNvPr id="7" name="Picture 12" descr="Bild1xxxw"/>
          <p:cNvPicPr>
            <a:picLocks noChangeAspect="1" noChangeArrowheads="1"/>
          </p:cNvPicPr>
          <p:nvPr/>
        </p:nvPicPr>
        <p:blipFill>
          <a:blip r:embed="rId2" cstate="print"/>
          <a:srcRect/>
          <a:stretch>
            <a:fillRect/>
          </a:stretch>
        </p:blipFill>
        <p:spPr bwMode="auto">
          <a:xfrm>
            <a:off x="2562" y="1171124"/>
            <a:ext cx="2209800" cy="1524000"/>
          </a:xfrm>
          <a:prstGeom prst="rect">
            <a:avLst/>
          </a:prstGeom>
          <a:noFill/>
          <a:ln w="9525">
            <a:noFill/>
            <a:miter lim="800000"/>
            <a:headEnd/>
            <a:tailEnd/>
          </a:ln>
        </p:spPr>
      </p:pic>
      <p:pic>
        <p:nvPicPr>
          <p:cNvPr id="8" name="Picture 14" descr="ChorOrchKonz2011_09w"/>
          <p:cNvPicPr>
            <a:picLocks noChangeAspect="1" noChangeArrowheads="1"/>
          </p:cNvPicPr>
          <p:nvPr/>
        </p:nvPicPr>
        <p:blipFill rotWithShape="1">
          <a:blip r:embed="rId3" cstate="print"/>
          <a:srcRect t="5502"/>
          <a:stretch/>
        </p:blipFill>
        <p:spPr bwMode="auto">
          <a:xfrm>
            <a:off x="-5751" y="4077072"/>
            <a:ext cx="2209800" cy="1440160"/>
          </a:xfrm>
          <a:prstGeom prst="rect">
            <a:avLst/>
          </a:prstGeom>
          <a:noFill/>
          <a:ln w="9525">
            <a:noFill/>
            <a:miter lim="800000"/>
            <a:headEnd/>
            <a:tailEnd/>
          </a:ln>
        </p:spPr>
      </p:pic>
      <p:pic>
        <p:nvPicPr>
          <p:cNvPr id="9" name="Picture 15" descr="PhysikTag11_031w"/>
          <p:cNvPicPr>
            <a:picLocks noChangeAspect="1" noChangeArrowheads="1"/>
          </p:cNvPicPr>
          <p:nvPr/>
        </p:nvPicPr>
        <p:blipFill>
          <a:blip r:embed="rId4" cstate="print"/>
          <a:srcRect/>
          <a:stretch>
            <a:fillRect/>
          </a:stretch>
        </p:blipFill>
        <p:spPr bwMode="auto">
          <a:xfrm>
            <a:off x="0" y="5478476"/>
            <a:ext cx="2195736" cy="1368152"/>
          </a:xfrm>
          <a:prstGeom prst="rect">
            <a:avLst/>
          </a:prstGeom>
          <a:noFill/>
          <a:ln w="9525">
            <a:noFill/>
            <a:miter lim="800000"/>
            <a:headEnd/>
            <a:tailEnd/>
          </a:ln>
        </p:spPr>
      </p:pic>
      <p:grpSp>
        <p:nvGrpSpPr>
          <p:cNvPr id="10" name="Gruppieren 9"/>
          <p:cNvGrpSpPr/>
          <p:nvPr/>
        </p:nvGrpSpPr>
        <p:grpSpPr>
          <a:xfrm>
            <a:off x="0" y="0"/>
            <a:ext cx="9144000" cy="1155700"/>
            <a:chOff x="0" y="0"/>
            <a:chExt cx="9144000" cy="1155700"/>
          </a:xfrm>
        </p:grpSpPr>
        <p:sp>
          <p:nvSpPr>
            <p:cNvPr id="3" name="Rechteck 2"/>
            <p:cNvSpPr/>
            <p:nvPr/>
          </p:nvSpPr>
          <p:spPr>
            <a:xfrm>
              <a:off x="0" y="8313"/>
              <a:ext cx="2195736" cy="11365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6" name="Picture 10" descr="Peter05Aw"/>
            <p:cNvPicPr>
              <a:picLocks noChangeAspect="1" noChangeArrowheads="1"/>
            </p:cNvPicPr>
            <p:nvPr/>
          </p:nvPicPr>
          <p:blipFill>
            <a:blip r:embed="rId5" cstate="print"/>
            <a:srcRect/>
            <a:stretch>
              <a:fillRect/>
            </a:stretch>
          </p:blipFill>
          <p:spPr bwMode="auto">
            <a:xfrm>
              <a:off x="2209800" y="0"/>
              <a:ext cx="6934200" cy="1155700"/>
            </a:xfrm>
            <a:prstGeom prst="rect">
              <a:avLst/>
            </a:prstGeom>
            <a:noFill/>
            <a:ln w="9525">
              <a:noFill/>
              <a:miter lim="800000"/>
              <a:headEnd/>
              <a:tailEnd/>
            </a:ln>
          </p:spPr>
        </p:pic>
        <p:pic>
          <p:nvPicPr>
            <p:cNvPr id="2" name="Grafik 1"/>
            <p:cNvPicPr>
              <a:picLocks noChangeAspect="1"/>
            </p:cNvPicPr>
            <p:nvPr/>
          </p:nvPicPr>
          <p:blipFill rotWithShape="1">
            <a:blip r:embed="rId6" cstate="print">
              <a:extLst>
                <a:ext uri="{28A0092B-C50C-407E-A947-70E740481C1C}">
                  <a14:useLocalDpi xmlns:a14="http://schemas.microsoft.com/office/drawing/2010/main" val="0"/>
                </a:ext>
              </a:extLst>
            </a:blip>
            <a:srcRect t="-2390" b="-1"/>
            <a:stretch/>
          </p:blipFill>
          <p:spPr>
            <a:xfrm>
              <a:off x="27183" y="240531"/>
              <a:ext cx="2160240" cy="864595"/>
            </a:xfrm>
            <a:prstGeom prst="rect">
              <a:avLst/>
            </a:prstGeom>
          </p:spPr>
        </p:pic>
      </p:grpSp>
      <p:pic>
        <p:nvPicPr>
          <p:cNvPr id="12" name="Bildplatzhalter 23"/>
          <p:cNvPicPr>
            <a:picLocks noChangeAspect="1"/>
          </p:cNvPicPr>
          <p:nvPr/>
        </p:nvPicPr>
        <p:blipFill rotWithShape="1">
          <a:blip r:embed="rId7" cstate="print">
            <a:extLst>
              <a:ext uri="{28A0092B-C50C-407E-A947-70E740481C1C}">
                <a14:useLocalDpi xmlns:a14="http://schemas.microsoft.com/office/drawing/2010/main" val="0"/>
              </a:ext>
            </a:extLst>
          </a:blip>
          <a:srcRect l="1933" r="1933" b="7795"/>
          <a:stretch/>
        </p:blipFill>
        <p:spPr>
          <a:xfrm>
            <a:off x="0" y="2716136"/>
            <a:ext cx="2196000" cy="1360936"/>
          </a:xfrm>
          <a:prstGeom prst="rect">
            <a:avLst/>
          </a:prstGeom>
        </p:spPr>
      </p:pic>
      <p:sp>
        <p:nvSpPr>
          <p:cNvPr id="13" name="Fußzeilenplatzhalter 12">
            <a:extLst>
              <a:ext uri="{FF2B5EF4-FFF2-40B4-BE49-F238E27FC236}">
                <a16:creationId xmlns:a16="http://schemas.microsoft.com/office/drawing/2014/main" id="{BA9A5E98-64CE-4774-9342-55741C3C5EAD}"/>
              </a:ext>
            </a:extLst>
          </p:cNvPr>
          <p:cNvSpPr>
            <a:spLocks noGrp="1"/>
          </p:cNvSpPr>
          <p:nvPr>
            <p:ph type="ftr" sz="quarter" idx="11"/>
          </p:nvPr>
        </p:nvSpPr>
        <p:spPr>
          <a:xfrm>
            <a:off x="5004048" y="6370089"/>
            <a:ext cx="3744416" cy="365125"/>
          </a:xfrm>
        </p:spPr>
        <p:txBody>
          <a:bodyPr/>
          <a:lstStyle/>
          <a:p>
            <a:pPr algn="r">
              <a:defRPr/>
            </a:pPr>
            <a:r>
              <a:rPr lang="de-DE" sz="1600" dirty="0">
                <a:solidFill>
                  <a:schemeClr val="bg1"/>
                </a:solidFill>
                <a:latin typeface="+mn-lt"/>
              </a:rPr>
              <a:t>Ulrich Scharffe (Oberstufenkoordinator)</a:t>
            </a:r>
          </a:p>
        </p:txBody>
      </p:sp>
      <p:sp>
        <p:nvSpPr>
          <p:cNvPr id="14" name="Datumsplatzhalter 10">
            <a:extLst>
              <a:ext uri="{FF2B5EF4-FFF2-40B4-BE49-F238E27FC236}">
                <a16:creationId xmlns:a16="http://schemas.microsoft.com/office/drawing/2014/main" id="{9BB765E8-D1B5-4F6B-9FA8-6CF9C275568B}"/>
              </a:ext>
            </a:extLst>
          </p:cNvPr>
          <p:cNvSpPr>
            <a:spLocks noGrp="1"/>
          </p:cNvSpPr>
          <p:nvPr>
            <p:ph type="dt" sz="half" idx="10"/>
          </p:nvPr>
        </p:nvSpPr>
        <p:spPr>
          <a:xfrm>
            <a:off x="2347664" y="6370089"/>
            <a:ext cx="2133600" cy="365125"/>
          </a:xfrm>
        </p:spPr>
        <p:txBody>
          <a:bodyPr/>
          <a:lstStyle/>
          <a:p>
            <a:pPr>
              <a:defRPr/>
            </a:pPr>
            <a:fld id="{957212C3-F6DE-4813-95EB-7A62972FA171}" type="datetime1">
              <a:rPr lang="de-DE" sz="1600" smtClean="0">
                <a:solidFill>
                  <a:schemeClr val="bg1"/>
                </a:solidFill>
                <a:latin typeface="+mn-lt"/>
              </a:rPr>
              <a:t>10.04.2024</a:t>
            </a:fld>
            <a:endParaRPr lang="de-DE" sz="1600" dirty="0">
              <a:solidFill>
                <a:schemeClr val="bg1"/>
              </a:solidFill>
              <a:latin typeface="+mn-lt"/>
            </a:endParaRPr>
          </a:p>
        </p:txBody>
      </p:sp>
    </p:spTree>
    <p:extLst>
      <p:ext uri="{BB962C8B-B14F-4D97-AF65-F5344CB8AC3E}">
        <p14:creationId xmlns:p14="http://schemas.microsoft.com/office/powerpoint/2010/main" val="35449303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itel 1"/>
          <p:cNvSpPr>
            <a:spLocks noGrp="1"/>
          </p:cNvSpPr>
          <p:nvPr>
            <p:ph type="ctrTitle"/>
          </p:nvPr>
        </p:nvSpPr>
        <p:spPr>
          <a:xfrm>
            <a:off x="828228" y="4159473"/>
            <a:ext cx="8496300" cy="1501775"/>
          </a:xfrm>
        </p:spPr>
        <p:txBody>
          <a:bodyPr/>
          <a:lstStyle/>
          <a:p>
            <a:pPr marL="742950" indent="-742950" eaLnBrk="1" hangingPunct="1"/>
            <a:br>
              <a:rPr lang="de-DE" sz="2800" dirty="0">
                <a:solidFill>
                  <a:schemeClr val="bg1"/>
                </a:solidFill>
              </a:rPr>
            </a:br>
            <a:r>
              <a:rPr lang="de-DE" sz="2800" dirty="0">
                <a:solidFill>
                  <a:schemeClr val="bg1"/>
                </a:solidFill>
              </a:rPr>
              <a:t>Informationen für Eltern und Schüler der</a:t>
            </a:r>
            <a:br>
              <a:rPr lang="de-DE" sz="2800" dirty="0">
                <a:solidFill>
                  <a:schemeClr val="bg1"/>
                </a:solidFill>
              </a:rPr>
            </a:br>
            <a:r>
              <a:rPr lang="de-DE" sz="2800" dirty="0">
                <a:solidFill>
                  <a:schemeClr val="bg1"/>
                </a:solidFill>
              </a:rPr>
              <a:t>Klasse 10 aller Schulformen</a:t>
            </a:r>
            <a:br>
              <a:rPr lang="de-DE" sz="2800" dirty="0">
                <a:solidFill>
                  <a:schemeClr val="bg1"/>
                </a:solidFill>
              </a:rPr>
            </a:br>
            <a:br>
              <a:rPr lang="de-DE" sz="2800" dirty="0">
                <a:solidFill>
                  <a:schemeClr val="bg1"/>
                </a:solidFill>
              </a:rPr>
            </a:br>
            <a:endParaRPr lang="de-DE" sz="2800" dirty="0">
              <a:solidFill>
                <a:schemeClr val="bg1"/>
              </a:solidFill>
            </a:endParaRPr>
          </a:p>
        </p:txBody>
      </p:sp>
      <p:sp>
        <p:nvSpPr>
          <p:cNvPr id="4" name="Rectangle 3"/>
          <p:cNvSpPr>
            <a:spLocks noGrp="1" noChangeArrowheads="1"/>
          </p:cNvSpPr>
          <p:nvPr>
            <p:ph type="subTitle" idx="1"/>
          </p:nvPr>
        </p:nvSpPr>
        <p:spPr>
          <a:xfrm>
            <a:off x="2195736" y="2554734"/>
            <a:ext cx="6400800" cy="730250"/>
          </a:xfrm>
          <a:effectLst>
            <a:outerShdw blurRad="50800" dist="50800" dir="5400000" algn="ctr" rotWithShape="0">
              <a:schemeClr val="tx1"/>
            </a:outerShdw>
          </a:effectLst>
        </p:spPr>
        <p:txBody>
          <a:bodyPr/>
          <a:lstStyle/>
          <a:p>
            <a:pPr eaLnBrk="1" hangingPunct="1">
              <a:defRPr/>
            </a:pPr>
            <a:r>
              <a:rPr lang="de-DE" dirty="0">
                <a:solidFill>
                  <a:srgbClr val="FFFF00"/>
                </a:solidFill>
                <a:effectLst>
                  <a:outerShdw blurRad="38100" dist="38100" dir="2700000" algn="tl">
                    <a:schemeClr val="tx1"/>
                  </a:outerShdw>
                </a:effectLst>
              </a:rPr>
              <a:t>zum Schuljahr 2024/25</a:t>
            </a:r>
            <a:br>
              <a:rPr lang="de-DE" dirty="0">
                <a:solidFill>
                  <a:srgbClr val="FFFF00"/>
                </a:solidFill>
                <a:effectLst>
                  <a:outerShdw blurRad="38100" dist="38100" dir="2700000" algn="tl">
                    <a:schemeClr val="tx1"/>
                  </a:outerShdw>
                </a:effectLst>
              </a:rPr>
            </a:br>
            <a:r>
              <a:rPr lang="de-DE" dirty="0">
                <a:solidFill>
                  <a:srgbClr val="FFFF00"/>
                </a:solidFill>
                <a:effectLst>
                  <a:outerShdw blurRad="38100" dist="38100" dir="2700000" algn="tl">
                    <a:schemeClr val="tx1"/>
                  </a:outerShdw>
                </a:effectLst>
              </a:rPr>
              <a:t>(Abitur 2027)</a:t>
            </a:r>
          </a:p>
        </p:txBody>
      </p:sp>
      <p:sp>
        <p:nvSpPr>
          <p:cNvPr id="5" name="Rectangle 3"/>
          <p:cNvSpPr txBox="1">
            <a:spLocks noChangeArrowheads="1"/>
          </p:cNvSpPr>
          <p:nvPr/>
        </p:nvSpPr>
        <p:spPr bwMode="auto">
          <a:xfrm>
            <a:off x="2347664" y="1402606"/>
            <a:ext cx="6400800" cy="730250"/>
          </a:xfrm>
          <a:prstGeom prst="rect">
            <a:avLst/>
          </a:prstGeo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Font typeface="Arial" charset="0"/>
              <a:buNone/>
              <a:defRPr sz="3200" kern="1200">
                <a:solidFill>
                  <a:schemeClr val="tx1">
                    <a:tint val="75000"/>
                  </a:schemeClr>
                </a:solidFill>
                <a:latin typeface="+mn-lt"/>
                <a:ea typeface="+mn-ea"/>
                <a:cs typeface="+mn-cs"/>
              </a:defRPr>
            </a:lvl1pPr>
            <a:lvl2pPr marL="457200" indent="0" algn="ctr" rtl="0" eaLnBrk="0" fontAlgn="base" hangingPunct="0">
              <a:spcBef>
                <a:spcPct val="20000"/>
              </a:spcBef>
              <a:spcAft>
                <a:spcPct val="0"/>
              </a:spcAft>
              <a:buFont typeface="Arial" charset="0"/>
              <a:buNone/>
              <a:defRPr sz="2800" kern="1200">
                <a:solidFill>
                  <a:schemeClr val="tx1">
                    <a:tint val="75000"/>
                  </a:schemeClr>
                </a:solidFill>
                <a:latin typeface="+mn-lt"/>
                <a:ea typeface="+mn-ea"/>
                <a:cs typeface="+mn-cs"/>
              </a:defRPr>
            </a:lvl2pPr>
            <a:lvl3pPr marL="914400" indent="0" algn="ctr" rtl="0" eaLnBrk="0" fontAlgn="base" hangingPunct="0">
              <a:spcBef>
                <a:spcPct val="20000"/>
              </a:spcBef>
              <a:spcAft>
                <a:spcPct val="0"/>
              </a:spcAft>
              <a:buFont typeface="Arial" charset="0"/>
              <a:buNone/>
              <a:defRPr sz="2400" kern="1200">
                <a:solidFill>
                  <a:schemeClr val="tx1">
                    <a:tint val="75000"/>
                  </a:schemeClr>
                </a:solidFill>
                <a:latin typeface="+mn-lt"/>
                <a:ea typeface="+mn-ea"/>
                <a:cs typeface="+mn-cs"/>
              </a:defRPr>
            </a:lvl3pPr>
            <a:lvl4pPr marL="1371600" indent="0" algn="ctr" rtl="0" eaLnBrk="0" fontAlgn="base" hangingPunct="0">
              <a:spcBef>
                <a:spcPct val="20000"/>
              </a:spcBef>
              <a:spcAft>
                <a:spcPct val="0"/>
              </a:spcAft>
              <a:buFont typeface="Arial" charset="0"/>
              <a:buNone/>
              <a:defRPr sz="2000" kern="1200">
                <a:solidFill>
                  <a:schemeClr val="tx1">
                    <a:tint val="75000"/>
                  </a:schemeClr>
                </a:solidFill>
                <a:latin typeface="+mn-lt"/>
                <a:ea typeface="+mn-ea"/>
                <a:cs typeface="+mn-cs"/>
              </a:defRPr>
            </a:lvl4pPr>
            <a:lvl5pPr marL="1828800" indent="0" algn="ctr" rtl="0" eaLnBrk="0" fontAlgn="base" hangingPunct="0">
              <a:spcBef>
                <a:spcPct val="20000"/>
              </a:spcBef>
              <a:spcAft>
                <a:spcPct val="0"/>
              </a:spcAft>
              <a:buFont typeface="Arial"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1" hangingPunct="1">
              <a:defRPr/>
            </a:pPr>
            <a:r>
              <a:rPr lang="de-DE" sz="5400" u="sng" dirty="0">
                <a:solidFill>
                  <a:srgbClr val="FFFF00"/>
                </a:solidFill>
                <a:effectLst>
                  <a:outerShdw blurRad="38100" dist="38100" dir="2700000" algn="tl">
                    <a:schemeClr val="tx1"/>
                  </a:outerShdw>
                </a:effectLst>
              </a:rPr>
              <a:t>Gymnasiale Oberstufe</a:t>
            </a:r>
          </a:p>
        </p:txBody>
      </p:sp>
      <p:pic>
        <p:nvPicPr>
          <p:cNvPr id="7" name="Picture 12" descr="Bild1xxxw"/>
          <p:cNvPicPr>
            <a:picLocks noChangeAspect="1" noChangeArrowheads="1"/>
          </p:cNvPicPr>
          <p:nvPr/>
        </p:nvPicPr>
        <p:blipFill>
          <a:blip r:embed="rId2" cstate="print"/>
          <a:srcRect/>
          <a:stretch>
            <a:fillRect/>
          </a:stretch>
        </p:blipFill>
        <p:spPr bwMode="auto">
          <a:xfrm>
            <a:off x="2562" y="1171124"/>
            <a:ext cx="2209800" cy="1524000"/>
          </a:xfrm>
          <a:prstGeom prst="rect">
            <a:avLst/>
          </a:prstGeom>
          <a:noFill/>
          <a:ln w="9525">
            <a:noFill/>
            <a:miter lim="800000"/>
            <a:headEnd/>
            <a:tailEnd/>
          </a:ln>
        </p:spPr>
      </p:pic>
      <p:pic>
        <p:nvPicPr>
          <p:cNvPr id="8" name="Picture 14" descr="ChorOrchKonz2011_09w"/>
          <p:cNvPicPr>
            <a:picLocks noChangeAspect="1" noChangeArrowheads="1"/>
          </p:cNvPicPr>
          <p:nvPr/>
        </p:nvPicPr>
        <p:blipFill rotWithShape="1">
          <a:blip r:embed="rId3" cstate="print"/>
          <a:srcRect t="5502"/>
          <a:stretch/>
        </p:blipFill>
        <p:spPr bwMode="auto">
          <a:xfrm>
            <a:off x="-5751" y="4077072"/>
            <a:ext cx="2209800" cy="1440160"/>
          </a:xfrm>
          <a:prstGeom prst="rect">
            <a:avLst/>
          </a:prstGeom>
          <a:noFill/>
          <a:ln w="9525">
            <a:noFill/>
            <a:miter lim="800000"/>
            <a:headEnd/>
            <a:tailEnd/>
          </a:ln>
        </p:spPr>
      </p:pic>
      <p:pic>
        <p:nvPicPr>
          <p:cNvPr id="9" name="Picture 15" descr="PhysikTag11_031w"/>
          <p:cNvPicPr>
            <a:picLocks noChangeAspect="1" noChangeArrowheads="1"/>
          </p:cNvPicPr>
          <p:nvPr/>
        </p:nvPicPr>
        <p:blipFill>
          <a:blip r:embed="rId4" cstate="print"/>
          <a:srcRect/>
          <a:stretch>
            <a:fillRect/>
          </a:stretch>
        </p:blipFill>
        <p:spPr bwMode="auto">
          <a:xfrm>
            <a:off x="0" y="5478476"/>
            <a:ext cx="2195736" cy="1368152"/>
          </a:xfrm>
          <a:prstGeom prst="rect">
            <a:avLst/>
          </a:prstGeom>
          <a:noFill/>
          <a:ln w="9525">
            <a:noFill/>
            <a:miter lim="800000"/>
            <a:headEnd/>
            <a:tailEnd/>
          </a:ln>
        </p:spPr>
      </p:pic>
      <p:grpSp>
        <p:nvGrpSpPr>
          <p:cNvPr id="10" name="Gruppieren 9"/>
          <p:cNvGrpSpPr/>
          <p:nvPr/>
        </p:nvGrpSpPr>
        <p:grpSpPr>
          <a:xfrm>
            <a:off x="0" y="0"/>
            <a:ext cx="9144000" cy="1155700"/>
            <a:chOff x="0" y="0"/>
            <a:chExt cx="9144000" cy="1155700"/>
          </a:xfrm>
        </p:grpSpPr>
        <p:sp>
          <p:nvSpPr>
            <p:cNvPr id="3" name="Rechteck 2"/>
            <p:cNvSpPr/>
            <p:nvPr/>
          </p:nvSpPr>
          <p:spPr>
            <a:xfrm>
              <a:off x="0" y="8313"/>
              <a:ext cx="2195736" cy="11365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6" name="Picture 10" descr="Peter05Aw"/>
            <p:cNvPicPr>
              <a:picLocks noChangeAspect="1" noChangeArrowheads="1"/>
            </p:cNvPicPr>
            <p:nvPr/>
          </p:nvPicPr>
          <p:blipFill>
            <a:blip r:embed="rId5" cstate="print"/>
            <a:srcRect/>
            <a:stretch>
              <a:fillRect/>
            </a:stretch>
          </p:blipFill>
          <p:spPr bwMode="auto">
            <a:xfrm>
              <a:off x="2209800" y="0"/>
              <a:ext cx="6934200" cy="1155700"/>
            </a:xfrm>
            <a:prstGeom prst="rect">
              <a:avLst/>
            </a:prstGeom>
            <a:noFill/>
            <a:ln w="9525">
              <a:noFill/>
              <a:miter lim="800000"/>
              <a:headEnd/>
              <a:tailEnd/>
            </a:ln>
          </p:spPr>
        </p:pic>
        <p:pic>
          <p:nvPicPr>
            <p:cNvPr id="2" name="Grafik 1"/>
            <p:cNvPicPr>
              <a:picLocks noChangeAspect="1"/>
            </p:cNvPicPr>
            <p:nvPr/>
          </p:nvPicPr>
          <p:blipFill rotWithShape="1">
            <a:blip r:embed="rId6" cstate="print">
              <a:extLst>
                <a:ext uri="{28A0092B-C50C-407E-A947-70E740481C1C}">
                  <a14:useLocalDpi xmlns:a14="http://schemas.microsoft.com/office/drawing/2010/main" val="0"/>
                </a:ext>
              </a:extLst>
            </a:blip>
            <a:srcRect t="-2390" b="-1"/>
            <a:stretch/>
          </p:blipFill>
          <p:spPr>
            <a:xfrm>
              <a:off x="27183" y="240531"/>
              <a:ext cx="2160240" cy="864595"/>
            </a:xfrm>
            <a:prstGeom prst="rect">
              <a:avLst/>
            </a:prstGeom>
          </p:spPr>
        </p:pic>
      </p:grpSp>
      <p:pic>
        <p:nvPicPr>
          <p:cNvPr id="12" name="Bildplatzhalter 23"/>
          <p:cNvPicPr>
            <a:picLocks noChangeAspect="1"/>
          </p:cNvPicPr>
          <p:nvPr/>
        </p:nvPicPr>
        <p:blipFill rotWithShape="1">
          <a:blip r:embed="rId7" cstate="print">
            <a:extLst>
              <a:ext uri="{28A0092B-C50C-407E-A947-70E740481C1C}">
                <a14:useLocalDpi xmlns:a14="http://schemas.microsoft.com/office/drawing/2010/main" val="0"/>
              </a:ext>
            </a:extLst>
          </a:blip>
          <a:srcRect l="1933" r="1933" b="7795"/>
          <a:stretch/>
        </p:blipFill>
        <p:spPr>
          <a:xfrm>
            <a:off x="0" y="2716136"/>
            <a:ext cx="2196000" cy="1360936"/>
          </a:xfrm>
          <a:prstGeom prst="rect">
            <a:avLst/>
          </a:prstGeom>
        </p:spPr>
      </p:pic>
      <p:sp>
        <p:nvSpPr>
          <p:cNvPr id="13" name="Fußzeilenplatzhalter 12">
            <a:extLst>
              <a:ext uri="{FF2B5EF4-FFF2-40B4-BE49-F238E27FC236}">
                <a16:creationId xmlns:a16="http://schemas.microsoft.com/office/drawing/2014/main" id="{BA9A5E98-64CE-4774-9342-55741C3C5EAD}"/>
              </a:ext>
            </a:extLst>
          </p:cNvPr>
          <p:cNvSpPr>
            <a:spLocks noGrp="1"/>
          </p:cNvSpPr>
          <p:nvPr>
            <p:ph type="ftr" sz="quarter" idx="11"/>
          </p:nvPr>
        </p:nvSpPr>
        <p:spPr>
          <a:xfrm>
            <a:off x="5004048" y="6370089"/>
            <a:ext cx="3744416" cy="365125"/>
          </a:xfrm>
        </p:spPr>
        <p:txBody>
          <a:bodyPr/>
          <a:lstStyle/>
          <a:p>
            <a:pPr algn="r">
              <a:defRPr/>
            </a:pPr>
            <a:r>
              <a:rPr lang="de-DE" sz="1600" dirty="0">
                <a:solidFill>
                  <a:schemeClr val="bg1"/>
                </a:solidFill>
                <a:latin typeface="+mn-lt"/>
              </a:rPr>
              <a:t>Ulrich Scharffe (Oberstufenkoordinator)</a:t>
            </a:r>
          </a:p>
        </p:txBody>
      </p:sp>
      <p:sp>
        <p:nvSpPr>
          <p:cNvPr id="14" name="Datumsplatzhalter 10">
            <a:extLst>
              <a:ext uri="{FF2B5EF4-FFF2-40B4-BE49-F238E27FC236}">
                <a16:creationId xmlns:a16="http://schemas.microsoft.com/office/drawing/2014/main" id="{9BB765E8-D1B5-4F6B-9FA8-6CF9C275568B}"/>
              </a:ext>
            </a:extLst>
          </p:cNvPr>
          <p:cNvSpPr>
            <a:spLocks noGrp="1"/>
          </p:cNvSpPr>
          <p:nvPr>
            <p:ph type="dt" sz="half" idx="10"/>
          </p:nvPr>
        </p:nvSpPr>
        <p:spPr>
          <a:xfrm>
            <a:off x="2347664" y="6370089"/>
            <a:ext cx="2133600" cy="365125"/>
          </a:xfrm>
        </p:spPr>
        <p:txBody>
          <a:bodyPr/>
          <a:lstStyle/>
          <a:p>
            <a:pPr>
              <a:defRPr/>
            </a:pPr>
            <a:fld id="{957212C3-F6DE-4813-95EB-7A62972FA171}" type="datetime1">
              <a:rPr lang="de-DE" sz="1600" smtClean="0">
                <a:solidFill>
                  <a:schemeClr val="bg1"/>
                </a:solidFill>
                <a:latin typeface="+mn-lt"/>
              </a:rPr>
              <a:t>10.04.2024</a:t>
            </a:fld>
            <a:endParaRPr lang="de-DE" sz="1600" dirty="0">
              <a:solidFill>
                <a:schemeClr val="bg1"/>
              </a:solidFill>
              <a:latin typeface="+mn-lt"/>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050" name="Titel 1"/>
          <p:cNvSpPr>
            <a:spLocks noGrp="1"/>
          </p:cNvSpPr>
          <p:nvPr>
            <p:ph type="ctrTitle"/>
          </p:nvPr>
        </p:nvSpPr>
        <p:spPr>
          <a:xfrm>
            <a:off x="828228" y="3645024"/>
            <a:ext cx="8496300" cy="1501775"/>
          </a:xfrm>
        </p:spPr>
        <p:txBody>
          <a:bodyPr/>
          <a:lstStyle/>
          <a:p>
            <a:pPr marL="742950" indent="-742950" eaLnBrk="1" hangingPunct="1"/>
            <a:br>
              <a:rPr lang="de-DE" sz="2800" dirty="0">
                <a:solidFill>
                  <a:schemeClr val="bg1"/>
                </a:solidFill>
              </a:rPr>
            </a:br>
            <a:r>
              <a:rPr lang="de-DE" sz="2800" dirty="0">
                <a:solidFill>
                  <a:schemeClr val="bg1"/>
                </a:solidFill>
              </a:rPr>
              <a:t>Informationen für Eltern und Schüler der</a:t>
            </a:r>
            <a:br>
              <a:rPr lang="de-DE" sz="2800" dirty="0">
                <a:solidFill>
                  <a:schemeClr val="bg1"/>
                </a:solidFill>
              </a:rPr>
            </a:br>
            <a:r>
              <a:rPr lang="de-DE" sz="2800" dirty="0" err="1">
                <a:solidFill>
                  <a:schemeClr val="bg1"/>
                </a:solidFill>
              </a:rPr>
              <a:t>Jgst</a:t>
            </a:r>
            <a:r>
              <a:rPr lang="de-DE" sz="2800" dirty="0">
                <a:solidFill>
                  <a:schemeClr val="bg1"/>
                </a:solidFill>
              </a:rPr>
              <a:t>. EF</a:t>
            </a:r>
            <a:br>
              <a:rPr lang="de-DE" sz="2800" dirty="0">
                <a:solidFill>
                  <a:schemeClr val="bg1"/>
                </a:solidFill>
              </a:rPr>
            </a:br>
            <a:endParaRPr lang="de-DE" sz="2800" dirty="0">
              <a:solidFill>
                <a:schemeClr val="bg1"/>
              </a:solidFill>
            </a:endParaRPr>
          </a:p>
        </p:txBody>
      </p:sp>
      <p:sp>
        <p:nvSpPr>
          <p:cNvPr id="4" name="Rectangle 3"/>
          <p:cNvSpPr>
            <a:spLocks noGrp="1" noChangeArrowheads="1"/>
          </p:cNvSpPr>
          <p:nvPr>
            <p:ph type="subTitle" idx="1"/>
          </p:nvPr>
        </p:nvSpPr>
        <p:spPr>
          <a:xfrm>
            <a:off x="2195736" y="2554734"/>
            <a:ext cx="6400800" cy="730250"/>
          </a:xfrm>
          <a:effectLst>
            <a:outerShdw blurRad="50800" dist="50800" dir="5400000" algn="ctr" rotWithShape="0">
              <a:schemeClr val="tx1"/>
            </a:outerShdw>
          </a:effectLst>
        </p:spPr>
        <p:txBody>
          <a:bodyPr/>
          <a:lstStyle/>
          <a:p>
            <a:pPr eaLnBrk="1" hangingPunct="1">
              <a:defRPr/>
            </a:pPr>
            <a:r>
              <a:rPr lang="de-DE" dirty="0">
                <a:solidFill>
                  <a:srgbClr val="FFFF00"/>
                </a:solidFill>
                <a:effectLst>
                  <a:outerShdw blurRad="38100" dist="38100" dir="2700000" algn="tl">
                    <a:schemeClr val="tx1"/>
                  </a:outerShdw>
                </a:effectLst>
              </a:rPr>
              <a:t>zum Schuljahr 2024/25</a:t>
            </a:r>
            <a:br>
              <a:rPr lang="de-DE" dirty="0">
                <a:solidFill>
                  <a:srgbClr val="FFFF00"/>
                </a:solidFill>
                <a:effectLst>
                  <a:outerShdw blurRad="38100" dist="38100" dir="2700000" algn="tl">
                    <a:schemeClr val="tx1"/>
                  </a:outerShdw>
                </a:effectLst>
              </a:rPr>
            </a:br>
            <a:endParaRPr lang="de-DE" dirty="0">
              <a:solidFill>
                <a:srgbClr val="FFFF00"/>
              </a:solidFill>
              <a:effectLst>
                <a:outerShdw blurRad="38100" dist="38100" dir="2700000" algn="tl">
                  <a:schemeClr val="tx1"/>
                </a:outerShdw>
              </a:effectLst>
            </a:endParaRPr>
          </a:p>
        </p:txBody>
      </p:sp>
      <p:sp>
        <p:nvSpPr>
          <p:cNvPr id="5" name="Rectangle 3"/>
          <p:cNvSpPr txBox="1">
            <a:spLocks noChangeArrowheads="1"/>
          </p:cNvSpPr>
          <p:nvPr/>
        </p:nvSpPr>
        <p:spPr bwMode="auto">
          <a:xfrm>
            <a:off x="2347664" y="1402606"/>
            <a:ext cx="6400800" cy="730250"/>
          </a:xfrm>
          <a:prstGeom prst="rect">
            <a:avLst/>
          </a:prstGeo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Font typeface="Arial" charset="0"/>
              <a:buNone/>
              <a:defRPr sz="3200" kern="1200">
                <a:solidFill>
                  <a:schemeClr val="tx1">
                    <a:tint val="75000"/>
                  </a:schemeClr>
                </a:solidFill>
                <a:latin typeface="+mn-lt"/>
                <a:ea typeface="+mn-ea"/>
                <a:cs typeface="+mn-cs"/>
              </a:defRPr>
            </a:lvl1pPr>
            <a:lvl2pPr marL="457200" indent="0" algn="ctr" rtl="0" eaLnBrk="0" fontAlgn="base" hangingPunct="0">
              <a:spcBef>
                <a:spcPct val="20000"/>
              </a:spcBef>
              <a:spcAft>
                <a:spcPct val="0"/>
              </a:spcAft>
              <a:buFont typeface="Arial" charset="0"/>
              <a:buNone/>
              <a:defRPr sz="2800" kern="1200">
                <a:solidFill>
                  <a:schemeClr val="tx1">
                    <a:tint val="75000"/>
                  </a:schemeClr>
                </a:solidFill>
                <a:latin typeface="+mn-lt"/>
                <a:ea typeface="+mn-ea"/>
                <a:cs typeface="+mn-cs"/>
              </a:defRPr>
            </a:lvl2pPr>
            <a:lvl3pPr marL="914400" indent="0" algn="ctr" rtl="0" eaLnBrk="0" fontAlgn="base" hangingPunct="0">
              <a:spcBef>
                <a:spcPct val="20000"/>
              </a:spcBef>
              <a:spcAft>
                <a:spcPct val="0"/>
              </a:spcAft>
              <a:buFont typeface="Arial" charset="0"/>
              <a:buNone/>
              <a:defRPr sz="2400" kern="1200">
                <a:solidFill>
                  <a:schemeClr val="tx1">
                    <a:tint val="75000"/>
                  </a:schemeClr>
                </a:solidFill>
                <a:latin typeface="+mn-lt"/>
                <a:ea typeface="+mn-ea"/>
                <a:cs typeface="+mn-cs"/>
              </a:defRPr>
            </a:lvl3pPr>
            <a:lvl4pPr marL="1371600" indent="0" algn="ctr" rtl="0" eaLnBrk="0" fontAlgn="base" hangingPunct="0">
              <a:spcBef>
                <a:spcPct val="20000"/>
              </a:spcBef>
              <a:spcAft>
                <a:spcPct val="0"/>
              </a:spcAft>
              <a:buFont typeface="Arial" charset="0"/>
              <a:buNone/>
              <a:defRPr sz="2000" kern="1200">
                <a:solidFill>
                  <a:schemeClr val="tx1">
                    <a:tint val="75000"/>
                  </a:schemeClr>
                </a:solidFill>
                <a:latin typeface="+mn-lt"/>
                <a:ea typeface="+mn-ea"/>
                <a:cs typeface="+mn-cs"/>
              </a:defRPr>
            </a:lvl4pPr>
            <a:lvl5pPr marL="1828800" indent="0" algn="ctr" rtl="0" eaLnBrk="0" fontAlgn="base" hangingPunct="0">
              <a:spcBef>
                <a:spcPct val="20000"/>
              </a:spcBef>
              <a:spcAft>
                <a:spcPct val="0"/>
              </a:spcAft>
              <a:buFont typeface="Arial"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1" hangingPunct="1">
              <a:defRPr/>
            </a:pPr>
            <a:r>
              <a:rPr lang="de-DE" sz="5400" u="sng" dirty="0">
                <a:solidFill>
                  <a:srgbClr val="FFFF00"/>
                </a:solidFill>
                <a:effectLst>
                  <a:outerShdw blurRad="38100" dist="38100" dir="2700000" algn="tl">
                    <a:schemeClr val="tx1"/>
                  </a:outerShdw>
                </a:effectLst>
              </a:rPr>
              <a:t>Gymnasiale Oberstufe</a:t>
            </a:r>
          </a:p>
        </p:txBody>
      </p:sp>
      <p:pic>
        <p:nvPicPr>
          <p:cNvPr id="7" name="Picture 12" descr="Bild1xxxw"/>
          <p:cNvPicPr>
            <a:picLocks noChangeAspect="1" noChangeArrowheads="1"/>
          </p:cNvPicPr>
          <p:nvPr/>
        </p:nvPicPr>
        <p:blipFill>
          <a:blip r:embed="rId2" cstate="print"/>
          <a:srcRect/>
          <a:stretch>
            <a:fillRect/>
          </a:stretch>
        </p:blipFill>
        <p:spPr bwMode="auto">
          <a:xfrm>
            <a:off x="2562" y="1171124"/>
            <a:ext cx="2209800" cy="1524000"/>
          </a:xfrm>
          <a:prstGeom prst="rect">
            <a:avLst/>
          </a:prstGeom>
          <a:noFill/>
          <a:ln w="9525">
            <a:noFill/>
            <a:miter lim="800000"/>
            <a:headEnd/>
            <a:tailEnd/>
          </a:ln>
        </p:spPr>
      </p:pic>
      <p:pic>
        <p:nvPicPr>
          <p:cNvPr id="8" name="Picture 14" descr="ChorOrchKonz2011_09w"/>
          <p:cNvPicPr>
            <a:picLocks noChangeAspect="1" noChangeArrowheads="1"/>
          </p:cNvPicPr>
          <p:nvPr/>
        </p:nvPicPr>
        <p:blipFill rotWithShape="1">
          <a:blip r:embed="rId3" cstate="print"/>
          <a:srcRect t="5502"/>
          <a:stretch/>
        </p:blipFill>
        <p:spPr bwMode="auto">
          <a:xfrm>
            <a:off x="-5751" y="4077072"/>
            <a:ext cx="2209800" cy="1440160"/>
          </a:xfrm>
          <a:prstGeom prst="rect">
            <a:avLst/>
          </a:prstGeom>
          <a:noFill/>
          <a:ln w="9525">
            <a:noFill/>
            <a:miter lim="800000"/>
            <a:headEnd/>
            <a:tailEnd/>
          </a:ln>
        </p:spPr>
      </p:pic>
      <p:pic>
        <p:nvPicPr>
          <p:cNvPr id="9" name="Picture 15" descr="PhysikTag11_031w"/>
          <p:cNvPicPr>
            <a:picLocks noChangeAspect="1" noChangeArrowheads="1"/>
          </p:cNvPicPr>
          <p:nvPr/>
        </p:nvPicPr>
        <p:blipFill>
          <a:blip r:embed="rId4" cstate="print"/>
          <a:srcRect/>
          <a:stretch>
            <a:fillRect/>
          </a:stretch>
        </p:blipFill>
        <p:spPr bwMode="auto">
          <a:xfrm>
            <a:off x="0" y="5478476"/>
            <a:ext cx="2195736" cy="1368152"/>
          </a:xfrm>
          <a:prstGeom prst="rect">
            <a:avLst/>
          </a:prstGeom>
          <a:noFill/>
          <a:ln w="9525">
            <a:noFill/>
            <a:miter lim="800000"/>
            <a:headEnd/>
            <a:tailEnd/>
          </a:ln>
        </p:spPr>
      </p:pic>
      <p:grpSp>
        <p:nvGrpSpPr>
          <p:cNvPr id="10" name="Gruppieren 9"/>
          <p:cNvGrpSpPr/>
          <p:nvPr/>
        </p:nvGrpSpPr>
        <p:grpSpPr>
          <a:xfrm>
            <a:off x="0" y="0"/>
            <a:ext cx="9144000" cy="1155700"/>
            <a:chOff x="0" y="0"/>
            <a:chExt cx="9144000" cy="1155700"/>
          </a:xfrm>
        </p:grpSpPr>
        <p:sp>
          <p:nvSpPr>
            <p:cNvPr id="3" name="Rechteck 2"/>
            <p:cNvSpPr/>
            <p:nvPr/>
          </p:nvSpPr>
          <p:spPr>
            <a:xfrm>
              <a:off x="0" y="8313"/>
              <a:ext cx="2195736" cy="11365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6" name="Picture 10" descr="Peter05Aw"/>
            <p:cNvPicPr>
              <a:picLocks noChangeAspect="1" noChangeArrowheads="1"/>
            </p:cNvPicPr>
            <p:nvPr/>
          </p:nvPicPr>
          <p:blipFill>
            <a:blip r:embed="rId5" cstate="print"/>
            <a:srcRect/>
            <a:stretch>
              <a:fillRect/>
            </a:stretch>
          </p:blipFill>
          <p:spPr bwMode="auto">
            <a:xfrm>
              <a:off x="2209800" y="0"/>
              <a:ext cx="6934200" cy="1155700"/>
            </a:xfrm>
            <a:prstGeom prst="rect">
              <a:avLst/>
            </a:prstGeom>
            <a:noFill/>
            <a:ln w="9525">
              <a:noFill/>
              <a:miter lim="800000"/>
              <a:headEnd/>
              <a:tailEnd/>
            </a:ln>
          </p:spPr>
        </p:pic>
        <p:pic>
          <p:nvPicPr>
            <p:cNvPr id="2" name="Grafik 1"/>
            <p:cNvPicPr>
              <a:picLocks noChangeAspect="1"/>
            </p:cNvPicPr>
            <p:nvPr/>
          </p:nvPicPr>
          <p:blipFill rotWithShape="1">
            <a:blip r:embed="rId6" cstate="print">
              <a:extLst>
                <a:ext uri="{28A0092B-C50C-407E-A947-70E740481C1C}">
                  <a14:useLocalDpi xmlns:a14="http://schemas.microsoft.com/office/drawing/2010/main" val="0"/>
                </a:ext>
              </a:extLst>
            </a:blip>
            <a:srcRect t="-2390" b="-1"/>
            <a:stretch/>
          </p:blipFill>
          <p:spPr>
            <a:xfrm>
              <a:off x="27183" y="240531"/>
              <a:ext cx="2160240" cy="864595"/>
            </a:xfrm>
            <a:prstGeom prst="rect">
              <a:avLst/>
            </a:prstGeom>
          </p:spPr>
        </p:pic>
      </p:grpSp>
      <p:pic>
        <p:nvPicPr>
          <p:cNvPr id="12" name="Bildplatzhalter 23"/>
          <p:cNvPicPr>
            <a:picLocks noChangeAspect="1"/>
          </p:cNvPicPr>
          <p:nvPr/>
        </p:nvPicPr>
        <p:blipFill rotWithShape="1">
          <a:blip r:embed="rId7" cstate="print">
            <a:extLst>
              <a:ext uri="{28A0092B-C50C-407E-A947-70E740481C1C}">
                <a14:useLocalDpi xmlns:a14="http://schemas.microsoft.com/office/drawing/2010/main" val="0"/>
              </a:ext>
            </a:extLst>
          </a:blip>
          <a:srcRect l="1933" r="1933" b="7795"/>
          <a:stretch/>
        </p:blipFill>
        <p:spPr>
          <a:xfrm>
            <a:off x="0" y="2716136"/>
            <a:ext cx="2196000" cy="1360936"/>
          </a:xfrm>
          <a:prstGeom prst="rect">
            <a:avLst/>
          </a:prstGeom>
        </p:spPr>
      </p:pic>
      <p:sp>
        <p:nvSpPr>
          <p:cNvPr id="13" name="Fußzeilenplatzhalter 12">
            <a:extLst>
              <a:ext uri="{FF2B5EF4-FFF2-40B4-BE49-F238E27FC236}">
                <a16:creationId xmlns:a16="http://schemas.microsoft.com/office/drawing/2014/main" id="{BA9A5E98-64CE-4774-9342-55741C3C5EAD}"/>
              </a:ext>
            </a:extLst>
          </p:cNvPr>
          <p:cNvSpPr>
            <a:spLocks noGrp="1"/>
          </p:cNvSpPr>
          <p:nvPr>
            <p:ph type="ftr" sz="quarter" idx="11"/>
          </p:nvPr>
        </p:nvSpPr>
        <p:spPr>
          <a:xfrm>
            <a:off x="5004048" y="6370089"/>
            <a:ext cx="3744416" cy="365125"/>
          </a:xfrm>
        </p:spPr>
        <p:txBody>
          <a:bodyPr/>
          <a:lstStyle/>
          <a:p>
            <a:pPr algn="r">
              <a:defRPr/>
            </a:pPr>
            <a:r>
              <a:rPr lang="de-DE" sz="1600" dirty="0">
                <a:solidFill>
                  <a:schemeClr val="bg1"/>
                </a:solidFill>
                <a:latin typeface="+mn-lt"/>
              </a:rPr>
              <a:t>Ulrich Scharffe (Oberstufenkoordinator)</a:t>
            </a:r>
          </a:p>
        </p:txBody>
      </p:sp>
      <p:sp>
        <p:nvSpPr>
          <p:cNvPr id="14" name="Datumsplatzhalter 10">
            <a:extLst>
              <a:ext uri="{FF2B5EF4-FFF2-40B4-BE49-F238E27FC236}">
                <a16:creationId xmlns:a16="http://schemas.microsoft.com/office/drawing/2014/main" id="{9BB765E8-D1B5-4F6B-9FA8-6CF9C275568B}"/>
              </a:ext>
            </a:extLst>
          </p:cNvPr>
          <p:cNvSpPr>
            <a:spLocks noGrp="1"/>
          </p:cNvSpPr>
          <p:nvPr>
            <p:ph type="dt" sz="half" idx="10"/>
          </p:nvPr>
        </p:nvSpPr>
        <p:spPr>
          <a:xfrm>
            <a:off x="2347664" y="6370089"/>
            <a:ext cx="2133600" cy="365125"/>
          </a:xfrm>
        </p:spPr>
        <p:txBody>
          <a:bodyPr/>
          <a:lstStyle/>
          <a:p>
            <a:pPr>
              <a:defRPr/>
            </a:pPr>
            <a:fld id="{957212C3-F6DE-4813-95EB-7A62972FA171}" type="datetime1">
              <a:rPr lang="de-DE" sz="1600" smtClean="0">
                <a:solidFill>
                  <a:schemeClr val="bg1"/>
                </a:solidFill>
                <a:latin typeface="+mn-lt"/>
              </a:rPr>
              <a:t>10.04.2024</a:t>
            </a:fld>
            <a:endParaRPr lang="de-DE" sz="1600" dirty="0">
              <a:solidFill>
                <a:schemeClr val="bg1"/>
              </a:solidFill>
              <a:latin typeface="+mn-lt"/>
            </a:endParaRPr>
          </a:p>
        </p:txBody>
      </p:sp>
    </p:spTree>
    <p:extLst>
      <p:ext uri="{BB962C8B-B14F-4D97-AF65-F5344CB8AC3E}">
        <p14:creationId xmlns:p14="http://schemas.microsoft.com/office/powerpoint/2010/main" val="64328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050" name="Titel 1"/>
          <p:cNvSpPr>
            <a:spLocks noGrp="1"/>
          </p:cNvSpPr>
          <p:nvPr>
            <p:ph type="ctrTitle"/>
          </p:nvPr>
        </p:nvSpPr>
        <p:spPr>
          <a:xfrm>
            <a:off x="828228" y="3861048"/>
            <a:ext cx="8496300" cy="1501775"/>
          </a:xfrm>
        </p:spPr>
        <p:txBody>
          <a:bodyPr/>
          <a:lstStyle/>
          <a:p>
            <a:pPr marL="742950" indent="-742950" eaLnBrk="1" hangingPunct="1"/>
            <a:br>
              <a:rPr lang="de-DE" sz="2800" dirty="0">
                <a:solidFill>
                  <a:schemeClr val="bg1"/>
                </a:solidFill>
              </a:rPr>
            </a:br>
            <a:r>
              <a:rPr lang="de-DE" sz="2800" dirty="0">
                <a:solidFill>
                  <a:schemeClr val="bg1"/>
                </a:solidFill>
              </a:rPr>
              <a:t>Informationen für Eltern und Schüler der</a:t>
            </a:r>
            <a:br>
              <a:rPr lang="de-DE" sz="2800" dirty="0">
                <a:solidFill>
                  <a:schemeClr val="bg1"/>
                </a:solidFill>
              </a:rPr>
            </a:br>
            <a:r>
              <a:rPr lang="de-DE" sz="2800" dirty="0" err="1">
                <a:solidFill>
                  <a:schemeClr val="bg1"/>
                </a:solidFill>
              </a:rPr>
              <a:t>Jgst</a:t>
            </a:r>
            <a:r>
              <a:rPr lang="de-DE" sz="2800" dirty="0">
                <a:solidFill>
                  <a:schemeClr val="bg1"/>
                </a:solidFill>
              </a:rPr>
              <a:t>. Q1</a:t>
            </a:r>
            <a:br>
              <a:rPr lang="de-DE" sz="2800" dirty="0">
                <a:solidFill>
                  <a:schemeClr val="bg1"/>
                </a:solidFill>
              </a:rPr>
            </a:br>
            <a:br>
              <a:rPr lang="de-DE" sz="2800" dirty="0">
                <a:solidFill>
                  <a:schemeClr val="bg1"/>
                </a:solidFill>
              </a:rPr>
            </a:br>
            <a:endParaRPr lang="de-DE" sz="2800" dirty="0">
              <a:solidFill>
                <a:schemeClr val="bg1"/>
              </a:solidFill>
            </a:endParaRPr>
          </a:p>
        </p:txBody>
      </p:sp>
      <p:sp>
        <p:nvSpPr>
          <p:cNvPr id="4" name="Rectangle 3"/>
          <p:cNvSpPr>
            <a:spLocks noGrp="1" noChangeArrowheads="1"/>
          </p:cNvSpPr>
          <p:nvPr>
            <p:ph type="subTitle" idx="1"/>
          </p:nvPr>
        </p:nvSpPr>
        <p:spPr>
          <a:xfrm>
            <a:off x="2195736" y="2554734"/>
            <a:ext cx="6400800" cy="730250"/>
          </a:xfrm>
          <a:effectLst>
            <a:outerShdw blurRad="50800" dist="50800" dir="5400000" algn="ctr" rotWithShape="0">
              <a:schemeClr val="tx1"/>
            </a:outerShdw>
          </a:effectLst>
        </p:spPr>
        <p:txBody>
          <a:bodyPr/>
          <a:lstStyle/>
          <a:p>
            <a:pPr eaLnBrk="1" hangingPunct="1">
              <a:defRPr/>
            </a:pPr>
            <a:r>
              <a:rPr lang="de-DE" dirty="0">
                <a:solidFill>
                  <a:srgbClr val="FFFF00"/>
                </a:solidFill>
                <a:effectLst>
                  <a:outerShdw blurRad="38100" dist="38100" dir="2700000" algn="tl">
                    <a:schemeClr val="tx1"/>
                  </a:outerShdw>
                </a:effectLst>
              </a:rPr>
              <a:t>zum Schuljahr 2024/25</a:t>
            </a:r>
            <a:br>
              <a:rPr lang="de-DE" dirty="0">
                <a:solidFill>
                  <a:srgbClr val="FFFF00"/>
                </a:solidFill>
                <a:effectLst>
                  <a:outerShdw blurRad="38100" dist="38100" dir="2700000" algn="tl">
                    <a:schemeClr val="tx1"/>
                  </a:outerShdw>
                </a:effectLst>
              </a:rPr>
            </a:br>
            <a:endParaRPr lang="de-DE" dirty="0">
              <a:solidFill>
                <a:srgbClr val="FFFF00"/>
              </a:solidFill>
              <a:effectLst>
                <a:outerShdw blurRad="38100" dist="38100" dir="2700000" algn="tl">
                  <a:schemeClr val="tx1"/>
                </a:outerShdw>
              </a:effectLst>
            </a:endParaRPr>
          </a:p>
        </p:txBody>
      </p:sp>
      <p:sp>
        <p:nvSpPr>
          <p:cNvPr id="5" name="Rectangle 3"/>
          <p:cNvSpPr txBox="1">
            <a:spLocks noChangeArrowheads="1"/>
          </p:cNvSpPr>
          <p:nvPr/>
        </p:nvSpPr>
        <p:spPr bwMode="auto">
          <a:xfrm>
            <a:off x="2347664" y="1402606"/>
            <a:ext cx="6400800" cy="730250"/>
          </a:xfrm>
          <a:prstGeom prst="rect">
            <a:avLst/>
          </a:prstGeo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Font typeface="Arial" charset="0"/>
              <a:buNone/>
              <a:defRPr sz="3200" kern="1200">
                <a:solidFill>
                  <a:schemeClr val="tx1">
                    <a:tint val="75000"/>
                  </a:schemeClr>
                </a:solidFill>
                <a:latin typeface="+mn-lt"/>
                <a:ea typeface="+mn-ea"/>
                <a:cs typeface="+mn-cs"/>
              </a:defRPr>
            </a:lvl1pPr>
            <a:lvl2pPr marL="457200" indent="0" algn="ctr" rtl="0" eaLnBrk="0" fontAlgn="base" hangingPunct="0">
              <a:spcBef>
                <a:spcPct val="20000"/>
              </a:spcBef>
              <a:spcAft>
                <a:spcPct val="0"/>
              </a:spcAft>
              <a:buFont typeface="Arial" charset="0"/>
              <a:buNone/>
              <a:defRPr sz="2800" kern="1200">
                <a:solidFill>
                  <a:schemeClr val="tx1">
                    <a:tint val="75000"/>
                  </a:schemeClr>
                </a:solidFill>
                <a:latin typeface="+mn-lt"/>
                <a:ea typeface="+mn-ea"/>
                <a:cs typeface="+mn-cs"/>
              </a:defRPr>
            </a:lvl2pPr>
            <a:lvl3pPr marL="914400" indent="0" algn="ctr" rtl="0" eaLnBrk="0" fontAlgn="base" hangingPunct="0">
              <a:spcBef>
                <a:spcPct val="20000"/>
              </a:spcBef>
              <a:spcAft>
                <a:spcPct val="0"/>
              </a:spcAft>
              <a:buFont typeface="Arial" charset="0"/>
              <a:buNone/>
              <a:defRPr sz="2400" kern="1200">
                <a:solidFill>
                  <a:schemeClr val="tx1">
                    <a:tint val="75000"/>
                  </a:schemeClr>
                </a:solidFill>
                <a:latin typeface="+mn-lt"/>
                <a:ea typeface="+mn-ea"/>
                <a:cs typeface="+mn-cs"/>
              </a:defRPr>
            </a:lvl3pPr>
            <a:lvl4pPr marL="1371600" indent="0" algn="ctr" rtl="0" eaLnBrk="0" fontAlgn="base" hangingPunct="0">
              <a:spcBef>
                <a:spcPct val="20000"/>
              </a:spcBef>
              <a:spcAft>
                <a:spcPct val="0"/>
              </a:spcAft>
              <a:buFont typeface="Arial" charset="0"/>
              <a:buNone/>
              <a:defRPr sz="2000" kern="1200">
                <a:solidFill>
                  <a:schemeClr val="tx1">
                    <a:tint val="75000"/>
                  </a:schemeClr>
                </a:solidFill>
                <a:latin typeface="+mn-lt"/>
                <a:ea typeface="+mn-ea"/>
                <a:cs typeface="+mn-cs"/>
              </a:defRPr>
            </a:lvl4pPr>
            <a:lvl5pPr marL="1828800" indent="0" algn="ctr" rtl="0" eaLnBrk="0" fontAlgn="base" hangingPunct="0">
              <a:spcBef>
                <a:spcPct val="20000"/>
              </a:spcBef>
              <a:spcAft>
                <a:spcPct val="0"/>
              </a:spcAft>
              <a:buFont typeface="Arial"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1" hangingPunct="1">
              <a:defRPr/>
            </a:pPr>
            <a:r>
              <a:rPr lang="de-DE" sz="5400" u="sng" dirty="0">
                <a:solidFill>
                  <a:srgbClr val="FFFF00"/>
                </a:solidFill>
                <a:effectLst>
                  <a:outerShdw blurRad="38100" dist="38100" dir="2700000" algn="tl">
                    <a:schemeClr val="tx1"/>
                  </a:outerShdw>
                </a:effectLst>
              </a:rPr>
              <a:t>Gymnasiale Oberstufe</a:t>
            </a:r>
          </a:p>
        </p:txBody>
      </p:sp>
      <p:pic>
        <p:nvPicPr>
          <p:cNvPr id="7" name="Picture 12" descr="Bild1xxxw"/>
          <p:cNvPicPr>
            <a:picLocks noChangeAspect="1" noChangeArrowheads="1"/>
          </p:cNvPicPr>
          <p:nvPr/>
        </p:nvPicPr>
        <p:blipFill>
          <a:blip r:embed="rId2" cstate="print"/>
          <a:srcRect/>
          <a:stretch>
            <a:fillRect/>
          </a:stretch>
        </p:blipFill>
        <p:spPr bwMode="auto">
          <a:xfrm>
            <a:off x="2562" y="1171124"/>
            <a:ext cx="2209800" cy="1524000"/>
          </a:xfrm>
          <a:prstGeom prst="rect">
            <a:avLst/>
          </a:prstGeom>
          <a:noFill/>
          <a:ln w="9525">
            <a:noFill/>
            <a:miter lim="800000"/>
            <a:headEnd/>
            <a:tailEnd/>
          </a:ln>
        </p:spPr>
      </p:pic>
      <p:pic>
        <p:nvPicPr>
          <p:cNvPr id="8" name="Picture 14" descr="ChorOrchKonz2011_09w"/>
          <p:cNvPicPr>
            <a:picLocks noChangeAspect="1" noChangeArrowheads="1"/>
          </p:cNvPicPr>
          <p:nvPr/>
        </p:nvPicPr>
        <p:blipFill rotWithShape="1">
          <a:blip r:embed="rId3" cstate="print"/>
          <a:srcRect t="5502"/>
          <a:stretch/>
        </p:blipFill>
        <p:spPr bwMode="auto">
          <a:xfrm>
            <a:off x="-5751" y="4077072"/>
            <a:ext cx="2209800" cy="1440160"/>
          </a:xfrm>
          <a:prstGeom prst="rect">
            <a:avLst/>
          </a:prstGeom>
          <a:noFill/>
          <a:ln w="9525">
            <a:noFill/>
            <a:miter lim="800000"/>
            <a:headEnd/>
            <a:tailEnd/>
          </a:ln>
        </p:spPr>
      </p:pic>
      <p:pic>
        <p:nvPicPr>
          <p:cNvPr id="9" name="Picture 15" descr="PhysikTag11_031w"/>
          <p:cNvPicPr>
            <a:picLocks noChangeAspect="1" noChangeArrowheads="1"/>
          </p:cNvPicPr>
          <p:nvPr/>
        </p:nvPicPr>
        <p:blipFill>
          <a:blip r:embed="rId4" cstate="print"/>
          <a:srcRect/>
          <a:stretch>
            <a:fillRect/>
          </a:stretch>
        </p:blipFill>
        <p:spPr bwMode="auto">
          <a:xfrm>
            <a:off x="0" y="5478476"/>
            <a:ext cx="2195736" cy="1368152"/>
          </a:xfrm>
          <a:prstGeom prst="rect">
            <a:avLst/>
          </a:prstGeom>
          <a:noFill/>
          <a:ln w="9525">
            <a:noFill/>
            <a:miter lim="800000"/>
            <a:headEnd/>
            <a:tailEnd/>
          </a:ln>
        </p:spPr>
      </p:pic>
      <p:grpSp>
        <p:nvGrpSpPr>
          <p:cNvPr id="10" name="Gruppieren 9"/>
          <p:cNvGrpSpPr/>
          <p:nvPr/>
        </p:nvGrpSpPr>
        <p:grpSpPr>
          <a:xfrm>
            <a:off x="0" y="0"/>
            <a:ext cx="9144000" cy="1155700"/>
            <a:chOff x="0" y="0"/>
            <a:chExt cx="9144000" cy="1155700"/>
          </a:xfrm>
        </p:grpSpPr>
        <p:sp>
          <p:nvSpPr>
            <p:cNvPr id="3" name="Rechteck 2"/>
            <p:cNvSpPr/>
            <p:nvPr/>
          </p:nvSpPr>
          <p:spPr>
            <a:xfrm>
              <a:off x="0" y="8313"/>
              <a:ext cx="2195736" cy="11365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6" name="Picture 10" descr="Peter05Aw"/>
            <p:cNvPicPr>
              <a:picLocks noChangeAspect="1" noChangeArrowheads="1"/>
            </p:cNvPicPr>
            <p:nvPr/>
          </p:nvPicPr>
          <p:blipFill>
            <a:blip r:embed="rId5" cstate="print"/>
            <a:srcRect/>
            <a:stretch>
              <a:fillRect/>
            </a:stretch>
          </p:blipFill>
          <p:spPr bwMode="auto">
            <a:xfrm>
              <a:off x="2209800" y="0"/>
              <a:ext cx="6934200" cy="1155700"/>
            </a:xfrm>
            <a:prstGeom prst="rect">
              <a:avLst/>
            </a:prstGeom>
            <a:noFill/>
            <a:ln w="9525">
              <a:noFill/>
              <a:miter lim="800000"/>
              <a:headEnd/>
              <a:tailEnd/>
            </a:ln>
          </p:spPr>
        </p:pic>
        <p:pic>
          <p:nvPicPr>
            <p:cNvPr id="2" name="Grafik 1"/>
            <p:cNvPicPr>
              <a:picLocks noChangeAspect="1"/>
            </p:cNvPicPr>
            <p:nvPr/>
          </p:nvPicPr>
          <p:blipFill rotWithShape="1">
            <a:blip r:embed="rId6" cstate="print">
              <a:extLst>
                <a:ext uri="{28A0092B-C50C-407E-A947-70E740481C1C}">
                  <a14:useLocalDpi xmlns:a14="http://schemas.microsoft.com/office/drawing/2010/main" val="0"/>
                </a:ext>
              </a:extLst>
            </a:blip>
            <a:srcRect t="-2390" b="-1"/>
            <a:stretch/>
          </p:blipFill>
          <p:spPr>
            <a:xfrm>
              <a:off x="27183" y="240531"/>
              <a:ext cx="2160240" cy="864595"/>
            </a:xfrm>
            <a:prstGeom prst="rect">
              <a:avLst/>
            </a:prstGeom>
          </p:spPr>
        </p:pic>
      </p:grpSp>
      <p:pic>
        <p:nvPicPr>
          <p:cNvPr id="12" name="Bildplatzhalter 23"/>
          <p:cNvPicPr>
            <a:picLocks noChangeAspect="1"/>
          </p:cNvPicPr>
          <p:nvPr/>
        </p:nvPicPr>
        <p:blipFill rotWithShape="1">
          <a:blip r:embed="rId7" cstate="print">
            <a:extLst>
              <a:ext uri="{28A0092B-C50C-407E-A947-70E740481C1C}">
                <a14:useLocalDpi xmlns:a14="http://schemas.microsoft.com/office/drawing/2010/main" val="0"/>
              </a:ext>
            </a:extLst>
          </a:blip>
          <a:srcRect l="1933" r="1933" b="7795"/>
          <a:stretch/>
        </p:blipFill>
        <p:spPr>
          <a:xfrm>
            <a:off x="0" y="2716136"/>
            <a:ext cx="2196000" cy="1360936"/>
          </a:xfrm>
          <a:prstGeom prst="rect">
            <a:avLst/>
          </a:prstGeom>
        </p:spPr>
      </p:pic>
      <p:sp>
        <p:nvSpPr>
          <p:cNvPr id="13" name="Fußzeilenplatzhalter 12">
            <a:extLst>
              <a:ext uri="{FF2B5EF4-FFF2-40B4-BE49-F238E27FC236}">
                <a16:creationId xmlns:a16="http://schemas.microsoft.com/office/drawing/2014/main" id="{BA9A5E98-64CE-4774-9342-55741C3C5EAD}"/>
              </a:ext>
            </a:extLst>
          </p:cNvPr>
          <p:cNvSpPr>
            <a:spLocks noGrp="1"/>
          </p:cNvSpPr>
          <p:nvPr>
            <p:ph type="ftr" sz="quarter" idx="11"/>
          </p:nvPr>
        </p:nvSpPr>
        <p:spPr>
          <a:xfrm>
            <a:off x="5004048" y="6370089"/>
            <a:ext cx="3744416" cy="365125"/>
          </a:xfrm>
        </p:spPr>
        <p:txBody>
          <a:bodyPr/>
          <a:lstStyle/>
          <a:p>
            <a:pPr algn="r">
              <a:defRPr/>
            </a:pPr>
            <a:r>
              <a:rPr lang="de-DE" sz="1600" dirty="0">
                <a:solidFill>
                  <a:schemeClr val="bg1"/>
                </a:solidFill>
                <a:latin typeface="+mn-lt"/>
              </a:rPr>
              <a:t>Ulrich Scharffe (Oberstufenkoordinator)</a:t>
            </a:r>
          </a:p>
        </p:txBody>
      </p:sp>
      <p:sp>
        <p:nvSpPr>
          <p:cNvPr id="14" name="Datumsplatzhalter 10">
            <a:extLst>
              <a:ext uri="{FF2B5EF4-FFF2-40B4-BE49-F238E27FC236}">
                <a16:creationId xmlns:a16="http://schemas.microsoft.com/office/drawing/2014/main" id="{9BB765E8-D1B5-4F6B-9FA8-6CF9C275568B}"/>
              </a:ext>
            </a:extLst>
          </p:cNvPr>
          <p:cNvSpPr>
            <a:spLocks noGrp="1"/>
          </p:cNvSpPr>
          <p:nvPr>
            <p:ph type="dt" sz="half" idx="10"/>
          </p:nvPr>
        </p:nvSpPr>
        <p:spPr>
          <a:xfrm>
            <a:off x="2347664" y="6370089"/>
            <a:ext cx="2133600" cy="365125"/>
          </a:xfrm>
        </p:spPr>
        <p:txBody>
          <a:bodyPr/>
          <a:lstStyle/>
          <a:p>
            <a:pPr>
              <a:defRPr/>
            </a:pPr>
            <a:fld id="{957212C3-F6DE-4813-95EB-7A62972FA171}" type="datetime1">
              <a:rPr lang="de-DE" sz="1600" smtClean="0">
                <a:solidFill>
                  <a:schemeClr val="bg1"/>
                </a:solidFill>
                <a:latin typeface="+mn-lt"/>
              </a:rPr>
              <a:t>10.04.2024</a:t>
            </a:fld>
            <a:endParaRPr lang="de-DE" sz="1600" dirty="0">
              <a:solidFill>
                <a:schemeClr val="bg1"/>
              </a:solidFill>
              <a:latin typeface="+mn-lt"/>
            </a:endParaRPr>
          </a:p>
        </p:txBody>
      </p:sp>
    </p:spTree>
    <p:extLst>
      <p:ext uri="{BB962C8B-B14F-4D97-AF65-F5344CB8AC3E}">
        <p14:creationId xmlns:p14="http://schemas.microsoft.com/office/powerpoint/2010/main" val="16772849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uppieren 4"/>
          <p:cNvGrpSpPr/>
          <p:nvPr/>
        </p:nvGrpSpPr>
        <p:grpSpPr>
          <a:xfrm>
            <a:off x="0" y="0"/>
            <a:ext cx="9144000" cy="1155700"/>
            <a:chOff x="0" y="0"/>
            <a:chExt cx="9144000" cy="1155700"/>
          </a:xfrm>
        </p:grpSpPr>
        <p:sp>
          <p:nvSpPr>
            <p:cNvPr id="7" name="Rechteck 6"/>
            <p:cNvSpPr/>
            <p:nvPr/>
          </p:nvSpPr>
          <p:spPr>
            <a:xfrm>
              <a:off x="0" y="8313"/>
              <a:ext cx="2195736" cy="11365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8" name="Picture 10" descr="Peter05Aw"/>
            <p:cNvPicPr>
              <a:picLocks noChangeAspect="1" noChangeArrowheads="1"/>
            </p:cNvPicPr>
            <p:nvPr/>
          </p:nvPicPr>
          <p:blipFill>
            <a:blip r:embed="rId2" cstate="print"/>
            <a:srcRect/>
            <a:stretch>
              <a:fillRect/>
            </a:stretch>
          </p:blipFill>
          <p:spPr bwMode="auto">
            <a:xfrm>
              <a:off x="2209800" y="0"/>
              <a:ext cx="6934200" cy="1155700"/>
            </a:xfrm>
            <a:prstGeom prst="rect">
              <a:avLst/>
            </a:prstGeom>
            <a:noFill/>
            <a:ln w="9525">
              <a:noFill/>
              <a:miter lim="800000"/>
              <a:headEnd/>
              <a:tailEnd/>
            </a:ln>
          </p:spPr>
        </p:pic>
        <p:pic>
          <p:nvPicPr>
            <p:cNvPr id="9" name="Grafik 8"/>
            <p:cNvPicPr>
              <a:picLocks noChangeAspect="1"/>
            </p:cNvPicPr>
            <p:nvPr/>
          </p:nvPicPr>
          <p:blipFill rotWithShape="1">
            <a:blip r:embed="rId3" cstate="print">
              <a:extLst>
                <a:ext uri="{28A0092B-C50C-407E-A947-70E740481C1C}">
                  <a14:useLocalDpi xmlns:a14="http://schemas.microsoft.com/office/drawing/2010/main" val="0"/>
                </a:ext>
              </a:extLst>
            </a:blip>
            <a:srcRect t="-2390" b="-1"/>
            <a:stretch/>
          </p:blipFill>
          <p:spPr>
            <a:xfrm>
              <a:off x="27183" y="240531"/>
              <a:ext cx="2160240" cy="864595"/>
            </a:xfrm>
            <a:prstGeom prst="rect">
              <a:avLst/>
            </a:prstGeom>
          </p:spPr>
        </p:pic>
      </p:grpSp>
      <p:graphicFrame>
        <p:nvGraphicFramePr>
          <p:cNvPr id="12" name="Diagramm 11"/>
          <p:cNvGraphicFramePr/>
          <p:nvPr>
            <p:extLst>
              <p:ext uri="{D42A27DB-BD31-4B8C-83A1-F6EECF244321}">
                <p14:modId xmlns:p14="http://schemas.microsoft.com/office/powerpoint/2010/main" val="3998578407"/>
              </p:ext>
            </p:extLst>
          </p:nvPr>
        </p:nvGraphicFramePr>
        <p:xfrm>
          <a:off x="-612576" y="1916832"/>
          <a:ext cx="10225136" cy="482453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Rectangle 3"/>
          <p:cNvSpPr>
            <a:spLocks noGrp="1" noChangeArrowheads="1"/>
          </p:cNvSpPr>
          <p:nvPr>
            <p:ph type="subTitle" idx="1"/>
          </p:nvPr>
        </p:nvSpPr>
        <p:spPr>
          <a:xfrm>
            <a:off x="683568" y="1103310"/>
            <a:ext cx="6912768" cy="1101554"/>
          </a:xfrm>
          <a:effectLst>
            <a:outerShdw blurRad="50800" dist="50800" dir="5400000" algn="ctr" rotWithShape="0">
              <a:schemeClr val="tx1"/>
            </a:outerShdw>
          </a:effectLst>
        </p:spPr>
        <p:txBody>
          <a:bodyPr/>
          <a:lstStyle/>
          <a:p>
            <a:pPr eaLnBrk="1" hangingPunct="1">
              <a:defRPr/>
            </a:pPr>
            <a:r>
              <a:rPr lang="de-DE" sz="4000" dirty="0">
                <a:solidFill>
                  <a:srgbClr val="FFFF00"/>
                </a:solidFill>
                <a:effectLst>
                  <a:outerShdw blurRad="38100" dist="38100" dir="2700000" algn="tl">
                    <a:schemeClr val="tx1"/>
                  </a:outerShdw>
                </a:effectLst>
              </a:rPr>
              <a:t>Informationen</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pSp>
        <p:nvGrpSpPr>
          <p:cNvPr id="5" name="Gruppieren 4"/>
          <p:cNvGrpSpPr/>
          <p:nvPr/>
        </p:nvGrpSpPr>
        <p:grpSpPr>
          <a:xfrm>
            <a:off x="0" y="0"/>
            <a:ext cx="9144000" cy="1155700"/>
            <a:chOff x="0" y="0"/>
            <a:chExt cx="9144000" cy="1155700"/>
          </a:xfrm>
        </p:grpSpPr>
        <p:sp>
          <p:nvSpPr>
            <p:cNvPr id="7" name="Rechteck 6"/>
            <p:cNvSpPr/>
            <p:nvPr/>
          </p:nvSpPr>
          <p:spPr>
            <a:xfrm>
              <a:off x="0" y="8313"/>
              <a:ext cx="2195736" cy="11365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8" name="Picture 10" descr="Peter05Aw"/>
            <p:cNvPicPr>
              <a:picLocks noChangeAspect="1" noChangeArrowheads="1"/>
            </p:cNvPicPr>
            <p:nvPr/>
          </p:nvPicPr>
          <p:blipFill>
            <a:blip r:embed="rId2" cstate="print"/>
            <a:srcRect/>
            <a:stretch>
              <a:fillRect/>
            </a:stretch>
          </p:blipFill>
          <p:spPr bwMode="auto">
            <a:xfrm>
              <a:off x="2209800" y="0"/>
              <a:ext cx="6934200" cy="1155700"/>
            </a:xfrm>
            <a:prstGeom prst="rect">
              <a:avLst/>
            </a:prstGeom>
            <a:noFill/>
            <a:ln w="9525">
              <a:noFill/>
              <a:miter lim="800000"/>
              <a:headEnd/>
              <a:tailEnd/>
            </a:ln>
          </p:spPr>
        </p:pic>
        <p:pic>
          <p:nvPicPr>
            <p:cNvPr id="9" name="Grafik 8"/>
            <p:cNvPicPr>
              <a:picLocks noChangeAspect="1"/>
            </p:cNvPicPr>
            <p:nvPr/>
          </p:nvPicPr>
          <p:blipFill rotWithShape="1">
            <a:blip r:embed="rId3" cstate="print">
              <a:extLst>
                <a:ext uri="{28A0092B-C50C-407E-A947-70E740481C1C}">
                  <a14:useLocalDpi xmlns:a14="http://schemas.microsoft.com/office/drawing/2010/main" val="0"/>
                </a:ext>
              </a:extLst>
            </a:blip>
            <a:srcRect t="-2390" b="-1"/>
            <a:stretch/>
          </p:blipFill>
          <p:spPr>
            <a:xfrm>
              <a:off x="27183" y="240531"/>
              <a:ext cx="2160240" cy="864595"/>
            </a:xfrm>
            <a:prstGeom prst="rect">
              <a:avLst/>
            </a:prstGeom>
          </p:spPr>
        </p:pic>
      </p:grpSp>
      <p:graphicFrame>
        <p:nvGraphicFramePr>
          <p:cNvPr id="12" name="Diagramm 11"/>
          <p:cNvGraphicFramePr/>
          <p:nvPr>
            <p:extLst>
              <p:ext uri="{D42A27DB-BD31-4B8C-83A1-F6EECF244321}">
                <p14:modId xmlns:p14="http://schemas.microsoft.com/office/powerpoint/2010/main" val="993725394"/>
              </p:ext>
            </p:extLst>
          </p:nvPr>
        </p:nvGraphicFramePr>
        <p:xfrm>
          <a:off x="-612576" y="1916832"/>
          <a:ext cx="10225136" cy="482453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Rectangle 3"/>
          <p:cNvSpPr>
            <a:spLocks noGrp="1" noChangeArrowheads="1"/>
          </p:cNvSpPr>
          <p:nvPr>
            <p:ph type="subTitle" idx="1"/>
          </p:nvPr>
        </p:nvSpPr>
        <p:spPr>
          <a:xfrm>
            <a:off x="683568" y="1103310"/>
            <a:ext cx="6912768" cy="1101554"/>
          </a:xfrm>
          <a:effectLst>
            <a:outerShdw blurRad="50800" dist="50800" dir="5400000" algn="ctr" rotWithShape="0">
              <a:schemeClr val="tx1"/>
            </a:outerShdw>
          </a:effectLst>
        </p:spPr>
        <p:txBody>
          <a:bodyPr/>
          <a:lstStyle/>
          <a:p>
            <a:pPr eaLnBrk="1" hangingPunct="1">
              <a:defRPr/>
            </a:pPr>
            <a:r>
              <a:rPr lang="de-DE" sz="4000" dirty="0">
                <a:solidFill>
                  <a:srgbClr val="FFFF00"/>
                </a:solidFill>
                <a:effectLst>
                  <a:outerShdw blurRad="38100" dist="38100" dir="2700000" algn="tl">
                    <a:schemeClr val="tx1"/>
                  </a:outerShdw>
                </a:effectLst>
              </a:rPr>
              <a:t>Informationen</a:t>
            </a:r>
          </a:p>
        </p:txBody>
      </p:sp>
    </p:spTree>
    <p:extLst>
      <p:ext uri="{BB962C8B-B14F-4D97-AF65-F5344CB8AC3E}">
        <p14:creationId xmlns:p14="http://schemas.microsoft.com/office/powerpoint/2010/main" val="26342051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4"/>
          <p:cNvSpPr>
            <a:spLocks noGrp="1"/>
          </p:cNvSpPr>
          <p:nvPr>
            <p:ph type="ctrTitle"/>
          </p:nvPr>
        </p:nvSpPr>
        <p:spPr>
          <a:xfrm>
            <a:off x="611560" y="2205335"/>
            <a:ext cx="7772400" cy="4320009"/>
          </a:xfrm>
        </p:spPr>
        <p:txBody>
          <a:bodyPr/>
          <a:lstStyle/>
          <a:p>
            <a:pPr algn="l" eaLnBrk="1" hangingPunct="1"/>
            <a:br>
              <a:rPr lang="de-DE" sz="3600" dirty="0">
                <a:solidFill>
                  <a:schemeClr val="bg1"/>
                </a:solidFill>
              </a:rPr>
            </a:br>
            <a:r>
              <a:rPr lang="de-DE" sz="2800" dirty="0">
                <a:solidFill>
                  <a:schemeClr val="bg1"/>
                </a:solidFill>
              </a:rPr>
              <a:t>750  Schüler (davon rd. 230 in der Oberstufe)</a:t>
            </a:r>
            <a:br>
              <a:rPr lang="de-DE" sz="2800" dirty="0">
                <a:solidFill>
                  <a:schemeClr val="bg1"/>
                </a:solidFill>
              </a:rPr>
            </a:br>
            <a:r>
              <a:rPr lang="de-DE" sz="2800" dirty="0">
                <a:solidFill>
                  <a:schemeClr val="bg1"/>
                </a:solidFill>
              </a:rPr>
              <a:t>75  Lehrer/innen</a:t>
            </a:r>
            <a:br>
              <a:rPr lang="de-DE" sz="2800" dirty="0">
                <a:solidFill>
                  <a:schemeClr val="bg1"/>
                </a:solidFill>
              </a:rPr>
            </a:br>
            <a:r>
              <a:rPr lang="de-DE" sz="2800" dirty="0">
                <a:solidFill>
                  <a:schemeClr val="bg1"/>
                </a:solidFill>
              </a:rPr>
              <a:t>3  Sekretärinnen</a:t>
            </a:r>
            <a:br>
              <a:rPr lang="de-DE" sz="2800" dirty="0">
                <a:solidFill>
                  <a:schemeClr val="bg1"/>
                </a:solidFill>
              </a:rPr>
            </a:br>
            <a:r>
              <a:rPr lang="de-DE" sz="2800" dirty="0">
                <a:solidFill>
                  <a:schemeClr val="bg1"/>
                </a:solidFill>
              </a:rPr>
              <a:t>2  Hausmeister</a:t>
            </a:r>
            <a:br>
              <a:rPr lang="de-DE" sz="2800" dirty="0">
                <a:solidFill>
                  <a:schemeClr val="bg1"/>
                </a:solidFill>
              </a:rPr>
            </a:br>
            <a:r>
              <a:rPr lang="de-DE" sz="2800" dirty="0">
                <a:solidFill>
                  <a:schemeClr val="bg1"/>
                </a:solidFill>
              </a:rPr>
              <a:t>1  Mensateam</a:t>
            </a:r>
            <a:br>
              <a:rPr lang="de-DE" sz="2800" dirty="0">
                <a:solidFill>
                  <a:schemeClr val="bg1"/>
                </a:solidFill>
              </a:rPr>
            </a:br>
            <a:r>
              <a:rPr lang="de-DE" sz="2800" dirty="0">
                <a:solidFill>
                  <a:schemeClr val="bg1"/>
                </a:solidFill>
              </a:rPr>
              <a:t>viele interessierte und engagierte Eltern </a:t>
            </a:r>
            <a:br>
              <a:rPr lang="de-DE" sz="2800" dirty="0">
                <a:solidFill>
                  <a:schemeClr val="bg1"/>
                </a:solidFill>
              </a:rPr>
            </a:br>
            <a:br>
              <a:rPr lang="de-DE" sz="2800" dirty="0">
                <a:solidFill>
                  <a:schemeClr val="bg1"/>
                </a:solidFill>
              </a:rPr>
            </a:br>
            <a:r>
              <a:rPr lang="de-DE" sz="3600" dirty="0">
                <a:solidFill>
                  <a:schemeClr val="bg1"/>
                </a:solidFill>
              </a:rPr>
              <a:t>Das gemeinsame Ziel: Eine gute Schule.</a:t>
            </a:r>
            <a:br>
              <a:rPr lang="de-DE" sz="3600" dirty="0">
                <a:solidFill>
                  <a:schemeClr val="bg1"/>
                </a:solidFill>
              </a:rPr>
            </a:br>
            <a:endParaRPr lang="de-DE" dirty="0">
              <a:solidFill>
                <a:schemeClr val="bg1"/>
              </a:solidFill>
            </a:endParaRPr>
          </a:p>
        </p:txBody>
      </p:sp>
      <p:sp>
        <p:nvSpPr>
          <p:cNvPr id="4" name="Rectangle 3"/>
          <p:cNvSpPr>
            <a:spLocks noGrp="1" noChangeArrowheads="1"/>
          </p:cNvSpPr>
          <p:nvPr>
            <p:ph type="subTitle" idx="1"/>
          </p:nvPr>
        </p:nvSpPr>
        <p:spPr>
          <a:xfrm>
            <a:off x="755576" y="1268760"/>
            <a:ext cx="6552728" cy="864096"/>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de-DE" sz="4000" dirty="0">
                <a:solidFill>
                  <a:srgbClr val="FFFF00"/>
                </a:solidFill>
                <a:effectLst>
                  <a:outerShdw blurRad="38100" dist="38100" dir="2700000" algn="tl">
                    <a:schemeClr val="tx1"/>
                  </a:outerShdw>
                </a:effectLst>
              </a:rPr>
              <a:t>Unser Stiftsgymnasium</a:t>
            </a:r>
          </a:p>
        </p:txBody>
      </p:sp>
      <p:grpSp>
        <p:nvGrpSpPr>
          <p:cNvPr id="7" name="Gruppieren 6"/>
          <p:cNvGrpSpPr/>
          <p:nvPr/>
        </p:nvGrpSpPr>
        <p:grpSpPr>
          <a:xfrm>
            <a:off x="0" y="0"/>
            <a:ext cx="9144000" cy="1155700"/>
            <a:chOff x="0" y="0"/>
            <a:chExt cx="9144000" cy="1155700"/>
          </a:xfrm>
        </p:grpSpPr>
        <p:sp>
          <p:nvSpPr>
            <p:cNvPr id="8" name="Rechteck 7"/>
            <p:cNvSpPr/>
            <p:nvPr/>
          </p:nvSpPr>
          <p:spPr>
            <a:xfrm>
              <a:off x="0" y="8313"/>
              <a:ext cx="2195736" cy="11365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9" name="Picture 10" descr="Peter05Aw"/>
            <p:cNvPicPr>
              <a:picLocks noChangeAspect="1" noChangeArrowheads="1"/>
            </p:cNvPicPr>
            <p:nvPr/>
          </p:nvPicPr>
          <p:blipFill>
            <a:blip r:embed="rId2" cstate="print"/>
            <a:srcRect/>
            <a:stretch>
              <a:fillRect/>
            </a:stretch>
          </p:blipFill>
          <p:spPr bwMode="auto">
            <a:xfrm>
              <a:off x="2209800" y="0"/>
              <a:ext cx="6934200" cy="1155700"/>
            </a:xfrm>
            <a:prstGeom prst="rect">
              <a:avLst/>
            </a:prstGeom>
            <a:noFill/>
            <a:ln w="9525">
              <a:noFill/>
              <a:miter lim="800000"/>
              <a:headEnd/>
              <a:tailEnd/>
            </a:ln>
          </p:spPr>
        </p:pic>
        <p:pic>
          <p:nvPicPr>
            <p:cNvPr id="10" name="Grafik 9"/>
            <p:cNvPicPr>
              <a:picLocks noChangeAspect="1"/>
            </p:cNvPicPr>
            <p:nvPr/>
          </p:nvPicPr>
          <p:blipFill rotWithShape="1">
            <a:blip r:embed="rId3" cstate="print">
              <a:extLst>
                <a:ext uri="{28A0092B-C50C-407E-A947-70E740481C1C}">
                  <a14:useLocalDpi xmlns:a14="http://schemas.microsoft.com/office/drawing/2010/main" val="0"/>
                </a:ext>
              </a:extLst>
            </a:blip>
            <a:srcRect t="-2390" b="-1"/>
            <a:stretch/>
          </p:blipFill>
          <p:spPr>
            <a:xfrm>
              <a:off x="27183" y="240531"/>
              <a:ext cx="2160240" cy="864595"/>
            </a:xfrm>
            <a:prstGeom prst="rect">
              <a:avLst/>
            </a:prstGeom>
          </p:spPr>
        </p:pic>
      </p:gr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fik 3"/>
          <p:cNvPicPr>
            <a:picLocks noChangeAspect="1"/>
          </p:cNvPicPr>
          <p:nvPr/>
        </p:nvPicPr>
        <p:blipFill rotWithShape="1">
          <a:blip r:embed="rId2">
            <a:extLst>
              <a:ext uri="{28A0092B-C50C-407E-A947-70E740481C1C}">
                <a14:useLocalDpi xmlns:a14="http://schemas.microsoft.com/office/drawing/2010/main" val="0"/>
              </a:ext>
            </a:extLst>
          </a:blip>
          <a:srcRect l="12750" t="4851" r="3018"/>
          <a:stretch/>
        </p:blipFill>
        <p:spPr>
          <a:xfrm>
            <a:off x="-2158" y="1161319"/>
            <a:ext cx="6517232" cy="5696681"/>
          </a:xfrm>
          <a:prstGeom prst="rect">
            <a:avLst/>
          </a:prstGeom>
        </p:spPr>
      </p:pic>
      <p:sp>
        <p:nvSpPr>
          <p:cNvPr id="8" name="Titel 4"/>
          <p:cNvSpPr txBox="1">
            <a:spLocks/>
          </p:cNvSpPr>
          <p:nvPr/>
        </p:nvSpPr>
        <p:spPr bwMode="auto">
          <a:xfrm>
            <a:off x="6480720" y="1628800"/>
            <a:ext cx="2699792" cy="3240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rgbClr val="FEEA36"/>
                </a:solidFill>
                <a:effectLst>
                  <a:outerShdw blurRad="50800" dist="50800" dir="5400000" algn="ctr" rotWithShape="0">
                    <a:schemeClr val="tx1"/>
                  </a:outerShdw>
                </a:effectLst>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algn="l" eaLnBrk="1" hangingPunct="1"/>
            <a:r>
              <a:rPr lang="de-DE" sz="1600" dirty="0">
                <a:solidFill>
                  <a:schemeClr val="bg1"/>
                </a:solidFill>
              </a:rPr>
              <a:t>+ Campus-Struktur</a:t>
            </a:r>
            <a:br>
              <a:rPr lang="de-DE" sz="1600" dirty="0">
                <a:solidFill>
                  <a:schemeClr val="bg1"/>
                </a:solidFill>
              </a:rPr>
            </a:br>
            <a:endParaRPr lang="de-DE" sz="1600" dirty="0">
              <a:solidFill>
                <a:schemeClr val="bg1"/>
              </a:solidFill>
            </a:endParaRPr>
          </a:p>
          <a:p>
            <a:pPr algn="l" eaLnBrk="1" hangingPunct="1"/>
            <a:r>
              <a:rPr lang="de-DE" sz="1600" dirty="0">
                <a:solidFill>
                  <a:schemeClr val="bg1"/>
                </a:solidFill>
              </a:rPr>
              <a:t>+ Mensa u. Sportanlagen</a:t>
            </a:r>
          </a:p>
          <a:p>
            <a:pPr algn="l" eaLnBrk="1" hangingPunct="1"/>
            <a:br>
              <a:rPr lang="de-DE" sz="1600" dirty="0">
                <a:solidFill>
                  <a:schemeClr val="bg1"/>
                </a:solidFill>
              </a:rPr>
            </a:br>
            <a:r>
              <a:rPr lang="de-DE" sz="1600" dirty="0">
                <a:solidFill>
                  <a:schemeClr val="bg1"/>
                </a:solidFill>
              </a:rPr>
              <a:t>+ Bus- u. Bahnverbindung</a:t>
            </a:r>
          </a:p>
          <a:p>
            <a:pPr algn="l" eaLnBrk="1" hangingPunct="1"/>
            <a:br>
              <a:rPr lang="de-DE" sz="1600" dirty="0">
                <a:solidFill>
                  <a:schemeClr val="bg1"/>
                </a:solidFill>
              </a:rPr>
            </a:br>
            <a:r>
              <a:rPr lang="de-DE" sz="1600" dirty="0">
                <a:solidFill>
                  <a:schemeClr val="bg1"/>
                </a:solidFill>
              </a:rPr>
              <a:t>+ zentrale Lage zu Stadt/Park</a:t>
            </a:r>
            <a:br>
              <a:rPr lang="de-DE" sz="1600" dirty="0">
                <a:solidFill>
                  <a:schemeClr val="bg1"/>
                </a:solidFill>
              </a:rPr>
            </a:br>
            <a:endParaRPr lang="de-DE" sz="1600" dirty="0">
              <a:solidFill>
                <a:schemeClr val="bg1"/>
              </a:solidFill>
            </a:endParaRPr>
          </a:p>
        </p:txBody>
      </p:sp>
    </p:spTree>
    <p:extLst>
      <p:ext uri="{BB962C8B-B14F-4D97-AF65-F5344CB8AC3E}">
        <p14:creationId xmlns:p14="http://schemas.microsoft.com/office/powerpoint/2010/main" val="6206227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el 1"/>
          <p:cNvSpPr>
            <a:spLocks noGrp="1"/>
          </p:cNvSpPr>
          <p:nvPr>
            <p:ph type="title"/>
          </p:nvPr>
        </p:nvSpPr>
        <p:spPr>
          <a:xfrm>
            <a:off x="457200" y="781330"/>
            <a:ext cx="8229600"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Der Weg zum Abitur</a:t>
            </a: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3850153117"/>
              </p:ext>
            </p:extLst>
          </p:nvPr>
        </p:nvGraphicFramePr>
        <p:xfrm>
          <a:off x="457200" y="1855365"/>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hteck 1">
            <a:extLst>
              <a:ext uri="{FF2B5EF4-FFF2-40B4-BE49-F238E27FC236}">
                <a16:creationId xmlns:a16="http://schemas.microsoft.com/office/drawing/2014/main" id="{E183D164-478C-4BC6-A663-2678A7A5809D}"/>
              </a:ext>
            </a:extLst>
          </p:cNvPr>
          <p:cNvSpPr/>
          <p:nvPr/>
        </p:nvSpPr>
        <p:spPr>
          <a:xfrm>
            <a:off x="0" y="2636912"/>
            <a:ext cx="9144000" cy="144016"/>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866" name="Titel 1"/>
          <p:cNvSpPr>
            <a:spLocks noGrp="1"/>
          </p:cNvSpPr>
          <p:nvPr>
            <p:ph type="title"/>
          </p:nvPr>
        </p:nvSpPr>
        <p:spPr>
          <a:xfrm>
            <a:off x="457200" y="773832"/>
            <a:ext cx="8229600"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Der Weg zum Abitur</a:t>
            </a: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3041734509"/>
              </p:ext>
            </p:extLst>
          </p:nvPr>
        </p:nvGraphicFramePr>
        <p:xfrm>
          <a:off x="457200" y="1700808"/>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el 1"/>
          <p:cNvSpPr>
            <a:spLocks noGrp="1"/>
          </p:cNvSpPr>
          <p:nvPr>
            <p:ph type="title"/>
          </p:nvPr>
        </p:nvSpPr>
        <p:spPr>
          <a:xfrm>
            <a:off x="323528" y="620688"/>
            <a:ext cx="8229600"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4800" dirty="0">
                <a:solidFill>
                  <a:srgbClr val="FFFF00"/>
                </a:solidFill>
                <a:effectLst>
                  <a:outerShdw blurRad="38100" dist="38100" dir="2700000" algn="tl">
                    <a:schemeClr val="tx1"/>
                  </a:outerShdw>
                </a:effectLst>
                <a:latin typeface="+mn-lt"/>
                <a:ea typeface="+mn-ea"/>
                <a:cs typeface="+mn-cs"/>
              </a:rPr>
              <a:t>Abschlüsse</a:t>
            </a: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3702858169"/>
              </p:ext>
            </p:extLst>
          </p:nvPr>
        </p:nvGraphicFramePr>
        <p:xfrm>
          <a:off x="251520" y="1412776"/>
          <a:ext cx="8712968" cy="51125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3" name="Gerade Verbindung 2"/>
          <p:cNvCxnSpPr/>
          <p:nvPr/>
        </p:nvCxnSpPr>
        <p:spPr>
          <a:xfrm>
            <a:off x="251520" y="3140968"/>
            <a:ext cx="8640960" cy="0"/>
          </a:xfrm>
          <a:prstGeom prst="line">
            <a:avLst/>
          </a:prstGeom>
          <a:ln w="25400">
            <a:prstDash val="dash"/>
          </a:ln>
        </p:spPr>
        <p:style>
          <a:lnRef idx="1">
            <a:schemeClr val="accent1"/>
          </a:lnRef>
          <a:fillRef idx="0">
            <a:schemeClr val="accent1"/>
          </a:fillRef>
          <a:effectRef idx="0">
            <a:schemeClr val="accent1"/>
          </a:effectRef>
          <a:fontRef idx="minor">
            <a:schemeClr val="tx1"/>
          </a:fontRef>
        </p:style>
      </p:cxnSp>
      <p:sp>
        <p:nvSpPr>
          <p:cNvPr id="6" name="Text Box 17"/>
          <p:cNvSpPr txBox="1">
            <a:spLocks noChangeArrowheads="1"/>
          </p:cNvSpPr>
          <p:nvPr/>
        </p:nvSpPr>
        <p:spPr bwMode="auto">
          <a:xfrm>
            <a:off x="251520" y="1349394"/>
            <a:ext cx="8784332" cy="1800493"/>
          </a:xfrm>
          <a:prstGeom prst="rect">
            <a:avLst/>
          </a:prstGeom>
          <a:solidFill>
            <a:srgbClr val="FF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ts val="1200"/>
              </a:spcBef>
            </a:pPr>
            <a:r>
              <a:rPr lang="de-DE" sz="3600" b="1" dirty="0">
                <a:solidFill>
                  <a:srgbClr val="000000"/>
                </a:solidFill>
                <a:latin typeface="Garamond" pitchFamily="18" charset="0"/>
              </a:rPr>
              <a:t>Höchstverweildauer   4   Jahre</a:t>
            </a:r>
          </a:p>
          <a:p>
            <a:pPr algn="ctr" eaLnBrk="1" hangingPunct="1"/>
            <a:endParaRPr lang="de-DE" sz="1000" b="1" dirty="0">
              <a:solidFill>
                <a:srgbClr val="000000"/>
              </a:solidFill>
              <a:latin typeface="Garamond" pitchFamily="18" charset="0"/>
            </a:endParaRPr>
          </a:p>
          <a:p>
            <a:pPr algn="ctr" eaLnBrk="1" hangingPunct="1"/>
            <a:r>
              <a:rPr lang="de-DE" sz="2400" b="1" dirty="0">
                <a:solidFill>
                  <a:srgbClr val="000000"/>
                </a:solidFill>
                <a:latin typeface="Garamond" pitchFamily="18" charset="0"/>
              </a:rPr>
              <a:t>2. Versuch der Abiturprüfung</a:t>
            </a:r>
          </a:p>
          <a:p>
            <a:pPr algn="ctr" eaLnBrk="1" hangingPunct="1">
              <a:spcBef>
                <a:spcPts val="600"/>
              </a:spcBef>
            </a:pPr>
            <a:r>
              <a:rPr lang="de-DE" sz="2400" b="1" dirty="0">
                <a:solidFill>
                  <a:srgbClr val="000000"/>
                </a:solidFill>
                <a:latin typeface="Garamond" pitchFamily="18" charset="0"/>
                <a:sym typeface="Wingdings" pitchFamily="2" charset="2"/>
              </a:rPr>
              <a:t>  </a:t>
            </a:r>
            <a:r>
              <a:rPr lang="de-DE" sz="3600" b="1" dirty="0">
                <a:solidFill>
                  <a:srgbClr val="000000"/>
                </a:solidFill>
                <a:latin typeface="Garamond" pitchFamily="18" charset="0"/>
                <a:sym typeface="Wingdings" pitchFamily="2" charset="2"/>
              </a:rPr>
              <a:t>max. 5 Jahre</a:t>
            </a:r>
            <a:endParaRPr lang="de-DE" sz="3600" b="1" dirty="0">
              <a:solidFill>
                <a:srgbClr val="000000"/>
              </a:solidFill>
              <a:latin typeface="Garamond"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graphicEl>
                                              <a:dgm id="{4FB154F7-87AF-471A-B370-2CA4B3CD359F}"/>
                                            </p:graphicEl>
                                          </p:spTgt>
                                        </p:tgtEl>
                                        <p:attrNameLst>
                                          <p:attrName>style.visibility</p:attrName>
                                        </p:attrNameLst>
                                      </p:cBhvr>
                                      <p:to>
                                        <p:strVal val="visible"/>
                                      </p:to>
                                    </p:set>
                                    <p:animEffect transition="in" filter="fade">
                                      <p:cBhvr>
                                        <p:cTn id="7" dur="2000"/>
                                        <p:tgtEl>
                                          <p:spTgt spid="4">
                                            <p:graphicEl>
                                              <a:dgm id="{4FB154F7-87AF-471A-B370-2CA4B3CD359F}"/>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graphicEl>
                                              <a:dgm id="{C802C327-998F-450B-A90A-3E466A417A30}"/>
                                            </p:graphicEl>
                                          </p:spTgt>
                                        </p:tgtEl>
                                        <p:attrNameLst>
                                          <p:attrName>style.visibility</p:attrName>
                                        </p:attrNameLst>
                                      </p:cBhvr>
                                      <p:to>
                                        <p:strVal val="visible"/>
                                      </p:to>
                                    </p:set>
                                    <p:animEffect transition="in" filter="fade">
                                      <p:cBhvr>
                                        <p:cTn id="10" dur="2000"/>
                                        <p:tgtEl>
                                          <p:spTgt spid="4">
                                            <p:graphicEl>
                                              <a:dgm id="{C802C327-998F-450B-A90A-3E466A417A30}"/>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4">
                                            <p:graphicEl>
                                              <a:dgm id="{813E62BE-8C88-4594-A5F4-13771917DEE6}"/>
                                            </p:graphicEl>
                                          </p:spTgt>
                                        </p:tgtEl>
                                        <p:attrNameLst>
                                          <p:attrName>style.visibility</p:attrName>
                                        </p:attrNameLst>
                                      </p:cBhvr>
                                      <p:to>
                                        <p:strVal val="visible"/>
                                      </p:to>
                                    </p:set>
                                    <p:animEffect transition="in" filter="fade">
                                      <p:cBhvr>
                                        <p:cTn id="15" dur="2000"/>
                                        <p:tgtEl>
                                          <p:spTgt spid="4">
                                            <p:graphicEl>
                                              <a:dgm id="{813E62BE-8C88-4594-A5F4-13771917DEE6}"/>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4">
                                            <p:graphicEl>
                                              <a:dgm id="{E53816DB-C2DD-4F9A-988C-7B10B88A9B27}"/>
                                            </p:graphicEl>
                                          </p:spTgt>
                                        </p:tgtEl>
                                        <p:attrNameLst>
                                          <p:attrName>style.visibility</p:attrName>
                                        </p:attrNameLst>
                                      </p:cBhvr>
                                      <p:to>
                                        <p:strVal val="visible"/>
                                      </p:to>
                                    </p:set>
                                    <p:animEffect transition="in" filter="fade">
                                      <p:cBhvr>
                                        <p:cTn id="18" dur="2000"/>
                                        <p:tgtEl>
                                          <p:spTgt spid="4">
                                            <p:graphicEl>
                                              <a:dgm id="{E53816DB-C2DD-4F9A-988C-7B10B88A9B27}"/>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4">
                                            <p:graphicEl>
                                              <a:dgm id="{B6D347E5-024A-4F8C-A729-B609C4EEAB05}"/>
                                            </p:graphicEl>
                                          </p:spTgt>
                                        </p:tgtEl>
                                        <p:attrNameLst>
                                          <p:attrName>style.visibility</p:attrName>
                                        </p:attrNameLst>
                                      </p:cBhvr>
                                      <p:to>
                                        <p:strVal val="visible"/>
                                      </p:to>
                                    </p:set>
                                    <p:animEffect transition="in" filter="fade">
                                      <p:cBhvr>
                                        <p:cTn id="23" dur="2000"/>
                                        <p:tgtEl>
                                          <p:spTgt spid="4">
                                            <p:graphicEl>
                                              <a:dgm id="{B6D347E5-024A-4F8C-A729-B609C4EEAB05}"/>
                                            </p:graphic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4">
                                            <p:graphicEl>
                                              <a:dgm id="{19F9AAC8-0D3C-4E4D-8ECF-8AF3CF85E7F8}"/>
                                            </p:graphicEl>
                                          </p:spTgt>
                                        </p:tgtEl>
                                        <p:attrNameLst>
                                          <p:attrName>style.visibility</p:attrName>
                                        </p:attrNameLst>
                                      </p:cBhvr>
                                      <p:to>
                                        <p:strVal val="visible"/>
                                      </p:to>
                                    </p:set>
                                    <p:animEffect transition="in" filter="fade">
                                      <p:cBhvr>
                                        <p:cTn id="26" dur="2000"/>
                                        <p:tgtEl>
                                          <p:spTgt spid="4">
                                            <p:graphicEl>
                                              <a:dgm id="{19F9AAC8-0D3C-4E4D-8ECF-8AF3CF85E7F8}"/>
                                            </p:graphicEl>
                                          </p:spTgt>
                                        </p:tgtEl>
                                      </p:cBhvr>
                                    </p:animEffect>
                                  </p:childTnLst>
                                </p:cTn>
                              </p:par>
                            </p:childTnLst>
                          </p:cTn>
                        </p:par>
                      </p:childTnLst>
                    </p:cTn>
                  </p:par>
                  <p:par>
                    <p:cTn id="27" fill="hold">
                      <p:stCondLst>
                        <p:cond delay="indefinite"/>
                      </p:stCondLst>
                      <p:childTnLst>
                        <p:par>
                          <p:cTn id="28" fill="hold">
                            <p:stCondLst>
                              <p:cond delay="0"/>
                            </p:stCondLst>
                            <p:childTnLst>
                              <p:par>
                                <p:cTn id="29" presetID="3" presetClass="entr" presetSubtype="10"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blinds(horizontal)">
                                      <p:cBhvr>
                                        <p:cTn id="3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uiExpand="1">
        <p:bldSub>
          <a:bldDgm bld="one"/>
        </p:bldSub>
      </p:bldGraphic>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1"/>
          <p:cNvSpPr>
            <a:spLocks noGrp="1"/>
          </p:cNvSpPr>
          <p:nvPr>
            <p:ph type="title"/>
          </p:nvPr>
        </p:nvSpPr>
        <p:spPr>
          <a:xfrm>
            <a:off x="1166936" y="764704"/>
            <a:ext cx="8229600" cy="854968"/>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individueller Auslandsaufenthalt</a:t>
            </a:r>
          </a:p>
        </p:txBody>
      </p:sp>
      <p:graphicFrame>
        <p:nvGraphicFramePr>
          <p:cNvPr id="5" name="Tabelle 4"/>
          <p:cNvGraphicFramePr>
            <a:graphicFrameLocks noGrp="1"/>
          </p:cNvGraphicFramePr>
          <p:nvPr>
            <p:extLst>
              <p:ext uri="{D42A27DB-BD31-4B8C-83A1-F6EECF244321}">
                <p14:modId xmlns:p14="http://schemas.microsoft.com/office/powerpoint/2010/main" val="1198409540"/>
              </p:ext>
            </p:extLst>
          </p:nvPr>
        </p:nvGraphicFramePr>
        <p:xfrm>
          <a:off x="467544" y="1561634"/>
          <a:ext cx="8361755" cy="5107726"/>
        </p:xfrm>
        <a:graphic>
          <a:graphicData uri="http://schemas.openxmlformats.org/drawingml/2006/table">
            <a:tbl>
              <a:tblPr firstRow="1" bandRow="1">
                <a:tableStyleId>{5C22544A-7EE6-4342-B048-85BDC9FD1C3A}</a:tableStyleId>
              </a:tblPr>
              <a:tblGrid>
                <a:gridCol w="2088232">
                  <a:extLst>
                    <a:ext uri="{9D8B030D-6E8A-4147-A177-3AD203B41FA5}">
                      <a16:colId xmlns:a16="http://schemas.microsoft.com/office/drawing/2014/main" val="20000"/>
                    </a:ext>
                  </a:extLst>
                </a:gridCol>
                <a:gridCol w="2169068">
                  <a:extLst>
                    <a:ext uri="{9D8B030D-6E8A-4147-A177-3AD203B41FA5}">
                      <a16:colId xmlns:a16="http://schemas.microsoft.com/office/drawing/2014/main" val="20001"/>
                    </a:ext>
                  </a:extLst>
                </a:gridCol>
                <a:gridCol w="1892321">
                  <a:extLst>
                    <a:ext uri="{9D8B030D-6E8A-4147-A177-3AD203B41FA5}">
                      <a16:colId xmlns:a16="http://schemas.microsoft.com/office/drawing/2014/main" val="20002"/>
                    </a:ext>
                  </a:extLst>
                </a:gridCol>
                <a:gridCol w="2212134">
                  <a:extLst>
                    <a:ext uri="{9D8B030D-6E8A-4147-A177-3AD203B41FA5}">
                      <a16:colId xmlns:a16="http://schemas.microsoft.com/office/drawing/2014/main" val="20003"/>
                    </a:ext>
                  </a:extLst>
                </a:gridCol>
              </a:tblGrid>
              <a:tr h="464006">
                <a:tc>
                  <a:txBody>
                    <a:bodyPr/>
                    <a:lstStyle/>
                    <a:p>
                      <a:pPr algn="ctr"/>
                      <a:r>
                        <a:rPr lang="de-DE" sz="2000" dirty="0"/>
                        <a:t>Alternative</a:t>
                      </a:r>
                      <a:br>
                        <a:rPr lang="de-DE" sz="2800" dirty="0"/>
                      </a:br>
                      <a:r>
                        <a:rPr lang="de-DE" sz="2800" dirty="0"/>
                        <a:t>A</a:t>
                      </a:r>
                    </a:p>
                  </a:txBody>
                  <a:tcPr>
                    <a:lnR w="6350" cap="flat" cmpd="sng" algn="ctr">
                      <a:solidFill>
                        <a:schemeClr val="tx1"/>
                      </a:solidFill>
                      <a:prstDash val="solid"/>
                      <a:round/>
                      <a:headEnd type="none" w="med" len="med"/>
                      <a:tailEnd type="none" w="med" len="med"/>
                    </a:lnR>
                    <a:lnB w="38100" cap="flat" cmpd="sng" algn="ctr">
                      <a:solidFill>
                        <a:schemeClr val="tx1"/>
                      </a:solidFill>
                      <a:prstDash val="solid"/>
                      <a:round/>
                      <a:headEnd type="none" w="med" len="med"/>
                      <a:tailEnd type="none" w="med" len="med"/>
                    </a:lnB>
                  </a:tcPr>
                </a:tc>
                <a:tc>
                  <a:txBody>
                    <a:bodyPr/>
                    <a:lstStyle/>
                    <a:p>
                      <a:pPr algn="ctr"/>
                      <a:r>
                        <a:rPr lang="de-DE" sz="2000" dirty="0"/>
                        <a:t>Alternative</a:t>
                      </a:r>
                      <a:br>
                        <a:rPr lang="de-DE" sz="2800" dirty="0"/>
                      </a:br>
                      <a:r>
                        <a:rPr lang="de-DE" sz="2800" dirty="0"/>
                        <a:t>B</a:t>
                      </a:r>
                    </a:p>
                  </a:txBody>
                  <a:tcPr>
                    <a:lnL w="635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B w="38100" cap="flat" cmpd="sng" algn="ctr">
                      <a:solidFill>
                        <a:schemeClr val="tx1"/>
                      </a:solidFill>
                      <a:prstDash val="solid"/>
                      <a:round/>
                      <a:headEnd type="none" w="med" len="med"/>
                      <a:tailEnd type="none" w="med" len="med"/>
                    </a:lnB>
                  </a:tcPr>
                </a:tc>
                <a:tc grid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de-DE" sz="2000" dirty="0"/>
                        <a:t>Nur für bes. leistungsstarke </a:t>
                      </a:r>
                      <a:r>
                        <a:rPr lang="de-DE" sz="2000" dirty="0" err="1"/>
                        <a:t>SuS</a:t>
                      </a:r>
                      <a:r>
                        <a:rPr lang="de-DE" sz="2000" dirty="0"/>
                        <a:t> </a:t>
                      </a:r>
                      <a:br>
                        <a:rPr lang="de-DE" sz="2000" dirty="0"/>
                      </a:br>
                      <a:r>
                        <a:rPr lang="de-DE" sz="2000" dirty="0"/>
                        <a:t>gem.</a:t>
                      </a:r>
                      <a:r>
                        <a:rPr lang="de-DE" sz="2000" baseline="0" dirty="0"/>
                        <a:t> §4 APO-</a:t>
                      </a:r>
                      <a:r>
                        <a:rPr lang="de-DE" sz="2000" baseline="0" dirty="0" err="1"/>
                        <a:t>GOSt</a:t>
                      </a:r>
                      <a:endParaRPr lang="de-DE" sz="2000" dirty="0"/>
                    </a:p>
                    <a:p>
                      <a:pPr algn="ctr"/>
                      <a:r>
                        <a:rPr lang="de-DE" sz="2000" dirty="0"/>
                        <a:t>Alternative   </a:t>
                      </a:r>
                      <a:r>
                        <a:rPr lang="de-DE" sz="2800" dirty="0"/>
                        <a:t>C</a:t>
                      </a:r>
                    </a:p>
                  </a:txBody>
                  <a:tcPr>
                    <a:lnL w="38100" cap="flat" cmpd="sng" algn="ctr">
                      <a:solidFill>
                        <a:schemeClr val="tx1"/>
                      </a:solidFill>
                      <a:prstDash val="solid"/>
                      <a:round/>
                      <a:headEnd type="none" w="med" len="med"/>
                      <a:tailEnd type="none" w="med" len="med"/>
                    </a:lnL>
                    <a:lnB w="38100" cap="flat" cmpd="sng" algn="ctr">
                      <a:solidFill>
                        <a:schemeClr val="tx1"/>
                      </a:solidFill>
                      <a:prstDash val="solid"/>
                      <a:round/>
                      <a:headEnd type="none" w="med" len="med"/>
                      <a:tailEnd type="none" w="med" len="med"/>
                    </a:lnB>
                  </a:tcPr>
                </a:tc>
                <a:tc hMerge="1">
                  <a:txBody>
                    <a:bodyPr/>
                    <a:lstStyle/>
                    <a:p>
                      <a:endParaRPr lang="de-DE"/>
                    </a:p>
                  </a:txBody>
                  <a:tcPr/>
                </a:tc>
                <a:extLst>
                  <a:ext uri="{0D108BD9-81ED-4DB2-BD59-A6C34878D82A}">
                    <a16:rowId xmlns:a16="http://schemas.microsoft.com/office/drawing/2014/main" val="10000"/>
                  </a:ext>
                </a:extLst>
              </a:tr>
              <a:tr h="464006">
                <a:tc gridSpan="4">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de-DE" sz="2000" b="1" dirty="0"/>
                        <a:t>Sekundarstufe  I      (Klasse</a:t>
                      </a:r>
                      <a:r>
                        <a:rPr lang="de-DE" sz="2000" b="1" baseline="0" dirty="0"/>
                        <a:t> 10)</a:t>
                      </a:r>
                      <a:endParaRPr lang="de-DE" sz="2000" dirty="0"/>
                    </a:p>
                  </a:txBody>
                  <a:tcP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hMerge="1">
                  <a:txBody>
                    <a:bodyPr/>
                    <a:lstStyle/>
                    <a:p>
                      <a:pPr algn="ctr"/>
                      <a:endParaRPr lang="de-DE" sz="2800" dirty="0"/>
                    </a:p>
                  </a:txBody>
                  <a:tcPr>
                    <a:lnL w="635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hMerge="1">
                  <a:txBody>
                    <a:bodyPr/>
                    <a:lstStyle/>
                    <a:p>
                      <a:pPr algn="ctr"/>
                      <a:endParaRPr lang="de-DE" sz="2800" dirty="0"/>
                    </a:p>
                  </a:txBody>
                  <a:tcPr>
                    <a:lnL w="38100" cap="flat" cmpd="sng" algn="ctr">
                      <a:solidFill>
                        <a:schemeClr val="tx1"/>
                      </a:solidFill>
                      <a:prstDash val="solid"/>
                      <a:round/>
                      <a:headEnd type="none" w="med" len="med"/>
                      <a:tailEnd type="none" w="med" len="med"/>
                    </a:lnL>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hMerge="1">
                  <a:txBody>
                    <a:bodyPr/>
                    <a:lstStyle/>
                    <a:p>
                      <a:endParaRPr lang="de-DE"/>
                    </a:p>
                  </a:txBody>
                  <a:tcPr/>
                </a:tc>
                <a:extLst>
                  <a:ext uri="{0D108BD9-81ED-4DB2-BD59-A6C34878D82A}">
                    <a16:rowId xmlns:a16="http://schemas.microsoft.com/office/drawing/2014/main" val="10001"/>
                  </a:ext>
                </a:extLst>
              </a:tr>
              <a:tr h="746120">
                <a:tc>
                  <a:txBody>
                    <a:bodyPr/>
                    <a:lstStyle/>
                    <a:p>
                      <a:pPr algn="ctr"/>
                      <a:r>
                        <a:rPr lang="de-DE" sz="2000" b="1" dirty="0"/>
                        <a:t>Auslandsjahr</a:t>
                      </a:r>
                      <a:endParaRPr lang="de-DE" sz="2000" dirty="0"/>
                    </a:p>
                  </a:txBody>
                  <a:tcPr>
                    <a:lnR w="635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rgbClr val="FFFF00"/>
                    </a:solidFill>
                  </a:tcPr>
                </a:tc>
                <a:tc>
                  <a:txBody>
                    <a:bodyPr/>
                    <a:lstStyle/>
                    <a:p>
                      <a:pPr algn="ctr"/>
                      <a:r>
                        <a:rPr lang="de-DE" sz="2800" dirty="0"/>
                        <a:t>EF</a:t>
                      </a:r>
                    </a:p>
                  </a:txBody>
                  <a:tcPr>
                    <a:lnL w="635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gridSpan="2">
                  <a:txBody>
                    <a:bodyPr/>
                    <a:lstStyle/>
                    <a:p>
                      <a:pPr algn="ctr"/>
                      <a:endParaRPr lang="de-DE" sz="2800" dirty="0"/>
                    </a:p>
                  </a:txBody>
                  <a:tcPr>
                    <a:lnL w="38100" cap="flat" cmpd="sng" algn="ctr">
                      <a:solidFill>
                        <a:schemeClr val="tx1"/>
                      </a:solidFill>
                      <a:prstDash val="solid"/>
                      <a:round/>
                      <a:headEnd type="none" w="med" len="med"/>
                      <a:tailEnd type="none" w="med" len="med"/>
                    </a:lnL>
                    <a:lnT w="38100" cap="flat" cmpd="sng" algn="ctr">
                      <a:noFill/>
                      <a:prstDash val="solid"/>
                      <a:round/>
                      <a:headEnd type="none" w="med" len="med"/>
                      <a:tailEnd type="none" w="med" len="med"/>
                    </a:lnT>
                    <a:lnB w="38100" cap="flat" cmpd="sng" algn="ctr">
                      <a:solidFill>
                        <a:schemeClr val="tx1">
                          <a:lumMod val="95000"/>
                          <a:lumOff val="5000"/>
                        </a:schemeClr>
                      </a:solidFill>
                      <a:prstDash val="solid"/>
                      <a:round/>
                      <a:headEnd type="none" w="med" len="med"/>
                      <a:tailEnd type="none" w="med" len="med"/>
                    </a:lnB>
                    <a:solidFill>
                      <a:schemeClr val="bg1"/>
                    </a:solidFill>
                  </a:tcPr>
                </a:tc>
                <a:tc hMerge="1">
                  <a:txBody>
                    <a:bodyPr/>
                    <a:lstStyle/>
                    <a:p>
                      <a:endParaRPr lang="de-DE"/>
                    </a:p>
                  </a:txBody>
                  <a:tcPr/>
                </a:tc>
                <a:extLst>
                  <a:ext uri="{0D108BD9-81ED-4DB2-BD59-A6C34878D82A}">
                    <a16:rowId xmlns:a16="http://schemas.microsoft.com/office/drawing/2014/main" val="10002"/>
                  </a:ext>
                </a:extLst>
              </a:tr>
              <a:tr h="344264">
                <a:tc row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de-DE" sz="2800" dirty="0"/>
                        <a:t>EF</a:t>
                      </a:r>
                    </a:p>
                  </a:txBody>
                  <a:tcPr>
                    <a:lnR w="635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rowSpan="2">
                  <a:txBody>
                    <a:bodyPr/>
                    <a:lstStyle/>
                    <a:p>
                      <a:pPr algn="ctr"/>
                      <a:r>
                        <a:rPr lang="de-DE" sz="2000" b="1" dirty="0"/>
                        <a:t>Auslandsjahr</a:t>
                      </a:r>
                      <a:endParaRPr lang="de-DE" sz="2000" dirty="0"/>
                    </a:p>
                  </a:txBody>
                  <a:tcPr>
                    <a:lnL w="635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rgbClr val="FFFF00"/>
                    </a:solidFill>
                  </a:tcPr>
                </a:tc>
                <a:tc rowSpan="2">
                  <a:txBody>
                    <a:bodyPr/>
                    <a:lstStyle/>
                    <a:p>
                      <a:pPr algn="ctr"/>
                      <a:r>
                        <a:rPr lang="de-DE" sz="2000" b="1" dirty="0"/>
                        <a:t>Auslandsjahr</a:t>
                      </a:r>
                      <a:endParaRPr lang="de-DE" sz="2000" dirty="0"/>
                    </a:p>
                  </a:txBody>
                  <a:tcPr>
                    <a:lnL w="38100" cap="flat" cmpd="sng" algn="ctr">
                      <a:solidFill>
                        <a:schemeClr val="tx1"/>
                      </a:solidFill>
                      <a:prstDash val="solid"/>
                      <a:round/>
                      <a:headEnd type="none" w="med" len="med"/>
                      <a:tailEnd type="none" w="med" len="med"/>
                    </a:lnL>
                    <a:lnR w="6350" cap="flat" cmpd="sng" algn="ctr">
                      <a:solidFill>
                        <a:schemeClr val="tx1">
                          <a:lumMod val="95000"/>
                          <a:lumOff val="5000"/>
                        </a:schemeClr>
                      </a:solidFill>
                      <a:prstDash val="solid"/>
                      <a:round/>
                      <a:headEnd type="none" w="med" len="med"/>
                      <a:tailEnd type="none" w="med" len="med"/>
                    </a:lnR>
                    <a:lnT w="38100" cap="flat" cmpd="sng" algn="ctr">
                      <a:solidFill>
                        <a:schemeClr val="tx1">
                          <a:lumMod val="95000"/>
                          <a:lumOff val="5000"/>
                        </a:schemeClr>
                      </a:solidFill>
                      <a:prstDash val="solid"/>
                      <a:round/>
                      <a:headEnd type="none" w="med" len="med"/>
                      <a:tailEnd type="none" w="med" len="med"/>
                    </a:lnT>
                    <a:lnB w="38100" cap="flat" cmpd="sng" algn="ctr">
                      <a:solidFill>
                        <a:schemeClr val="tx1">
                          <a:lumMod val="95000"/>
                          <a:lumOff val="5000"/>
                        </a:schemeClr>
                      </a:solidFill>
                      <a:prstDash val="solid"/>
                      <a:round/>
                      <a:headEnd type="none" w="med" len="med"/>
                      <a:tailEnd type="none" w="med" len="med"/>
                    </a:lnB>
                    <a:solidFill>
                      <a:srgbClr val="FFFF00"/>
                    </a:solidFill>
                  </a:tcPr>
                </a:tc>
                <a:tc>
                  <a:txBody>
                    <a:bodyPr/>
                    <a:lstStyle/>
                    <a:p>
                      <a:pPr algn="l"/>
                      <a:r>
                        <a:rPr lang="de-DE" b="1" dirty="0"/>
                        <a:t>  1. </a:t>
                      </a:r>
                      <a:r>
                        <a:rPr lang="de-DE" b="1" dirty="0" err="1"/>
                        <a:t>Hj</a:t>
                      </a:r>
                      <a:r>
                        <a:rPr lang="de-DE" b="1" dirty="0"/>
                        <a:t>. EF </a:t>
                      </a:r>
                    </a:p>
                  </a:txBody>
                  <a:tcPr>
                    <a:lnL w="6350" cap="flat" cmpd="sng" algn="ctr">
                      <a:solidFill>
                        <a:schemeClr val="tx1">
                          <a:lumMod val="95000"/>
                          <a:lumOff val="5000"/>
                        </a:schemeClr>
                      </a:solidFill>
                      <a:prstDash val="solid"/>
                      <a:round/>
                      <a:headEnd type="none" w="med" len="med"/>
                      <a:tailEnd type="none" w="med" len="med"/>
                    </a:lnL>
                    <a:lnT w="38100" cap="flat" cmpd="sng" algn="ctr">
                      <a:solidFill>
                        <a:schemeClr val="tx1">
                          <a:lumMod val="95000"/>
                          <a:lumOff val="5000"/>
                        </a:schemeClr>
                      </a:solidFill>
                      <a:prstDash val="solid"/>
                      <a:round/>
                      <a:headEnd type="none" w="med" len="med"/>
                      <a:tailEnd type="none" w="med" len="med"/>
                    </a:lnT>
                  </a:tcPr>
                </a:tc>
                <a:extLst>
                  <a:ext uri="{0D108BD9-81ED-4DB2-BD59-A6C34878D82A}">
                    <a16:rowId xmlns:a16="http://schemas.microsoft.com/office/drawing/2014/main" val="10003"/>
                  </a:ext>
                </a:extLst>
              </a:tr>
              <a:tr h="338544">
                <a:tc vMerge="1">
                  <a:txBody>
                    <a:bodyPr/>
                    <a:lstStyle/>
                    <a:p>
                      <a:pPr algn="ctr"/>
                      <a:endParaRPr lang="de-DE" sz="2800" dirty="0"/>
                    </a:p>
                  </a:txBody>
                  <a:tcPr>
                    <a:lnR w="635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vMerge="1">
                  <a:txBody>
                    <a:bodyPr/>
                    <a:lstStyle/>
                    <a:p>
                      <a:pPr algn="ctr"/>
                      <a:endParaRPr lang="de-DE" sz="2800" dirty="0"/>
                    </a:p>
                  </a:txBody>
                  <a:tcPr>
                    <a:lnL w="635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vMerge="1">
                  <a:txBody>
                    <a:bodyPr/>
                    <a:lstStyle/>
                    <a:p>
                      <a:endParaRPr lang="de-DE"/>
                    </a:p>
                  </a:txBody>
                  <a:tcPr>
                    <a:lnL w="38100" cap="flat" cmpd="sng" algn="ctr">
                      <a:solidFill>
                        <a:schemeClr val="tx1"/>
                      </a:solidFill>
                      <a:prstDash val="solid"/>
                      <a:round/>
                      <a:headEnd type="none" w="med" len="med"/>
                      <a:tailEnd type="none" w="med" len="med"/>
                    </a:lnL>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b="1" dirty="0"/>
                        <a:t>  2.Hj.</a:t>
                      </a:r>
                      <a:r>
                        <a:rPr lang="de-DE" dirty="0"/>
                        <a:t> im Ausland</a:t>
                      </a:r>
                      <a:endParaRPr lang="de-DE" b="1" dirty="0"/>
                    </a:p>
                  </a:txBody>
                  <a:tcPr>
                    <a:lnL w="6350" cap="flat" cmpd="sng" algn="ctr">
                      <a:solidFill>
                        <a:schemeClr val="tx1">
                          <a:lumMod val="95000"/>
                          <a:lumOff val="5000"/>
                        </a:schemeClr>
                      </a:solidFill>
                      <a:prstDash val="solid"/>
                      <a:round/>
                      <a:headEnd type="none" w="med" len="med"/>
                      <a:tailEnd type="none" w="med" len="med"/>
                    </a:lnL>
                    <a:lnB w="38100" cap="flat" cmpd="sng" algn="ctr">
                      <a:solidFill>
                        <a:schemeClr val="tx1">
                          <a:lumMod val="95000"/>
                          <a:lumOff val="5000"/>
                        </a:schemeClr>
                      </a:solidFill>
                      <a:prstDash val="solid"/>
                      <a:round/>
                      <a:headEnd type="none" w="med" len="med"/>
                      <a:tailEnd type="none" w="med" len="med"/>
                    </a:lnB>
                    <a:solidFill>
                      <a:srgbClr val="FFFF00"/>
                    </a:solidFill>
                  </a:tcPr>
                </a:tc>
                <a:extLst>
                  <a:ext uri="{0D108BD9-81ED-4DB2-BD59-A6C34878D82A}">
                    <a16:rowId xmlns:a16="http://schemas.microsoft.com/office/drawing/2014/main" val="10004"/>
                  </a:ext>
                </a:extLst>
              </a:tr>
              <a:tr h="639296">
                <a:tc>
                  <a:txBody>
                    <a:bodyPr/>
                    <a:lstStyle/>
                    <a:p>
                      <a:pPr algn="ctr"/>
                      <a:r>
                        <a:rPr lang="de-DE" sz="2800" b="1" dirty="0"/>
                        <a:t>Q1</a:t>
                      </a:r>
                    </a:p>
                  </a:txBody>
                  <a:tcPr>
                    <a:lnR w="635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tcPr>
                </a:tc>
                <a:tc>
                  <a:txBody>
                    <a:bodyPr/>
                    <a:lstStyle/>
                    <a:p>
                      <a:pPr algn="ctr"/>
                      <a:r>
                        <a:rPr lang="de-DE" sz="2800" b="1" dirty="0"/>
                        <a:t>Q1</a:t>
                      </a:r>
                    </a:p>
                  </a:txBody>
                  <a:tcPr>
                    <a:lnL w="635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tcPr>
                </a:tc>
                <a:tc gridSpan="2">
                  <a:txBody>
                    <a:bodyPr/>
                    <a:lstStyle/>
                    <a:p>
                      <a:pPr algn="ctr"/>
                      <a:r>
                        <a:rPr lang="de-DE" sz="2800" b="1" dirty="0"/>
                        <a:t>Q1</a:t>
                      </a:r>
                    </a:p>
                  </a:txBody>
                  <a:tcPr>
                    <a:lnL w="38100" cap="flat" cmpd="sng" algn="ctr">
                      <a:solidFill>
                        <a:schemeClr val="tx1"/>
                      </a:solidFill>
                      <a:prstDash val="solid"/>
                      <a:round/>
                      <a:headEnd type="none" w="med" len="med"/>
                      <a:tailEnd type="none" w="med" len="med"/>
                    </a:lnL>
                    <a:lnT w="38100" cap="flat" cmpd="sng" algn="ctr">
                      <a:solidFill>
                        <a:schemeClr val="tx1">
                          <a:lumMod val="95000"/>
                          <a:lumOff val="5000"/>
                        </a:schemeClr>
                      </a:solidFill>
                      <a:prstDash val="solid"/>
                      <a:round/>
                      <a:headEnd type="none" w="med" len="med"/>
                      <a:tailEnd type="none" w="med" len="med"/>
                    </a:lnT>
                  </a:tcPr>
                </a:tc>
                <a:tc hMerge="1">
                  <a:txBody>
                    <a:bodyPr/>
                    <a:lstStyle/>
                    <a:p>
                      <a:endParaRPr lang="de-DE"/>
                    </a:p>
                  </a:txBody>
                  <a:tcPr/>
                </a:tc>
                <a:extLst>
                  <a:ext uri="{0D108BD9-81ED-4DB2-BD59-A6C34878D82A}">
                    <a16:rowId xmlns:a16="http://schemas.microsoft.com/office/drawing/2014/main" val="10005"/>
                  </a:ext>
                </a:extLst>
              </a:tr>
              <a:tr h="576064">
                <a:tc>
                  <a:txBody>
                    <a:bodyPr/>
                    <a:lstStyle/>
                    <a:p>
                      <a:pPr algn="ctr"/>
                      <a:r>
                        <a:rPr lang="de-DE" sz="2800" b="1" dirty="0"/>
                        <a:t>Q2</a:t>
                      </a:r>
                    </a:p>
                  </a:txBody>
                  <a:tcPr>
                    <a:lnR w="6350" cap="flat" cmpd="sng" algn="ctr">
                      <a:solidFill>
                        <a:schemeClr val="tx1"/>
                      </a:solidFill>
                      <a:prstDash val="solid"/>
                      <a:round/>
                      <a:headEnd type="none" w="med" len="med"/>
                      <a:tailEnd type="none" w="med" len="med"/>
                    </a:lnR>
                    <a:lnB w="38100" cap="flat" cmpd="sng" algn="ctr">
                      <a:solidFill>
                        <a:schemeClr val="tx1"/>
                      </a:solidFill>
                      <a:prstDash val="solid"/>
                      <a:round/>
                      <a:headEnd type="none" w="med" len="med"/>
                      <a:tailEnd type="none" w="med" len="med"/>
                    </a:lnB>
                  </a:tcPr>
                </a:tc>
                <a:tc>
                  <a:txBody>
                    <a:bodyPr/>
                    <a:lstStyle/>
                    <a:p>
                      <a:pPr algn="ctr"/>
                      <a:r>
                        <a:rPr lang="de-DE" sz="2800" b="1" dirty="0"/>
                        <a:t>Q2</a:t>
                      </a:r>
                    </a:p>
                  </a:txBody>
                  <a:tcPr>
                    <a:lnL w="635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B w="38100" cap="flat" cmpd="sng" algn="ctr">
                      <a:solidFill>
                        <a:schemeClr val="tx1"/>
                      </a:solidFill>
                      <a:prstDash val="solid"/>
                      <a:round/>
                      <a:headEnd type="none" w="med" len="med"/>
                      <a:tailEnd type="none" w="med" len="med"/>
                    </a:lnB>
                  </a:tcPr>
                </a:tc>
                <a:tc gridSpan="2">
                  <a:txBody>
                    <a:bodyPr/>
                    <a:lstStyle/>
                    <a:p>
                      <a:pPr algn="ctr"/>
                      <a:r>
                        <a:rPr lang="de-DE" sz="2800" b="1" dirty="0"/>
                        <a:t>Q2</a:t>
                      </a:r>
                    </a:p>
                  </a:txBody>
                  <a:tcPr>
                    <a:lnL w="38100" cap="flat" cmpd="sng" algn="ctr">
                      <a:solidFill>
                        <a:schemeClr val="tx1"/>
                      </a:solidFill>
                      <a:prstDash val="solid"/>
                      <a:round/>
                      <a:headEnd type="none" w="med" len="med"/>
                      <a:tailEnd type="none" w="med" len="med"/>
                    </a:lnL>
                    <a:lnB w="38100" cap="flat" cmpd="sng" algn="ctr">
                      <a:solidFill>
                        <a:schemeClr val="tx1"/>
                      </a:solidFill>
                      <a:prstDash val="solid"/>
                      <a:round/>
                      <a:headEnd type="none" w="med" len="med"/>
                      <a:tailEnd type="none" w="med" len="med"/>
                    </a:lnB>
                  </a:tcPr>
                </a:tc>
                <a:tc hMerge="1">
                  <a:txBody>
                    <a:bodyPr/>
                    <a:lstStyle/>
                    <a:p>
                      <a:endParaRPr lang="de-DE"/>
                    </a:p>
                  </a:txBody>
                  <a:tcPr/>
                </a:tc>
                <a:extLst>
                  <a:ext uri="{0D108BD9-81ED-4DB2-BD59-A6C34878D82A}">
                    <a16:rowId xmlns:a16="http://schemas.microsoft.com/office/drawing/2014/main" val="10006"/>
                  </a:ext>
                </a:extLst>
              </a:tr>
              <a:tr h="464006">
                <a:tc gridSpan="2">
                  <a:txBody>
                    <a:bodyPr/>
                    <a:lstStyle/>
                    <a:p>
                      <a:pPr algn="ctr"/>
                      <a:r>
                        <a:rPr lang="de-DE" sz="2800" b="1" dirty="0"/>
                        <a:t>4</a:t>
                      </a:r>
                      <a:r>
                        <a:rPr lang="de-DE" sz="2800" b="0" dirty="0"/>
                        <a:t> Jahre</a:t>
                      </a:r>
                      <a:br>
                        <a:rPr lang="de-DE" sz="2800" b="0" dirty="0"/>
                      </a:br>
                      <a:r>
                        <a:rPr lang="de-DE" sz="2000" b="0" dirty="0"/>
                        <a:t>(</a:t>
                      </a:r>
                      <a:r>
                        <a:rPr lang="de-DE" sz="2000" b="1" dirty="0"/>
                        <a:t>OHNE</a:t>
                      </a:r>
                      <a:r>
                        <a:rPr lang="de-DE" sz="2000" b="0" dirty="0"/>
                        <a:t> Anrechnung)</a:t>
                      </a:r>
                      <a:endParaRPr lang="de-DE" sz="2000" b="1" dirty="0"/>
                    </a:p>
                  </a:txBody>
                  <a:tcPr>
                    <a:lnR w="38100" cap="flat" cmpd="sng" algn="ctr">
                      <a:solidFill>
                        <a:schemeClr val="tx1">
                          <a:lumMod val="95000"/>
                          <a:lumOff val="5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solidFill>
                      <a:schemeClr val="bg1">
                        <a:lumMod val="95000"/>
                      </a:schemeClr>
                    </a:solidFill>
                  </a:tcPr>
                </a:tc>
                <a:tc hMerge="1">
                  <a:txBody>
                    <a:bodyPr/>
                    <a:lstStyle/>
                    <a:p>
                      <a:pPr algn="ctr"/>
                      <a:endParaRPr lang="de-DE" sz="2800"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tcPr>
                </a:tc>
                <a:tc gridSpan="2">
                  <a:txBody>
                    <a:bodyPr/>
                    <a:lstStyle/>
                    <a:p>
                      <a:pPr algn="ctr"/>
                      <a:r>
                        <a:rPr lang="de-DE" sz="2800" b="1" dirty="0"/>
                        <a:t>3</a:t>
                      </a:r>
                      <a:r>
                        <a:rPr lang="de-DE" sz="2800" b="0" dirty="0"/>
                        <a:t> Jahre</a:t>
                      </a:r>
                      <a:br>
                        <a:rPr lang="de-DE" sz="2800" b="0" dirty="0"/>
                      </a:br>
                      <a:r>
                        <a:rPr lang="de-DE" sz="2000" b="0" dirty="0"/>
                        <a:t>(</a:t>
                      </a:r>
                      <a:r>
                        <a:rPr lang="de-DE" sz="2000" b="1" dirty="0"/>
                        <a:t>MIT</a:t>
                      </a:r>
                      <a:r>
                        <a:rPr lang="de-DE" sz="2000" b="0" dirty="0"/>
                        <a:t> Anrechnung)</a:t>
                      </a:r>
                      <a:endParaRPr lang="de-DE" sz="2800" b="1" dirty="0"/>
                    </a:p>
                  </a:txBody>
                  <a:tcPr>
                    <a:lnL w="38100" cap="flat" cmpd="sng" algn="ctr">
                      <a:solidFill>
                        <a:schemeClr val="tx1">
                          <a:lumMod val="95000"/>
                          <a:lumOff val="5000"/>
                        </a:schemeClr>
                      </a:solidFill>
                      <a:prstDash val="solid"/>
                      <a:round/>
                      <a:headEnd type="none" w="med" len="med"/>
                      <a:tailEnd type="none" w="med" len="med"/>
                    </a:lnL>
                    <a:lnT w="38100" cap="flat" cmpd="sng" algn="ctr">
                      <a:solidFill>
                        <a:schemeClr val="tx1"/>
                      </a:solidFill>
                      <a:prstDash val="solid"/>
                      <a:round/>
                      <a:headEnd type="none" w="med" len="med"/>
                      <a:tailEnd type="none" w="med" len="med"/>
                    </a:lnT>
                    <a:solidFill>
                      <a:schemeClr val="bg1">
                        <a:lumMod val="95000"/>
                      </a:schemeClr>
                    </a:solidFill>
                  </a:tcPr>
                </a:tc>
                <a:tc hMerge="1">
                  <a:txBody>
                    <a:bodyPr/>
                    <a:lstStyle/>
                    <a:p>
                      <a:pPr algn="ctr"/>
                      <a:endParaRPr lang="de-DE" b="1" dirty="0"/>
                    </a:p>
                  </a:txBody>
                  <a:tcPr>
                    <a:lnT w="381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0007"/>
                  </a:ext>
                </a:extLst>
              </a:tr>
            </a:tbl>
          </a:graphicData>
        </a:graphic>
      </p:graphicFrame>
      <p:sp>
        <p:nvSpPr>
          <p:cNvPr id="6" name="Rechteck 5"/>
          <p:cNvSpPr/>
          <p:nvPr/>
        </p:nvSpPr>
        <p:spPr>
          <a:xfrm>
            <a:off x="4716016" y="1372209"/>
            <a:ext cx="4248472" cy="5544615"/>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1422483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el 1"/>
          <p:cNvSpPr>
            <a:spLocks noGrp="1"/>
          </p:cNvSpPr>
          <p:nvPr>
            <p:ph type="title"/>
          </p:nvPr>
        </p:nvSpPr>
        <p:spPr>
          <a:xfrm>
            <a:off x="457200" y="260648"/>
            <a:ext cx="8229600"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Besondere Angebote am </a:t>
            </a:r>
            <a:br>
              <a:rPr lang="de-DE" sz="3600" dirty="0">
                <a:solidFill>
                  <a:srgbClr val="FFFF00"/>
                </a:solidFill>
                <a:effectLst>
                  <a:outerShdw blurRad="38100" dist="38100" dir="2700000" algn="tl">
                    <a:schemeClr val="tx1"/>
                  </a:outerShdw>
                </a:effectLst>
                <a:latin typeface="+mn-lt"/>
                <a:ea typeface="+mn-ea"/>
                <a:cs typeface="+mn-cs"/>
              </a:rPr>
            </a:br>
            <a:r>
              <a:rPr lang="de-DE" sz="3600" dirty="0">
                <a:solidFill>
                  <a:srgbClr val="FFFF00"/>
                </a:solidFill>
                <a:effectLst>
                  <a:outerShdw blurRad="38100" dist="38100" dir="2700000" algn="tl">
                    <a:schemeClr val="tx1"/>
                  </a:outerShdw>
                </a:effectLst>
                <a:latin typeface="+mn-lt"/>
                <a:ea typeface="+mn-ea"/>
                <a:cs typeface="+mn-cs"/>
              </a:rPr>
              <a:t>Stiftsgymnasium Xanten</a:t>
            </a:r>
          </a:p>
        </p:txBody>
      </p:sp>
      <p:graphicFrame>
        <p:nvGraphicFramePr>
          <p:cNvPr id="6" name="Inhaltsplatzhalter 5"/>
          <p:cNvGraphicFramePr>
            <a:graphicFrameLocks noGrp="1"/>
          </p:cNvGraphicFramePr>
          <p:nvPr>
            <p:ph idx="4294967295"/>
            <p:extLst>
              <p:ext uri="{D42A27DB-BD31-4B8C-83A1-F6EECF244321}">
                <p14:modId xmlns:p14="http://schemas.microsoft.com/office/powerpoint/2010/main" val="2446242712"/>
              </p:ext>
            </p:extLst>
          </p:nvPr>
        </p:nvGraphicFramePr>
        <p:xfrm>
          <a:off x="457200" y="1772816"/>
          <a:ext cx="8229600" cy="48245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Picture 5" descr="ChorOrchKonz2011_09w"/>
          <p:cNvPicPr>
            <a:picLocks noChangeAspect="1" noChangeArrowheads="1"/>
          </p:cNvPicPr>
          <p:nvPr/>
        </p:nvPicPr>
        <p:blipFill>
          <a:blip r:embed="rId7" cstate="print"/>
          <a:srcRect/>
          <a:stretch>
            <a:fillRect/>
          </a:stretch>
        </p:blipFill>
        <p:spPr bwMode="auto">
          <a:xfrm>
            <a:off x="0" y="45368"/>
            <a:ext cx="2057400" cy="1295400"/>
          </a:xfrm>
          <a:prstGeom prst="rect">
            <a:avLst/>
          </a:prstGeom>
          <a:noFill/>
          <a:ln w="9525">
            <a:noFill/>
            <a:miter lim="800000"/>
            <a:headEnd/>
            <a:tailEnd/>
          </a:ln>
        </p:spPr>
      </p:pic>
      <p:pic>
        <p:nvPicPr>
          <p:cNvPr id="8" name="Picture 4" descr="TeenieTheater10_20w"/>
          <p:cNvPicPr>
            <a:picLocks noChangeAspect="1" noChangeArrowheads="1"/>
          </p:cNvPicPr>
          <p:nvPr/>
        </p:nvPicPr>
        <p:blipFill>
          <a:blip r:embed="rId8" cstate="print"/>
          <a:srcRect l="4500" t="9169" r="5501"/>
          <a:stretch>
            <a:fillRect/>
          </a:stretch>
        </p:blipFill>
        <p:spPr bwMode="auto">
          <a:xfrm>
            <a:off x="7055768" y="0"/>
            <a:ext cx="2088232" cy="1354851"/>
          </a:xfrm>
          <a:prstGeom prst="rect">
            <a:avLst/>
          </a:prstGeom>
          <a:noFill/>
          <a:ln w="9525">
            <a:noFill/>
            <a:miter lim="800000"/>
            <a:headEnd/>
            <a:tailEnd/>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el 1"/>
          <p:cNvSpPr>
            <a:spLocks noGrp="1"/>
          </p:cNvSpPr>
          <p:nvPr>
            <p:ph type="title"/>
          </p:nvPr>
        </p:nvSpPr>
        <p:spPr>
          <a:xfrm>
            <a:off x="2220548" y="44624"/>
            <a:ext cx="4637804"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Europaprogramm in </a:t>
            </a:r>
            <a:br>
              <a:rPr lang="de-DE" sz="3600" dirty="0">
                <a:solidFill>
                  <a:srgbClr val="FFFF00"/>
                </a:solidFill>
                <a:effectLst>
                  <a:outerShdw blurRad="38100" dist="38100" dir="2700000" algn="tl">
                    <a:schemeClr val="tx1"/>
                  </a:outerShdw>
                </a:effectLst>
                <a:latin typeface="+mn-lt"/>
                <a:ea typeface="+mn-ea"/>
                <a:cs typeface="+mn-cs"/>
              </a:rPr>
            </a:br>
            <a:r>
              <a:rPr lang="de-DE" sz="3600" dirty="0">
                <a:solidFill>
                  <a:srgbClr val="FFFF00"/>
                </a:solidFill>
                <a:effectLst>
                  <a:outerShdw blurRad="38100" dist="38100" dir="2700000" algn="tl">
                    <a:schemeClr val="tx1"/>
                  </a:outerShdw>
                </a:effectLst>
                <a:latin typeface="+mn-lt"/>
                <a:ea typeface="+mn-ea"/>
                <a:cs typeface="+mn-cs"/>
              </a:rPr>
              <a:t>der Oberstufe</a:t>
            </a: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865852901"/>
              </p:ext>
            </p:extLst>
          </p:nvPr>
        </p:nvGraphicFramePr>
        <p:xfrm>
          <a:off x="457200" y="1600200"/>
          <a:ext cx="8229600" cy="48531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5" name="Gruppieren 4"/>
          <p:cNvGrpSpPr/>
          <p:nvPr/>
        </p:nvGrpSpPr>
        <p:grpSpPr>
          <a:xfrm>
            <a:off x="6948264" y="-27383"/>
            <a:ext cx="2179018" cy="1296144"/>
            <a:chOff x="-2575570" y="908719"/>
            <a:chExt cx="2251026" cy="1404139"/>
          </a:xfrm>
        </p:grpSpPr>
        <p:sp>
          <p:nvSpPr>
            <p:cNvPr id="6" name="Rechteck: eine Ecke abgerundet 14"/>
            <p:cNvSpPr/>
            <p:nvPr/>
          </p:nvSpPr>
          <p:spPr>
            <a:xfrm rot="10800000">
              <a:off x="-2575570" y="908719"/>
              <a:ext cx="2251026" cy="1404139"/>
            </a:xfrm>
            <a:prstGeom prst="round1Rect">
              <a:avLst/>
            </a:prstGeom>
            <a:solidFill>
              <a:schemeClr val="bg1"/>
            </a:solidFill>
            <a:ln>
              <a:noFill/>
            </a:ln>
            <a:effectLst>
              <a:outerShdw blurRad="50800" dist="38100" dir="2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7" name="Grafik 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497092" y="980728"/>
              <a:ext cx="2076165" cy="1271246"/>
            </a:xfrm>
            <a:prstGeom prst="rect">
              <a:avLst/>
            </a:prstGeom>
            <a:ln>
              <a:noFill/>
            </a:ln>
            <a:effectLst/>
          </p:spPr>
        </p:pic>
      </p:gr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el 1"/>
          <p:cNvSpPr>
            <a:spLocks noGrp="1"/>
          </p:cNvSpPr>
          <p:nvPr>
            <p:ph type="title"/>
          </p:nvPr>
        </p:nvSpPr>
        <p:spPr>
          <a:xfrm>
            <a:off x="2220547" y="572682"/>
            <a:ext cx="5112696" cy="926653"/>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Europaklasse</a:t>
            </a:r>
          </a:p>
        </p:txBody>
      </p:sp>
      <p:pic>
        <p:nvPicPr>
          <p:cNvPr id="5" name="Picture 1028" descr="Bild1xxxw"/>
          <p:cNvPicPr>
            <a:picLocks noChangeAspect="1" noChangeArrowheads="1"/>
          </p:cNvPicPr>
          <p:nvPr/>
        </p:nvPicPr>
        <p:blipFill>
          <a:blip r:embed="rId2" cstate="print"/>
          <a:srcRect/>
          <a:stretch>
            <a:fillRect/>
          </a:stretch>
        </p:blipFill>
        <p:spPr bwMode="auto">
          <a:xfrm>
            <a:off x="7164288" y="-27384"/>
            <a:ext cx="1969155" cy="1312770"/>
          </a:xfrm>
          <a:prstGeom prst="rect">
            <a:avLst/>
          </a:prstGeom>
          <a:noFill/>
          <a:ln w="9525">
            <a:noFill/>
            <a:miter lim="800000"/>
            <a:headEnd/>
            <a:tailEnd/>
          </a:ln>
        </p:spPr>
      </p:pic>
      <p:sp>
        <p:nvSpPr>
          <p:cNvPr id="7" name="Inhaltsplatzhalter 4"/>
          <p:cNvSpPr txBox="1">
            <a:spLocks/>
          </p:cNvSpPr>
          <p:nvPr/>
        </p:nvSpPr>
        <p:spPr bwMode="auto">
          <a:xfrm>
            <a:off x="734888" y="1484784"/>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100000"/>
              </a:lnSpc>
              <a:spcBef>
                <a:spcPct val="20000"/>
              </a:spcBef>
              <a:spcAft>
                <a:spcPct val="0"/>
              </a:spcAft>
              <a:buClrTx/>
              <a:buSzTx/>
              <a:buFont typeface="Arial" charset="0"/>
              <a:buChar char="•"/>
              <a:tabLst/>
              <a:defRPr/>
            </a:pPr>
            <a:r>
              <a:rPr kumimoji="0" lang="de-DE" sz="2800" b="0" i="0" u="none" strike="noStrike" kern="1200" cap="none" spc="0" normalizeH="0" baseline="0" noProof="0" dirty="0">
                <a:ln>
                  <a:noFill/>
                </a:ln>
                <a:solidFill>
                  <a:schemeClr val="bg1"/>
                </a:solidFill>
                <a:effectLst/>
                <a:uLnTx/>
                <a:uFillTx/>
                <a:latin typeface="+mn-lt"/>
                <a:ea typeface="+mn-ea"/>
                <a:cs typeface="+mn-cs"/>
              </a:rPr>
              <a:t>Gemeinsamer Unterricht und gemeinsame Aktivitäten mit ausländischen Gastschülern, </a:t>
            </a:r>
          </a:p>
          <a:p>
            <a:pPr marL="342900" marR="0" lvl="0" indent="-342900" algn="l" defTabSz="914400" rtl="0" eaLnBrk="1" fontAlgn="base" latinLnBrk="0" hangingPunct="1">
              <a:lnSpc>
                <a:spcPct val="100000"/>
              </a:lnSpc>
              <a:spcBef>
                <a:spcPct val="20000"/>
              </a:spcBef>
              <a:spcAft>
                <a:spcPct val="0"/>
              </a:spcAft>
              <a:buClrTx/>
              <a:buSzTx/>
              <a:buFont typeface="Arial" charset="0"/>
              <a:buChar char="•"/>
              <a:tabLst/>
              <a:defRPr/>
            </a:pPr>
            <a:r>
              <a:rPr kumimoji="0" lang="de-DE" sz="2800" b="0" i="0" u="none" strike="noStrike" kern="1200" cap="none" spc="0" normalizeH="0" baseline="0" noProof="0" dirty="0">
                <a:ln>
                  <a:noFill/>
                </a:ln>
                <a:solidFill>
                  <a:schemeClr val="bg1"/>
                </a:solidFill>
                <a:effectLst/>
                <a:uLnTx/>
                <a:uFillTx/>
                <a:latin typeface="+mn-lt"/>
                <a:ea typeface="+mn-ea"/>
                <a:cs typeface="+mn-cs"/>
              </a:rPr>
              <a:t>die für jeweils ein Halbjahr in zwei Xantener Familien leben,</a:t>
            </a:r>
          </a:p>
          <a:p>
            <a:pPr marL="342900" marR="0" lvl="0" indent="-342900" algn="l" defTabSz="914400" rtl="0" eaLnBrk="1" fontAlgn="base" latinLnBrk="0" hangingPunct="1">
              <a:lnSpc>
                <a:spcPct val="100000"/>
              </a:lnSpc>
              <a:spcBef>
                <a:spcPct val="20000"/>
              </a:spcBef>
              <a:spcAft>
                <a:spcPct val="0"/>
              </a:spcAft>
              <a:buClrTx/>
              <a:buSzTx/>
              <a:buFont typeface="Arial" charset="0"/>
              <a:buChar char="•"/>
              <a:tabLst/>
              <a:defRPr/>
            </a:pPr>
            <a:r>
              <a:rPr kumimoji="0" lang="de-DE" sz="2800" b="0" i="0" u="none" strike="noStrike" kern="1200" cap="none" spc="0" normalizeH="0" baseline="0" noProof="0" dirty="0">
                <a:ln>
                  <a:noFill/>
                </a:ln>
                <a:solidFill>
                  <a:schemeClr val="bg1"/>
                </a:solidFill>
                <a:effectLst/>
                <a:uLnTx/>
                <a:uFillTx/>
                <a:latin typeface="+mn-lt"/>
                <a:ea typeface="+mn-ea"/>
                <a:cs typeface="+mn-cs"/>
              </a:rPr>
              <a:t>deren Kind ebenfalls in der Europaklasse ist.</a:t>
            </a:r>
          </a:p>
          <a:p>
            <a:pPr marL="342900" marR="0" lvl="0" indent="-342900" algn="l" defTabSz="914400" rtl="0" eaLnBrk="1" fontAlgn="base" latinLnBrk="0" hangingPunct="1">
              <a:lnSpc>
                <a:spcPct val="100000"/>
              </a:lnSpc>
              <a:spcBef>
                <a:spcPct val="20000"/>
              </a:spcBef>
              <a:spcAft>
                <a:spcPct val="0"/>
              </a:spcAft>
              <a:buClrTx/>
              <a:buSzTx/>
              <a:buFont typeface="Arial" charset="0"/>
              <a:buChar char="•"/>
              <a:tabLst/>
              <a:defRPr/>
            </a:pPr>
            <a:r>
              <a:rPr kumimoji="0" lang="de-DE" sz="2800" b="0" i="0" u="none" strike="noStrike" kern="1200" cap="none" spc="0" normalizeH="0" baseline="0" noProof="0" dirty="0">
                <a:ln>
                  <a:noFill/>
                </a:ln>
                <a:solidFill>
                  <a:schemeClr val="bg1"/>
                </a:solidFill>
                <a:effectLst/>
                <a:uLnTx/>
                <a:uFillTx/>
                <a:latin typeface="+mn-lt"/>
                <a:ea typeface="+mn-ea"/>
                <a:cs typeface="+mn-cs"/>
              </a:rPr>
              <a:t>Gemeinsamer Unterricht in englischer Sprache,</a:t>
            </a:r>
            <a:br>
              <a:rPr kumimoji="0" lang="de-DE" sz="2800" b="0" i="0" u="none" strike="noStrike" kern="1200" cap="none" spc="0" normalizeH="0" baseline="0" noProof="0" dirty="0">
                <a:ln>
                  <a:noFill/>
                </a:ln>
                <a:solidFill>
                  <a:schemeClr val="bg1"/>
                </a:solidFill>
                <a:effectLst/>
                <a:uLnTx/>
                <a:uFillTx/>
                <a:latin typeface="+mn-lt"/>
                <a:ea typeface="+mn-ea"/>
                <a:cs typeface="+mn-cs"/>
              </a:rPr>
            </a:br>
            <a:r>
              <a:rPr kumimoji="0" lang="de-DE" sz="2800" b="0" i="0" u="none" strike="noStrike" kern="1200" cap="none" spc="0" normalizeH="0" baseline="0" noProof="0" dirty="0">
                <a:ln>
                  <a:noFill/>
                </a:ln>
                <a:solidFill>
                  <a:schemeClr val="bg1"/>
                </a:solidFill>
                <a:effectLst/>
                <a:uLnTx/>
                <a:uFillTx/>
                <a:latin typeface="+mn-lt"/>
                <a:ea typeface="+mn-ea"/>
                <a:cs typeface="+mn-cs"/>
              </a:rPr>
              <a:t>(Fächer: E, M,</a:t>
            </a:r>
            <a:r>
              <a:rPr kumimoji="0" lang="de-DE" sz="2800" b="0" i="0" u="none" strike="noStrike" kern="1200" cap="none" spc="0" normalizeH="0" noProof="0" dirty="0">
                <a:ln>
                  <a:noFill/>
                </a:ln>
                <a:solidFill>
                  <a:schemeClr val="bg1"/>
                </a:solidFill>
                <a:effectLst/>
                <a:uLnTx/>
                <a:uFillTx/>
                <a:latin typeface="+mn-lt"/>
                <a:ea typeface="+mn-ea"/>
                <a:cs typeface="+mn-cs"/>
              </a:rPr>
              <a:t> </a:t>
            </a:r>
            <a:r>
              <a:rPr kumimoji="0" lang="de-DE" sz="2800" b="0" i="0" u="none" strike="noStrike" kern="1200" cap="none" spc="0" normalizeH="0" noProof="0" dirty="0" err="1">
                <a:ln>
                  <a:noFill/>
                </a:ln>
                <a:solidFill>
                  <a:schemeClr val="bg1"/>
                </a:solidFill>
                <a:effectLst/>
                <a:uLnTx/>
                <a:uFillTx/>
                <a:latin typeface="+mn-lt"/>
                <a:ea typeface="+mn-ea"/>
                <a:cs typeface="+mn-cs"/>
              </a:rPr>
              <a:t>Ge</a:t>
            </a:r>
            <a:r>
              <a:rPr kumimoji="0" lang="de-DE" sz="2800" b="0" i="0" u="none" strike="noStrike" kern="1200" cap="none" spc="0" normalizeH="0" noProof="0" dirty="0">
                <a:ln>
                  <a:noFill/>
                </a:ln>
                <a:solidFill>
                  <a:schemeClr val="bg1"/>
                </a:solidFill>
                <a:effectLst/>
                <a:uLnTx/>
                <a:uFillTx/>
                <a:latin typeface="+mn-lt"/>
                <a:ea typeface="+mn-ea"/>
                <a:cs typeface="+mn-cs"/>
              </a:rPr>
              <a:t>, Bi, </a:t>
            </a:r>
            <a:r>
              <a:rPr kumimoji="0" lang="de-DE" sz="2800" b="0" i="0" u="none" strike="noStrike" kern="1200" cap="none" spc="0" normalizeH="0" noProof="0" dirty="0" err="1">
                <a:ln>
                  <a:noFill/>
                </a:ln>
                <a:solidFill>
                  <a:schemeClr val="bg1"/>
                </a:solidFill>
                <a:effectLst/>
                <a:uLnTx/>
                <a:uFillTx/>
                <a:latin typeface="+mn-lt"/>
                <a:ea typeface="+mn-ea"/>
                <a:cs typeface="+mn-cs"/>
              </a:rPr>
              <a:t>Ku</a:t>
            </a:r>
            <a:r>
              <a:rPr kumimoji="0" lang="de-DE" sz="2800" b="0" i="0" u="none" strike="noStrike" kern="1200" cap="none" spc="0" normalizeH="0" noProof="0" dirty="0">
                <a:ln>
                  <a:noFill/>
                </a:ln>
                <a:solidFill>
                  <a:schemeClr val="bg1"/>
                </a:solidFill>
                <a:effectLst/>
                <a:uLnTx/>
                <a:uFillTx/>
                <a:latin typeface="+mn-lt"/>
                <a:ea typeface="+mn-ea"/>
                <a:cs typeface="+mn-cs"/>
              </a:rPr>
              <a:t>, Reli, </a:t>
            </a:r>
            <a:r>
              <a:rPr kumimoji="0" lang="de-DE" sz="2800" b="0" i="0" u="none" strike="noStrike" kern="1200" cap="none" spc="0" normalizeH="0" noProof="0" dirty="0" err="1">
                <a:ln>
                  <a:noFill/>
                </a:ln>
                <a:solidFill>
                  <a:schemeClr val="bg1"/>
                </a:solidFill>
                <a:effectLst/>
                <a:uLnTx/>
                <a:uFillTx/>
                <a:latin typeface="+mn-lt"/>
                <a:ea typeface="+mn-ea"/>
                <a:cs typeface="+mn-cs"/>
              </a:rPr>
              <a:t>Sp</a:t>
            </a:r>
            <a:r>
              <a:rPr kumimoji="0" lang="de-DE" sz="2800" b="0" i="0" u="none" strike="noStrike" kern="1200" cap="none" spc="0" normalizeH="0" noProof="0" dirty="0">
                <a:ln>
                  <a:noFill/>
                </a:ln>
                <a:solidFill>
                  <a:schemeClr val="bg1"/>
                </a:solidFill>
                <a:effectLst/>
                <a:uLnTx/>
                <a:uFillTx/>
                <a:latin typeface="+mn-lt"/>
                <a:ea typeface="+mn-ea"/>
                <a:cs typeface="+mn-cs"/>
              </a:rPr>
              <a:t>)</a:t>
            </a:r>
            <a:endParaRPr kumimoji="0" lang="de-DE" sz="2800" b="0" i="0" u="none" strike="noStrike" kern="1200" cap="none" spc="0" normalizeH="0" baseline="0" noProof="0" dirty="0">
              <a:ln>
                <a:noFill/>
              </a:ln>
              <a:solidFill>
                <a:schemeClr val="bg1"/>
              </a:solidFill>
              <a:effectLst/>
              <a:uLnTx/>
              <a:uFillTx/>
              <a:latin typeface="+mn-lt"/>
              <a:ea typeface="+mn-ea"/>
              <a:cs typeface="+mn-cs"/>
            </a:endParaRPr>
          </a:p>
          <a:p>
            <a:pPr marL="342900" marR="0" lvl="0" indent="-342900" algn="l" defTabSz="914400" rtl="0" eaLnBrk="1" fontAlgn="base" latinLnBrk="0" hangingPunct="1">
              <a:lnSpc>
                <a:spcPct val="100000"/>
              </a:lnSpc>
              <a:spcBef>
                <a:spcPct val="20000"/>
              </a:spcBef>
              <a:spcAft>
                <a:spcPct val="0"/>
              </a:spcAft>
              <a:buClrTx/>
              <a:buSzTx/>
              <a:buFont typeface="Arial" charset="0"/>
              <a:buChar char="•"/>
              <a:tabLst/>
              <a:defRPr/>
            </a:pPr>
            <a:r>
              <a:rPr kumimoji="0" lang="de-DE" sz="2800" b="0" i="0" u="none" strike="noStrike" kern="1200" cap="none" spc="0" normalizeH="0" baseline="0" noProof="0" dirty="0">
                <a:ln>
                  <a:noFill/>
                </a:ln>
                <a:solidFill>
                  <a:schemeClr val="bg1"/>
                </a:solidFill>
                <a:effectLst/>
                <a:uLnTx/>
                <a:uFillTx/>
                <a:latin typeface="+mn-lt"/>
                <a:ea typeface="+mn-ea"/>
                <a:cs typeface="+mn-cs"/>
              </a:rPr>
              <a:t>zusätzlicher Fachunterricht für die Xantener Schüler in deutscher Sprache,</a:t>
            </a:r>
          </a:p>
          <a:p>
            <a:pPr marL="342900" marR="0" lvl="0" indent="-342900" algn="l" defTabSz="914400" rtl="0" eaLnBrk="1" fontAlgn="base" latinLnBrk="0" hangingPunct="1">
              <a:lnSpc>
                <a:spcPct val="100000"/>
              </a:lnSpc>
              <a:spcBef>
                <a:spcPct val="20000"/>
              </a:spcBef>
              <a:spcAft>
                <a:spcPct val="0"/>
              </a:spcAft>
              <a:buClrTx/>
              <a:buSzTx/>
              <a:buFont typeface="Arial" charset="0"/>
              <a:buChar char="•"/>
              <a:tabLst/>
              <a:defRPr/>
            </a:pPr>
            <a:r>
              <a:rPr kumimoji="0" lang="de-DE" sz="2800" b="0" i="0" u="none" strike="noStrike" kern="1200" cap="none" spc="0" normalizeH="0" baseline="0" noProof="0" dirty="0">
                <a:ln>
                  <a:noFill/>
                </a:ln>
                <a:solidFill>
                  <a:schemeClr val="bg1"/>
                </a:solidFill>
                <a:effectLst/>
                <a:uLnTx/>
                <a:uFillTx/>
                <a:latin typeface="+mn-lt"/>
                <a:ea typeface="+mn-ea"/>
                <a:cs typeface="+mn-cs"/>
              </a:rPr>
              <a:t>zusätzlicher Deutschunterricht für die Gäste.</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122" name="Titel 1"/>
          <p:cNvSpPr>
            <a:spLocks noGrp="1"/>
          </p:cNvSpPr>
          <p:nvPr>
            <p:ph type="title"/>
          </p:nvPr>
        </p:nvSpPr>
        <p:spPr>
          <a:xfrm>
            <a:off x="2220547" y="572682"/>
            <a:ext cx="5112696" cy="926653"/>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Europaklasse</a:t>
            </a:r>
          </a:p>
        </p:txBody>
      </p:sp>
      <p:pic>
        <p:nvPicPr>
          <p:cNvPr id="5" name="Picture 1028" descr="Bild1xxxw"/>
          <p:cNvPicPr>
            <a:picLocks noChangeAspect="1" noChangeArrowheads="1"/>
          </p:cNvPicPr>
          <p:nvPr/>
        </p:nvPicPr>
        <p:blipFill>
          <a:blip r:embed="rId2" cstate="print"/>
          <a:srcRect/>
          <a:stretch>
            <a:fillRect/>
          </a:stretch>
        </p:blipFill>
        <p:spPr bwMode="auto">
          <a:xfrm>
            <a:off x="7164288" y="-27384"/>
            <a:ext cx="1969155" cy="1312770"/>
          </a:xfrm>
          <a:prstGeom prst="rect">
            <a:avLst/>
          </a:prstGeom>
          <a:noFill/>
          <a:ln w="9525">
            <a:noFill/>
            <a:miter lim="800000"/>
            <a:headEnd/>
            <a:tailEnd/>
          </a:ln>
        </p:spPr>
      </p:pic>
      <p:sp>
        <p:nvSpPr>
          <p:cNvPr id="7" name="Inhaltsplatzhalter 4"/>
          <p:cNvSpPr txBox="1">
            <a:spLocks/>
          </p:cNvSpPr>
          <p:nvPr/>
        </p:nvSpPr>
        <p:spPr bwMode="auto">
          <a:xfrm>
            <a:off x="734888" y="1484784"/>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spcBef>
                <a:spcPct val="20000"/>
              </a:spcBef>
              <a:defRPr/>
            </a:pPr>
            <a:r>
              <a:rPr lang="de-DE" sz="2000" dirty="0">
                <a:solidFill>
                  <a:srgbClr val="FFFF00"/>
                </a:solidFill>
                <a:latin typeface="+mn-lt"/>
                <a:cs typeface="+mn-cs"/>
              </a:rPr>
              <a:t>Infos:</a:t>
            </a:r>
            <a:r>
              <a:rPr lang="de-DE" sz="2800" dirty="0">
                <a:solidFill>
                  <a:srgbClr val="FFFF00"/>
                </a:solidFill>
                <a:latin typeface="+mn-lt"/>
                <a:cs typeface="+mn-cs"/>
              </a:rPr>
              <a:t> Frau Wittenhorst / Herr Aengenheister</a:t>
            </a:r>
          </a:p>
          <a:p>
            <a:pPr algn="ctr">
              <a:spcBef>
                <a:spcPct val="20000"/>
              </a:spcBef>
              <a:defRPr/>
            </a:pPr>
            <a:endParaRPr lang="de-DE" sz="2800" dirty="0">
              <a:solidFill>
                <a:srgbClr val="FFFF00"/>
              </a:solidFill>
              <a:latin typeface="+mn-lt"/>
              <a:cs typeface="+mn-cs"/>
            </a:endParaRPr>
          </a:p>
          <a:p>
            <a:pPr marR="0" lvl="0" algn="ctr" defTabSz="914400" rtl="0" eaLnBrk="1" fontAlgn="base" latinLnBrk="0" hangingPunct="1">
              <a:lnSpc>
                <a:spcPct val="100000"/>
              </a:lnSpc>
              <a:spcBef>
                <a:spcPct val="20000"/>
              </a:spcBef>
              <a:spcAft>
                <a:spcPct val="0"/>
              </a:spcAft>
              <a:buClrTx/>
              <a:buSzTx/>
              <a:tabLst/>
              <a:defRPr/>
            </a:pPr>
            <a:r>
              <a:rPr kumimoji="0" lang="de-DE" sz="2800" b="0" i="0" u="none" strike="noStrike" kern="1200" cap="none" spc="0" normalizeH="0" baseline="0" noProof="0" dirty="0">
                <a:ln>
                  <a:noFill/>
                </a:ln>
                <a:solidFill>
                  <a:schemeClr val="bg1"/>
                </a:solidFill>
                <a:effectLst/>
                <a:uLnTx/>
                <a:uFillTx/>
                <a:latin typeface="+mn-lt"/>
                <a:ea typeface="+mn-ea"/>
                <a:cs typeface="+mn-cs"/>
              </a:rPr>
              <a:t>(Eltern-) Abend für alle Interessierten:</a:t>
            </a:r>
            <a:br>
              <a:rPr kumimoji="0" lang="de-DE" sz="2800" b="0" i="0" u="none" strike="noStrike" kern="1200" cap="none" spc="0" normalizeH="0" baseline="0" noProof="0" dirty="0">
                <a:ln>
                  <a:noFill/>
                </a:ln>
                <a:solidFill>
                  <a:schemeClr val="bg1"/>
                </a:solidFill>
                <a:effectLst/>
                <a:uLnTx/>
                <a:uFillTx/>
                <a:latin typeface="+mn-lt"/>
                <a:ea typeface="+mn-ea"/>
                <a:cs typeface="+mn-cs"/>
              </a:rPr>
            </a:br>
            <a:br>
              <a:rPr kumimoji="0" lang="de-DE" sz="2800" b="0" i="0" u="none" strike="noStrike" kern="1200" cap="none" spc="0" normalizeH="0" baseline="0" noProof="0" dirty="0">
                <a:ln>
                  <a:noFill/>
                </a:ln>
                <a:solidFill>
                  <a:schemeClr val="bg1"/>
                </a:solidFill>
                <a:effectLst/>
                <a:uLnTx/>
                <a:uFillTx/>
                <a:latin typeface="+mn-lt"/>
                <a:ea typeface="+mn-ea"/>
                <a:cs typeface="+mn-cs"/>
              </a:rPr>
            </a:br>
            <a:r>
              <a:rPr kumimoji="0" lang="de-DE" sz="2800" b="0" i="0" u="none" strike="noStrike" kern="1200" cap="none" spc="0" normalizeH="0" baseline="0" noProof="0" dirty="0">
                <a:ln>
                  <a:noFill/>
                </a:ln>
                <a:solidFill>
                  <a:schemeClr val="bg1"/>
                </a:solidFill>
                <a:effectLst/>
                <a:uLnTx/>
                <a:uFillTx/>
                <a:latin typeface="+mn-lt"/>
                <a:ea typeface="+mn-ea"/>
                <a:cs typeface="+mn-cs"/>
              </a:rPr>
              <a:t>Do., 15.02.2020	19.00 Uhr	Raum D002</a:t>
            </a:r>
          </a:p>
        </p:txBody>
      </p:sp>
    </p:spTree>
    <p:extLst>
      <p:ext uri="{BB962C8B-B14F-4D97-AF65-F5344CB8AC3E}">
        <p14:creationId xmlns:p14="http://schemas.microsoft.com/office/powerpoint/2010/main" val="14612340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el 1"/>
          <p:cNvSpPr>
            <a:spLocks noGrp="1"/>
          </p:cNvSpPr>
          <p:nvPr>
            <p:ph type="title"/>
          </p:nvPr>
        </p:nvSpPr>
        <p:spPr>
          <a:xfrm>
            <a:off x="2220547" y="44624"/>
            <a:ext cx="6419056"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Organisation in der Einführungs- und Qualifikationsphase</a:t>
            </a:r>
          </a:p>
        </p:txBody>
      </p:sp>
      <p:graphicFrame>
        <p:nvGraphicFramePr>
          <p:cNvPr id="7" name="Inhaltsplatzhalter 3"/>
          <p:cNvGraphicFramePr>
            <a:graphicFrameLocks noGrp="1"/>
          </p:cNvGraphicFramePr>
          <p:nvPr>
            <p:ph idx="1"/>
            <p:extLst>
              <p:ext uri="{D42A27DB-BD31-4B8C-83A1-F6EECF244321}">
                <p14:modId xmlns:p14="http://schemas.microsoft.com/office/powerpoint/2010/main" val="2733156105"/>
              </p:ext>
            </p:extLst>
          </p:nvPr>
        </p:nvGraphicFramePr>
        <p:xfrm>
          <a:off x="323528" y="1600200"/>
          <a:ext cx="8928992" cy="47091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Diagramm 6"/>
          <p:cNvGraphicFramePr/>
          <p:nvPr>
            <p:extLst>
              <p:ext uri="{D42A27DB-BD31-4B8C-83A1-F6EECF244321}">
                <p14:modId xmlns:p14="http://schemas.microsoft.com/office/powerpoint/2010/main" val="3544562159"/>
              </p:ext>
            </p:extLst>
          </p:nvPr>
        </p:nvGraphicFramePr>
        <p:xfrm>
          <a:off x="971600" y="2132856"/>
          <a:ext cx="7632848" cy="42800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tangle 3"/>
          <p:cNvSpPr>
            <a:spLocks noGrp="1" noChangeArrowheads="1"/>
          </p:cNvSpPr>
          <p:nvPr>
            <p:ph type="subTitle" idx="1"/>
          </p:nvPr>
        </p:nvSpPr>
        <p:spPr>
          <a:xfrm>
            <a:off x="2131640" y="1196752"/>
            <a:ext cx="6400800" cy="73025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l" eaLnBrk="1" hangingPunct="1"/>
            <a:r>
              <a:rPr lang="de-DE" sz="3600" dirty="0">
                <a:solidFill>
                  <a:srgbClr val="FFFF00"/>
                </a:solidFill>
                <a:effectLst>
                  <a:outerShdw blurRad="38100" dist="38100" dir="2700000" algn="tl">
                    <a:schemeClr val="tx1"/>
                  </a:outerShdw>
                </a:effectLst>
              </a:rPr>
              <a:t>Unterrichtsorganisation</a:t>
            </a:r>
          </a:p>
        </p:txBody>
      </p:sp>
      <p:grpSp>
        <p:nvGrpSpPr>
          <p:cNvPr id="5" name="Gruppieren 4"/>
          <p:cNvGrpSpPr/>
          <p:nvPr/>
        </p:nvGrpSpPr>
        <p:grpSpPr>
          <a:xfrm>
            <a:off x="0" y="0"/>
            <a:ext cx="9144000" cy="1155700"/>
            <a:chOff x="0" y="0"/>
            <a:chExt cx="9144000" cy="1155700"/>
          </a:xfrm>
        </p:grpSpPr>
        <p:sp>
          <p:nvSpPr>
            <p:cNvPr id="8" name="Rechteck 7"/>
            <p:cNvSpPr/>
            <p:nvPr/>
          </p:nvSpPr>
          <p:spPr>
            <a:xfrm>
              <a:off x="0" y="8313"/>
              <a:ext cx="2195736" cy="11365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9" name="Picture 10" descr="Peter05Aw"/>
            <p:cNvPicPr>
              <a:picLocks noChangeAspect="1" noChangeArrowheads="1"/>
            </p:cNvPicPr>
            <p:nvPr/>
          </p:nvPicPr>
          <p:blipFill>
            <a:blip r:embed="rId7" cstate="print"/>
            <a:srcRect/>
            <a:stretch>
              <a:fillRect/>
            </a:stretch>
          </p:blipFill>
          <p:spPr bwMode="auto">
            <a:xfrm>
              <a:off x="2209800" y="0"/>
              <a:ext cx="6934200" cy="1155700"/>
            </a:xfrm>
            <a:prstGeom prst="rect">
              <a:avLst/>
            </a:prstGeom>
            <a:noFill/>
            <a:ln w="9525">
              <a:noFill/>
              <a:miter lim="800000"/>
              <a:headEnd/>
              <a:tailEnd/>
            </a:ln>
          </p:spPr>
        </p:pic>
        <p:pic>
          <p:nvPicPr>
            <p:cNvPr id="10" name="Grafik 9"/>
            <p:cNvPicPr>
              <a:picLocks noChangeAspect="1"/>
            </p:cNvPicPr>
            <p:nvPr/>
          </p:nvPicPr>
          <p:blipFill rotWithShape="1">
            <a:blip r:embed="rId8" cstate="print">
              <a:extLst>
                <a:ext uri="{28A0092B-C50C-407E-A947-70E740481C1C}">
                  <a14:useLocalDpi xmlns:a14="http://schemas.microsoft.com/office/drawing/2010/main" val="0"/>
                </a:ext>
              </a:extLst>
            </a:blip>
            <a:srcRect t="-2390" b="-1"/>
            <a:stretch/>
          </p:blipFill>
          <p:spPr>
            <a:xfrm>
              <a:off x="27183" y="240531"/>
              <a:ext cx="2160240" cy="864595"/>
            </a:xfrm>
            <a:prstGeom prst="rect">
              <a:avLst/>
            </a:prstGeom>
          </p:spPr>
        </p:pic>
      </p:gr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a:spLocks noGrp="1" noChangeArrowheads="1"/>
          </p:cNvSpPr>
          <p:nvPr>
            <p:ph type="subTitle" idx="1"/>
          </p:nvPr>
        </p:nvSpPr>
        <p:spPr>
          <a:xfrm>
            <a:off x="4283968" y="1571385"/>
            <a:ext cx="4456584" cy="73025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de-DE" sz="3600" dirty="0">
                <a:solidFill>
                  <a:srgbClr val="FFFF00"/>
                </a:solidFill>
                <a:effectLst>
                  <a:outerShdw blurRad="38100" dist="38100" dir="2700000" algn="tl">
                    <a:schemeClr val="tx1"/>
                  </a:outerShdw>
                </a:effectLst>
              </a:rPr>
              <a:t>Zeitraster</a:t>
            </a:r>
          </a:p>
        </p:txBody>
      </p:sp>
      <p:graphicFrame>
        <p:nvGraphicFramePr>
          <p:cNvPr id="5" name="Inhaltsplatzhalter 3"/>
          <p:cNvGraphicFramePr>
            <a:graphicFrameLocks/>
          </p:cNvGraphicFramePr>
          <p:nvPr>
            <p:extLst>
              <p:ext uri="{D42A27DB-BD31-4B8C-83A1-F6EECF244321}">
                <p14:modId xmlns:p14="http://schemas.microsoft.com/office/powerpoint/2010/main" val="2125994645"/>
              </p:ext>
            </p:extLst>
          </p:nvPr>
        </p:nvGraphicFramePr>
        <p:xfrm>
          <a:off x="2987824" y="2348880"/>
          <a:ext cx="5616624" cy="3786600"/>
        </p:xfrm>
        <a:graphic>
          <a:graphicData uri="http://schemas.openxmlformats.org/drawingml/2006/table">
            <a:tbl>
              <a:tblPr firstRow="1" bandRow="1">
                <a:tableStyleId>{5C22544A-7EE6-4342-B048-85BDC9FD1C3A}</a:tableStyleId>
              </a:tblPr>
              <a:tblGrid>
                <a:gridCol w="1224136">
                  <a:extLst>
                    <a:ext uri="{9D8B030D-6E8A-4147-A177-3AD203B41FA5}">
                      <a16:colId xmlns:a16="http://schemas.microsoft.com/office/drawing/2014/main" val="20000"/>
                    </a:ext>
                  </a:extLst>
                </a:gridCol>
                <a:gridCol w="936104">
                  <a:extLst>
                    <a:ext uri="{9D8B030D-6E8A-4147-A177-3AD203B41FA5}">
                      <a16:colId xmlns:a16="http://schemas.microsoft.com/office/drawing/2014/main" val="20001"/>
                    </a:ext>
                  </a:extLst>
                </a:gridCol>
                <a:gridCol w="1656184">
                  <a:extLst>
                    <a:ext uri="{9D8B030D-6E8A-4147-A177-3AD203B41FA5}">
                      <a16:colId xmlns:a16="http://schemas.microsoft.com/office/drawing/2014/main" val="20002"/>
                    </a:ext>
                  </a:extLst>
                </a:gridCol>
                <a:gridCol w="1800200">
                  <a:extLst>
                    <a:ext uri="{9D8B030D-6E8A-4147-A177-3AD203B41FA5}">
                      <a16:colId xmlns:a16="http://schemas.microsoft.com/office/drawing/2014/main" val="20003"/>
                    </a:ext>
                  </a:extLst>
                </a:gridCol>
              </a:tblGrid>
              <a:tr h="370883">
                <a:tc rowSpan="6">
                  <a:txBody>
                    <a:bodyPr/>
                    <a:lstStyle/>
                    <a:p>
                      <a:pPr algn="l"/>
                      <a:r>
                        <a:rPr lang="de-DE" sz="1800" dirty="0"/>
                        <a:t>12.59</a:t>
                      </a:r>
                    </a:p>
                  </a:txBody>
                  <a:tcPr marT="45725" marB="45725" anchor="b" anchorCtr="1">
                    <a:lnL w="12700" cmpd="sng">
                      <a:noFill/>
                    </a:lnL>
                    <a:lnT w="12700" cmpd="sng">
                      <a:noFill/>
                    </a:lnT>
                    <a:solidFill>
                      <a:schemeClr val="accent1">
                        <a:lumMod val="50000"/>
                      </a:schemeClr>
                    </a:solidFill>
                  </a:tcPr>
                </a:tc>
                <a:tc>
                  <a:txBody>
                    <a:bodyPr/>
                    <a:lstStyle/>
                    <a:p>
                      <a:pPr algn="ctr"/>
                      <a:r>
                        <a:rPr lang="de-DE" sz="1800" dirty="0"/>
                        <a:t>Std.</a:t>
                      </a:r>
                    </a:p>
                  </a:txBody>
                  <a:tcPr marT="45725" marB="45725" anchor="ctr" anchorCtr="1"/>
                </a:tc>
                <a:tc>
                  <a:txBody>
                    <a:bodyPr/>
                    <a:lstStyle/>
                    <a:p>
                      <a:r>
                        <a:rPr lang="de-DE" sz="1800" dirty="0"/>
                        <a:t>Beginn</a:t>
                      </a:r>
                    </a:p>
                  </a:txBody>
                  <a:tcPr marT="45725" marB="45725" anchor="ctr" anchorCtr="1"/>
                </a:tc>
                <a:tc>
                  <a:txBody>
                    <a:bodyPr/>
                    <a:lstStyle/>
                    <a:p>
                      <a:pPr algn="ctr"/>
                      <a:r>
                        <a:rPr lang="de-DE" sz="1800" dirty="0"/>
                        <a:t>Besonderheiten</a:t>
                      </a:r>
                    </a:p>
                  </a:txBody>
                  <a:tcPr marT="45725" marB="45725" anchor="ctr" anchorCtr="1"/>
                </a:tc>
                <a:extLst>
                  <a:ext uri="{0D108BD9-81ED-4DB2-BD59-A6C34878D82A}">
                    <a16:rowId xmlns:a16="http://schemas.microsoft.com/office/drawing/2014/main" val="10000"/>
                  </a:ext>
                </a:extLst>
              </a:tr>
              <a:tr h="365802">
                <a:tc vMerge="1">
                  <a:txBody>
                    <a:bodyPr/>
                    <a:lstStyle/>
                    <a:p>
                      <a:pPr algn="ctr"/>
                      <a:endParaRPr lang="de-DE" sz="1800" b="1" dirty="0"/>
                    </a:p>
                  </a:txBody>
                  <a:tcPr marT="45725" marB="45725" anchor="ctr" anchorCtr="1">
                    <a:solidFill>
                      <a:schemeClr val="accent1">
                        <a:lumMod val="50000"/>
                      </a:schemeClr>
                    </a:solidFill>
                  </a:tcPr>
                </a:tc>
                <a:tc>
                  <a:txBody>
                    <a:bodyPr/>
                    <a:lstStyle/>
                    <a:p>
                      <a:pPr algn="ctr"/>
                      <a:r>
                        <a:rPr lang="de-DE" sz="1800" b="1" dirty="0"/>
                        <a:t>1</a:t>
                      </a:r>
                    </a:p>
                  </a:txBody>
                  <a:tcPr marT="45725" marB="45725" anchor="ctr" anchorCtr="1"/>
                </a:tc>
                <a:tc>
                  <a:txBody>
                    <a:bodyPr/>
                    <a:lstStyle/>
                    <a:p>
                      <a:pPr algn="ctr"/>
                      <a:r>
                        <a:rPr lang="de-DE" sz="1800" dirty="0"/>
                        <a:t>8.00</a:t>
                      </a:r>
                    </a:p>
                  </a:txBody>
                  <a:tcPr marT="45725" marB="45725" anchor="ctr"/>
                </a:tc>
                <a:tc>
                  <a:txBody>
                    <a:bodyPr/>
                    <a:lstStyle/>
                    <a:p>
                      <a:pPr algn="ctr"/>
                      <a:endParaRPr lang="de-DE" sz="1800" dirty="0"/>
                    </a:p>
                  </a:txBody>
                  <a:tcPr marT="45725" marB="45725" anchor="ctr"/>
                </a:tc>
                <a:extLst>
                  <a:ext uri="{0D108BD9-81ED-4DB2-BD59-A6C34878D82A}">
                    <a16:rowId xmlns:a16="http://schemas.microsoft.com/office/drawing/2014/main" val="10001"/>
                  </a:ext>
                </a:extLst>
              </a:tr>
              <a:tr h="365802">
                <a:tc vMerge="1">
                  <a:txBody>
                    <a:bodyPr/>
                    <a:lstStyle/>
                    <a:p>
                      <a:pPr algn="ctr"/>
                      <a:endParaRPr lang="de-DE" sz="1800" b="1" dirty="0"/>
                    </a:p>
                  </a:txBody>
                  <a:tcPr marT="45725" marB="45725" anchor="ctr" anchorCtr="1">
                    <a:solidFill>
                      <a:schemeClr val="accent1">
                        <a:lumMod val="50000"/>
                      </a:schemeClr>
                    </a:solidFill>
                  </a:tcPr>
                </a:tc>
                <a:tc>
                  <a:txBody>
                    <a:bodyPr/>
                    <a:lstStyle/>
                    <a:p>
                      <a:pPr algn="ctr"/>
                      <a:r>
                        <a:rPr lang="de-DE" sz="1800" b="1" dirty="0"/>
                        <a:t>2</a:t>
                      </a:r>
                    </a:p>
                  </a:txBody>
                  <a:tcPr marT="45725" marB="45725" anchor="ctr" anchorCtr="1"/>
                </a:tc>
                <a:tc>
                  <a:txBody>
                    <a:bodyPr/>
                    <a:lstStyle/>
                    <a:p>
                      <a:pPr algn="ctr"/>
                      <a:r>
                        <a:rPr lang="de-DE" sz="1800" dirty="0"/>
                        <a:t>9.12</a:t>
                      </a:r>
                    </a:p>
                  </a:txBody>
                  <a:tcPr marT="45725" marB="45725" anchor="ctr"/>
                </a:tc>
                <a:tc>
                  <a:txBody>
                    <a:bodyPr/>
                    <a:lstStyle/>
                    <a:p>
                      <a:pPr algn="ctr"/>
                      <a:endParaRPr lang="de-DE" sz="1800" dirty="0"/>
                    </a:p>
                  </a:txBody>
                  <a:tcPr marT="45725" marB="45725" anchor="ctr"/>
                </a:tc>
                <a:extLst>
                  <a:ext uri="{0D108BD9-81ED-4DB2-BD59-A6C34878D82A}">
                    <a16:rowId xmlns:a16="http://schemas.microsoft.com/office/drawing/2014/main" val="10002"/>
                  </a:ext>
                </a:extLst>
              </a:tr>
              <a:tr h="246838">
                <a:tc vMerge="1">
                  <a:txBody>
                    <a:bodyPr/>
                    <a:lstStyle/>
                    <a:p>
                      <a:pPr algn="ctr"/>
                      <a:endParaRPr lang="de-DE" sz="1400" b="1" dirty="0"/>
                    </a:p>
                  </a:txBody>
                  <a:tcPr marT="45725" marB="45725" anchor="ctr" anchorCtr="1">
                    <a:solidFill>
                      <a:schemeClr val="accent1">
                        <a:lumMod val="50000"/>
                      </a:schemeClr>
                    </a:solidFill>
                  </a:tcPr>
                </a:tc>
                <a:tc>
                  <a:txBody>
                    <a:bodyPr/>
                    <a:lstStyle/>
                    <a:p>
                      <a:pPr algn="ctr"/>
                      <a:r>
                        <a:rPr lang="de-DE" sz="1400" b="1" dirty="0"/>
                        <a:t>Pause</a:t>
                      </a:r>
                    </a:p>
                  </a:txBody>
                  <a:tcPr marT="45725" marB="45725" anchor="ctr" anchorCtr="1">
                    <a:solidFill>
                      <a:schemeClr val="bg1">
                        <a:lumMod val="75000"/>
                      </a:schemeClr>
                    </a:solidFill>
                  </a:tcPr>
                </a:tc>
                <a:tc>
                  <a:txBody>
                    <a:bodyPr/>
                    <a:lstStyle/>
                    <a:p>
                      <a:pPr algn="ctr"/>
                      <a:r>
                        <a:rPr lang="de-DE" sz="1800" dirty="0"/>
                        <a:t>10.19</a:t>
                      </a:r>
                    </a:p>
                  </a:txBody>
                  <a:tcPr marT="45725" marB="45725" anchor="ctr">
                    <a:solidFill>
                      <a:schemeClr val="bg1">
                        <a:lumMod val="75000"/>
                      </a:schemeClr>
                    </a:solidFill>
                  </a:tcPr>
                </a:tc>
                <a:tc>
                  <a:txBody>
                    <a:bodyPr/>
                    <a:lstStyle/>
                    <a:p>
                      <a:pPr algn="ctr"/>
                      <a:endParaRPr lang="de-DE" sz="1800" dirty="0"/>
                    </a:p>
                  </a:txBody>
                  <a:tcPr marT="45725" marB="45725" anchor="ctr">
                    <a:solidFill>
                      <a:schemeClr val="bg1">
                        <a:lumMod val="75000"/>
                      </a:schemeClr>
                    </a:solidFill>
                  </a:tcPr>
                </a:tc>
                <a:extLst>
                  <a:ext uri="{0D108BD9-81ED-4DB2-BD59-A6C34878D82A}">
                    <a16:rowId xmlns:a16="http://schemas.microsoft.com/office/drawing/2014/main" val="10003"/>
                  </a:ext>
                </a:extLst>
              </a:tr>
              <a:tr h="365802">
                <a:tc vMerge="1">
                  <a:txBody>
                    <a:bodyPr/>
                    <a:lstStyle/>
                    <a:p>
                      <a:pPr algn="ctr"/>
                      <a:endParaRPr lang="de-DE" sz="1800" b="1" dirty="0"/>
                    </a:p>
                  </a:txBody>
                  <a:tcPr marT="45725" marB="45725" anchor="ctr" anchorCtr="1">
                    <a:solidFill>
                      <a:schemeClr val="accent1">
                        <a:lumMod val="50000"/>
                      </a:schemeClr>
                    </a:solidFill>
                  </a:tcPr>
                </a:tc>
                <a:tc>
                  <a:txBody>
                    <a:bodyPr/>
                    <a:lstStyle/>
                    <a:p>
                      <a:pPr algn="ctr"/>
                      <a:r>
                        <a:rPr lang="de-DE" sz="1800" b="1" dirty="0"/>
                        <a:t>3</a:t>
                      </a:r>
                    </a:p>
                  </a:txBody>
                  <a:tcPr marT="45725" marB="45725" anchor="ctr" anchorCtr="1"/>
                </a:tc>
                <a:tc>
                  <a:txBody>
                    <a:bodyPr/>
                    <a:lstStyle/>
                    <a:p>
                      <a:pPr algn="ctr"/>
                      <a:r>
                        <a:rPr lang="de-DE" sz="1800" dirty="0"/>
                        <a:t>10.40</a:t>
                      </a:r>
                    </a:p>
                  </a:txBody>
                  <a:tcPr marT="45725" marB="45725" anchor="ctr"/>
                </a:tc>
                <a:tc>
                  <a:txBody>
                    <a:bodyPr/>
                    <a:lstStyle/>
                    <a:p>
                      <a:pPr algn="ctr"/>
                      <a:endParaRPr lang="de-DE" sz="1800" dirty="0"/>
                    </a:p>
                  </a:txBody>
                  <a:tcPr marT="45725" marB="45725" anchor="ctr"/>
                </a:tc>
                <a:extLst>
                  <a:ext uri="{0D108BD9-81ED-4DB2-BD59-A6C34878D82A}">
                    <a16:rowId xmlns:a16="http://schemas.microsoft.com/office/drawing/2014/main" val="10004"/>
                  </a:ext>
                </a:extLst>
              </a:tr>
              <a:tr h="365802">
                <a:tc vMerge="1">
                  <a:txBody>
                    <a:bodyPr/>
                    <a:lstStyle/>
                    <a:p>
                      <a:pPr algn="ctr"/>
                      <a:endParaRPr lang="de-DE" sz="1800" b="1" dirty="0"/>
                    </a:p>
                  </a:txBody>
                  <a:tcPr marT="45725" marB="45725" anchor="ctr" anchorCtr="1">
                    <a:solidFill>
                      <a:schemeClr val="accent1">
                        <a:lumMod val="50000"/>
                      </a:schemeClr>
                    </a:solidFill>
                  </a:tcPr>
                </a:tc>
                <a:tc>
                  <a:txBody>
                    <a:bodyPr/>
                    <a:lstStyle/>
                    <a:p>
                      <a:pPr algn="ctr"/>
                      <a:r>
                        <a:rPr lang="de-DE" sz="1800" b="1" dirty="0"/>
                        <a:t>4</a:t>
                      </a:r>
                    </a:p>
                  </a:txBody>
                  <a:tcPr marT="45725" marB="45725" anchor="ctr" anchorCtr="1"/>
                </a:tc>
                <a:tc>
                  <a:txBody>
                    <a:bodyPr/>
                    <a:lstStyle/>
                    <a:p>
                      <a:pPr algn="ctr"/>
                      <a:r>
                        <a:rPr lang="de-DE" sz="1800" dirty="0"/>
                        <a:t>11.52</a:t>
                      </a:r>
                    </a:p>
                  </a:txBody>
                  <a:tcPr marT="45725" marB="45725" anchor="ctr"/>
                </a:tc>
                <a:tc>
                  <a:txBody>
                    <a:bodyPr/>
                    <a:lstStyle/>
                    <a:p>
                      <a:pPr algn="ctr"/>
                      <a:endParaRPr lang="de-DE" sz="1800" dirty="0"/>
                    </a:p>
                  </a:txBody>
                  <a:tcPr marT="45725" marB="45725" anchor="ctr"/>
                </a:tc>
                <a:extLst>
                  <a:ext uri="{0D108BD9-81ED-4DB2-BD59-A6C34878D82A}">
                    <a16:rowId xmlns:a16="http://schemas.microsoft.com/office/drawing/2014/main" val="10005"/>
                  </a:ext>
                </a:extLst>
              </a:tr>
              <a:tr h="365802">
                <a:tc>
                  <a:txBody>
                    <a:bodyPr/>
                    <a:lstStyle/>
                    <a:p>
                      <a:pPr algn="r"/>
                      <a:r>
                        <a:rPr lang="de-DE" sz="1400" b="1" i="0" dirty="0">
                          <a:solidFill>
                            <a:schemeClr val="bg1"/>
                          </a:solidFill>
                        </a:rPr>
                        <a:t>         13.54</a:t>
                      </a:r>
                    </a:p>
                  </a:txBody>
                  <a:tcPr marT="45725" marB="45725" anchor="ctr" anchorCtr="1">
                    <a:lnL w="12700" cmpd="sng">
                      <a:noFill/>
                    </a:lnL>
                    <a:solidFill>
                      <a:schemeClr val="accent1">
                        <a:lumMod val="50000"/>
                      </a:schemeClr>
                    </a:solidFill>
                  </a:tcPr>
                </a:tc>
                <a:tc>
                  <a:txBody>
                    <a:bodyPr/>
                    <a:lstStyle/>
                    <a:p>
                      <a:pPr algn="ctr"/>
                      <a:r>
                        <a:rPr lang="de-DE" sz="1400" b="1" dirty="0"/>
                        <a:t>(5)</a:t>
                      </a:r>
                    </a:p>
                  </a:txBody>
                  <a:tcPr marT="45725" marB="45725" anchor="ctr" anchorCtr="1">
                    <a:solidFill>
                      <a:schemeClr val="bg1">
                        <a:lumMod val="75000"/>
                      </a:schemeClr>
                    </a:solidFill>
                  </a:tcPr>
                </a:tc>
                <a:tc>
                  <a:txBody>
                    <a:bodyPr/>
                    <a:lstStyle/>
                    <a:p>
                      <a:pPr algn="ctr"/>
                      <a:r>
                        <a:rPr lang="de-DE" sz="1800" dirty="0"/>
                        <a:t>12.59</a:t>
                      </a:r>
                    </a:p>
                  </a:txBody>
                  <a:tcPr marT="45725" marB="45725" anchor="ctr">
                    <a:solidFill>
                      <a:schemeClr val="bg1">
                        <a:lumMod val="75000"/>
                      </a:schemeClr>
                    </a:solidFill>
                  </a:tcPr>
                </a:tc>
                <a:tc>
                  <a:txBody>
                    <a:bodyPr/>
                    <a:lstStyle/>
                    <a:p>
                      <a:pPr algn="ctr"/>
                      <a:r>
                        <a:rPr lang="de-DE" sz="1800" dirty="0"/>
                        <a:t>45 Min.</a:t>
                      </a:r>
                    </a:p>
                  </a:txBody>
                  <a:tcPr marT="45725" marB="45725" anchor="ctr">
                    <a:solidFill>
                      <a:schemeClr val="bg1">
                        <a:lumMod val="75000"/>
                      </a:schemeClr>
                    </a:solidFill>
                  </a:tcPr>
                </a:tc>
                <a:extLst>
                  <a:ext uri="{0D108BD9-81ED-4DB2-BD59-A6C34878D82A}">
                    <a16:rowId xmlns:a16="http://schemas.microsoft.com/office/drawing/2014/main" val="10006"/>
                  </a:ext>
                </a:extLst>
              </a:tr>
              <a:tr h="365802">
                <a:tc>
                  <a:txBody>
                    <a:bodyPr/>
                    <a:lstStyle/>
                    <a:p>
                      <a:pPr algn="ctr"/>
                      <a:r>
                        <a:rPr lang="de-DE" sz="1800" b="1" dirty="0">
                          <a:solidFill>
                            <a:schemeClr val="bg1"/>
                          </a:solidFill>
                        </a:rPr>
                        <a:t>15.00</a:t>
                      </a:r>
                    </a:p>
                  </a:txBody>
                  <a:tcPr marT="45725" marB="45725" anchor="b" anchorCtr="1">
                    <a:lnL w="12700" cmpd="sng">
                      <a:noFill/>
                    </a:lnL>
                    <a:lnB w="28575" cap="flat" cmpd="sng" algn="ctr">
                      <a:solidFill>
                        <a:schemeClr val="bg1"/>
                      </a:solidFill>
                      <a:prstDash val="solid"/>
                      <a:round/>
                      <a:headEnd type="none" w="med" len="med"/>
                      <a:tailEnd type="none" w="med" len="med"/>
                    </a:lnB>
                    <a:solidFill>
                      <a:schemeClr val="accent1">
                        <a:lumMod val="50000"/>
                      </a:schemeClr>
                    </a:solidFill>
                  </a:tcPr>
                </a:tc>
                <a:tc>
                  <a:txBody>
                    <a:bodyPr/>
                    <a:lstStyle/>
                    <a:p>
                      <a:pPr algn="ctr"/>
                      <a:r>
                        <a:rPr lang="de-DE" sz="1800" b="1" dirty="0"/>
                        <a:t>6</a:t>
                      </a:r>
                    </a:p>
                  </a:txBody>
                  <a:tcPr marT="45725" marB="45725" anchor="ctr" anchorCtr="1"/>
                </a:tc>
                <a:tc>
                  <a:txBody>
                    <a:bodyPr/>
                    <a:lstStyle/>
                    <a:p>
                      <a:pPr algn="ctr"/>
                      <a:r>
                        <a:rPr lang="de-DE" sz="1800" dirty="0"/>
                        <a:t>13.54</a:t>
                      </a:r>
                    </a:p>
                  </a:txBody>
                  <a:tcPr marT="45725" marB="45725" anchor="ctr"/>
                </a:tc>
                <a:tc>
                  <a:txBody>
                    <a:bodyPr/>
                    <a:lstStyle/>
                    <a:p>
                      <a:pPr algn="ctr"/>
                      <a:endParaRPr lang="de-DE" sz="1800" dirty="0"/>
                    </a:p>
                  </a:txBody>
                  <a:tcPr marT="45725" marB="45725" anchor="ctr"/>
                </a:tc>
                <a:extLst>
                  <a:ext uri="{0D108BD9-81ED-4DB2-BD59-A6C34878D82A}">
                    <a16:rowId xmlns:a16="http://schemas.microsoft.com/office/drawing/2014/main" val="10007"/>
                  </a:ext>
                </a:extLst>
              </a:tr>
              <a:tr h="365802">
                <a:tc>
                  <a:txBody>
                    <a:bodyPr/>
                    <a:lstStyle/>
                    <a:p>
                      <a:pPr algn="ctr"/>
                      <a:endParaRPr lang="de-DE" sz="1800" b="1" dirty="0">
                        <a:solidFill>
                          <a:schemeClr val="bg1"/>
                        </a:solidFill>
                      </a:endParaRPr>
                    </a:p>
                  </a:txBody>
                  <a:tcPr marT="45725" marB="45725" anchor="b" anchorCtr="1">
                    <a:lnL w="12700" cmpd="sng">
                      <a:noFill/>
                    </a:lnL>
                    <a:lnT w="28575" cap="flat" cmpd="sng" algn="ctr">
                      <a:solidFill>
                        <a:schemeClr val="bg1"/>
                      </a:solidFill>
                      <a:prstDash val="solid"/>
                      <a:round/>
                      <a:headEnd type="none" w="med" len="med"/>
                      <a:tailEnd type="none" w="med" len="med"/>
                    </a:lnT>
                    <a:solidFill>
                      <a:schemeClr val="accent1">
                        <a:lumMod val="50000"/>
                      </a:schemeClr>
                    </a:solidFill>
                  </a:tcPr>
                </a:tc>
                <a:tc>
                  <a:txBody>
                    <a:bodyPr/>
                    <a:lstStyle/>
                    <a:p>
                      <a:pPr algn="ctr"/>
                      <a:r>
                        <a:rPr lang="de-DE" sz="1800" b="1" dirty="0"/>
                        <a:t>7</a:t>
                      </a:r>
                    </a:p>
                  </a:txBody>
                  <a:tcPr marT="45725" marB="45725" anchor="ctr" anchorCtr="1"/>
                </a:tc>
                <a:tc>
                  <a:txBody>
                    <a:bodyPr/>
                    <a:lstStyle/>
                    <a:p>
                      <a:pPr algn="ctr"/>
                      <a:r>
                        <a:rPr lang="de-DE" sz="1800" dirty="0"/>
                        <a:t>15.05</a:t>
                      </a:r>
                    </a:p>
                  </a:txBody>
                  <a:tcPr marT="45725" marB="45725" anchor="ctr"/>
                </a:tc>
                <a:tc rowSpan="2">
                  <a:txBody>
                    <a:bodyPr/>
                    <a:lstStyle/>
                    <a:p>
                      <a:pPr algn="ctr"/>
                      <a:r>
                        <a:rPr lang="de-DE" sz="1800" dirty="0"/>
                        <a:t>67,5 Min.</a:t>
                      </a:r>
                    </a:p>
                    <a:p>
                      <a:pPr algn="ctr"/>
                      <a:r>
                        <a:rPr lang="de-DE" sz="1800"/>
                        <a:t>90 Min.</a:t>
                      </a:r>
                      <a:endParaRPr lang="de-DE" sz="1800" dirty="0"/>
                    </a:p>
                  </a:txBody>
                  <a:tcPr marT="45725" marB="45725" anchor="ctr"/>
                </a:tc>
                <a:extLst>
                  <a:ext uri="{0D108BD9-81ED-4DB2-BD59-A6C34878D82A}">
                    <a16:rowId xmlns:a16="http://schemas.microsoft.com/office/drawing/2014/main" val="10008"/>
                  </a:ext>
                </a:extLst>
              </a:tr>
              <a:tr h="489333">
                <a:tc>
                  <a:txBody>
                    <a:bodyPr/>
                    <a:lstStyle/>
                    <a:p>
                      <a:pPr algn="ctr"/>
                      <a:endParaRPr lang="de-DE" sz="1800" b="1" dirty="0"/>
                    </a:p>
                  </a:txBody>
                  <a:tcPr marT="45725" marB="45725" anchor="ctr">
                    <a:lnL w="12700" cmpd="sng">
                      <a:noFill/>
                    </a:lnL>
                    <a:solidFill>
                      <a:schemeClr val="accent1">
                        <a:lumMod val="50000"/>
                      </a:schemeClr>
                    </a:solidFill>
                  </a:tcPr>
                </a:tc>
                <a:tc>
                  <a:txBody>
                    <a:bodyPr/>
                    <a:lstStyle/>
                    <a:p>
                      <a:pPr algn="ctr"/>
                      <a:r>
                        <a:rPr lang="de-DE" sz="1800" b="1" dirty="0"/>
                        <a:t>8</a:t>
                      </a:r>
                    </a:p>
                  </a:txBody>
                  <a:tcPr marT="45725" marB="45725" anchor="ctr"/>
                </a:tc>
                <a:tc>
                  <a:txBody>
                    <a:bodyPr/>
                    <a:lstStyle/>
                    <a:p>
                      <a:pPr algn="ctr"/>
                      <a:endParaRPr lang="de-DE" sz="1800" dirty="0"/>
                    </a:p>
                  </a:txBody>
                  <a:tcPr marT="45725" marB="45725" anchor="ctr"/>
                </a:tc>
                <a:tc vMerge="1">
                  <a:txBody>
                    <a:bodyPr/>
                    <a:lstStyle/>
                    <a:p>
                      <a:pPr algn="ctr"/>
                      <a:endParaRPr lang="de-DE" sz="1800" dirty="0"/>
                    </a:p>
                  </a:txBody>
                  <a:tcPr marT="45725" marB="45725" anchor="ctr"/>
                </a:tc>
                <a:extLst>
                  <a:ext uri="{0D108BD9-81ED-4DB2-BD59-A6C34878D82A}">
                    <a16:rowId xmlns:a16="http://schemas.microsoft.com/office/drawing/2014/main" val="10009"/>
                  </a:ext>
                </a:extLst>
              </a:tr>
            </a:tbl>
          </a:graphicData>
        </a:graphic>
      </p:graphicFrame>
      <p:pic>
        <p:nvPicPr>
          <p:cNvPr id="1027"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504" y="1844824"/>
            <a:ext cx="3878138" cy="18247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7" name="Gruppieren 6"/>
          <p:cNvGrpSpPr/>
          <p:nvPr/>
        </p:nvGrpSpPr>
        <p:grpSpPr>
          <a:xfrm>
            <a:off x="0" y="0"/>
            <a:ext cx="9144000" cy="1155700"/>
            <a:chOff x="0" y="0"/>
            <a:chExt cx="9144000" cy="1155700"/>
          </a:xfrm>
        </p:grpSpPr>
        <p:sp>
          <p:nvSpPr>
            <p:cNvPr id="8" name="Rechteck 7"/>
            <p:cNvSpPr/>
            <p:nvPr/>
          </p:nvSpPr>
          <p:spPr>
            <a:xfrm>
              <a:off x="0" y="8313"/>
              <a:ext cx="2195736" cy="11365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9" name="Picture 10" descr="Peter05Aw"/>
            <p:cNvPicPr>
              <a:picLocks noChangeAspect="1" noChangeArrowheads="1"/>
            </p:cNvPicPr>
            <p:nvPr/>
          </p:nvPicPr>
          <p:blipFill>
            <a:blip r:embed="rId3" cstate="print"/>
            <a:srcRect/>
            <a:stretch>
              <a:fillRect/>
            </a:stretch>
          </p:blipFill>
          <p:spPr bwMode="auto">
            <a:xfrm>
              <a:off x="2209800" y="0"/>
              <a:ext cx="6934200" cy="1155700"/>
            </a:xfrm>
            <a:prstGeom prst="rect">
              <a:avLst/>
            </a:prstGeom>
            <a:noFill/>
            <a:ln w="9525">
              <a:noFill/>
              <a:miter lim="800000"/>
              <a:headEnd/>
              <a:tailEnd/>
            </a:ln>
          </p:spPr>
        </p:pic>
        <p:pic>
          <p:nvPicPr>
            <p:cNvPr id="10" name="Grafik 9"/>
            <p:cNvPicPr>
              <a:picLocks noChangeAspect="1"/>
            </p:cNvPicPr>
            <p:nvPr/>
          </p:nvPicPr>
          <p:blipFill rotWithShape="1">
            <a:blip r:embed="rId4" cstate="print">
              <a:extLst>
                <a:ext uri="{28A0092B-C50C-407E-A947-70E740481C1C}">
                  <a14:useLocalDpi xmlns:a14="http://schemas.microsoft.com/office/drawing/2010/main" val="0"/>
                </a:ext>
              </a:extLst>
            </a:blip>
            <a:srcRect t="-2390" b="-1"/>
            <a:stretch/>
          </p:blipFill>
          <p:spPr>
            <a:xfrm>
              <a:off x="27183" y="240531"/>
              <a:ext cx="2160240" cy="864595"/>
            </a:xfrm>
            <a:prstGeom prst="rect">
              <a:avLst/>
            </a:prstGeom>
          </p:spPr>
        </p:pic>
      </p:grpSp>
    </p:spTree>
    <p:extLst>
      <p:ext uri="{BB962C8B-B14F-4D97-AF65-F5344CB8AC3E}">
        <p14:creationId xmlns:p14="http://schemas.microsoft.com/office/powerpoint/2010/main" val="6624091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el 1"/>
          <p:cNvSpPr>
            <a:spLocks noGrp="1"/>
          </p:cNvSpPr>
          <p:nvPr>
            <p:ph type="title"/>
          </p:nvPr>
        </p:nvSpPr>
        <p:spPr>
          <a:xfrm>
            <a:off x="2195736" y="1196752"/>
            <a:ext cx="6491064"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l"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Stundenplan EF (Beispiel)                                                     </a:t>
            </a:r>
            <a:br>
              <a:rPr lang="de-DE" sz="3600" dirty="0">
                <a:solidFill>
                  <a:srgbClr val="FFFF00"/>
                </a:solidFill>
                <a:effectLst>
                  <a:outerShdw blurRad="38100" dist="38100" dir="2700000" algn="tl">
                    <a:schemeClr val="tx1"/>
                  </a:outerShdw>
                </a:effectLst>
                <a:latin typeface="+mn-lt"/>
                <a:ea typeface="+mn-ea"/>
                <a:cs typeface="+mn-cs"/>
              </a:rPr>
            </a:br>
            <a:endParaRPr lang="de-DE" sz="3600" dirty="0">
              <a:solidFill>
                <a:srgbClr val="FFFF00"/>
              </a:solidFill>
              <a:effectLst>
                <a:outerShdw blurRad="38100" dist="38100" dir="2700000" algn="tl">
                  <a:schemeClr val="tx1"/>
                </a:outerShdw>
              </a:effectLst>
              <a:latin typeface="+mn-lt"/>
              <a:ea typeface="+mn-ea"/>
              <a:cs typeface="+mn-cs"/>
            </a:endParaRP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777649245"/>
              </p:ext>
            </p:extLst>
          </p:nvPr>
        </p:nvGraphicFramePr>
        <p:xfrm>
          <a:off x="442392" y="1988840"/>
          <a:ext cx="8175826" cy="3786600"/>
        </p:xfrm>
        <a:graphic>
          <a:graphicData uri="http://schemas.openxmlformats.org/drawingml/2006/table">
            <a:tbl>
              <a:tblPr firstRow="1" bandRow="1">
                <a:tableStyleId>{5C22544A-7EE6-4342-B048-85BDC9FD1C3A}</a:tableStyleId>
              </a:tblPr>
              <a:tblGrid>
                <a:gridCol w="845911">
                  <a:extLst>
                    <a:ext uri="{9D8B030D-6E8A-4147-A177-3AD203B41FA5}">
                      <a16:colId xmlns:a16="http://schemas.microsoft.com/office/drawing/2014/main" val="20000"/>
                    </a:ext>
                  </a:extLst>
                </a:gridCol>
                <a:gridCol w="1465983">
                  <a:extLst>
                    <a:ext uri="{9D8B030D-6E8A-4147-A177-3AD203B41FA5}">
                      <a16:colId xmlns:a16="http://schemas.microsoft.com/office/drawing/2014/main" val="20001"/>
                    </a:ext>
                  </a:extLst>
                </a:gridCol>
                <a:gridCol w="1465983">
                  <a:extLst>
                    <a:ext uri="{9D8B030D-6E8A-4147-A177-3AD203B41FA5}">
                      <a16:colId xmlns:a16="http://schemas.microsoft.com/office/drawing/2014/main" val="20002"/>
                    </a:ext>
                  </a:extLst>
                </a:gridCol>
                <a:gridCol w="1465983">
                  <a:extLst>
                    <a:ext uri="{9D8B030D-6E8A-4147-A177-3AD203B41FA5}">
                      <a16:colId xmlns:a16="http://schemas.microsoft.com/office/drawing/2014/main" val="20003"/>
                    </a:ext>
                  </a:extLst>
                </a:gridCol>
                <a:gridCol w="1465983">
                  <a:extLst>
                    <a:ext uri="{9D8B030D-6E8A-4147-A177-3AD203B41FA5}">
                      <a16:colId xmlns:a16="http://schemas.microsoft.com/office/drawing/2014/main" val="20004"/>
                    </a:ext>
                  </a:extLst>
                </a:gridCol>
                <a:gridCol w="1465983">
                  <a:extLst>
                    <a:ext uri="{9D8B030D-6E8A-4147-A177-3AD203B41FA5}">
                      <a16:colId xmlns:a16="http://schemas.microsoft.com/office/drawing/2014/main" val="20005"/>
                    </a:ext>
                  </a:extLst>
                </a:gridCol>
              </a:tblGrid>
              <a:tr h="370883">
                <a:tc>
                  <a:txBody>
                    <a:bodyPr/>
                    <a:lstStyle/>
                    <a:p>
                      <a:pPr algn="ctr"/>
                      <a:r>
                        <a:rPr lang="de-DE" sz="1800" dirty="0"/>
                        <a:t>Std.</a:t>
                      </a:r>
                    </a:p>
                  </a:txBody>
                  <a:tcPr marT="45725" marB="45725" anchor="ctr" anchorCtr="1"/>
                </a:tc>
                <a:tc>
                  <a:txBody>
                    <a:bodyPr/>
                    <a:lstStyle/>
                    <a:p>
                      <a:r>
                        <a:rPr lang="de-DE" sz="1800" dirty="0"/>
                        <a:t>Mo</a:t>
                      </a:r>
                    </a:p>
                  </a:txBody>
                  <a:tcPr marT="45725" marB="45725" anchor="ctr" anchorCtr="1"/>
                </a:tc>
                <a:tc>
                  <a:txBody>
                    <a:bodyPr/>
                    <a:lstStyle/>
                    <a:p>
                      <a:pPr algn="ctr"/>
                      <a:r>
                        <a:rPr lang="de-DE" sz="1800" dirty="0"/>
                        <a:t>Di</a:t>
                      </a:r>
                    </a:p>
                  </a:txBody>
                  <a:tcPr marT="45725" marB="45725" anchor="ctr" anchorCtr="1"/>
                </a:tc>
                <a:tc>
                  <a:txBody>
                    <a:bodyPr/>
                    <a:lstStyle/>
                    <a:p>
                      <a:r>
                        <a:rPr lang="de-DE" sz="1800" dirty="0"/>
                        <a:t>Mi</a:t>
                      </a:r>
                    </a:p>
                  </a:txBody>
                  <a:tcPr marT="45725" marB="45725" anchor="ctr" anchorCtr="1"/>
                </a:tc>
                <a:tc>
                  <a:txBody>
                    <a:bodyPr/>
                    <a:lstStyle/>
                    <a:p>
                      <a:pPr algn="ctr"/>
                      <a:r>
                        <a:rPr lang="de-DE" sz="1800" dirty="0"/>
                        <a:t>Do</a:t>
                      </a:r>
                    </a:p>
                  </a:txBody>
                  <a:tcPr marT="45725" marB="45725" anchor="ctr" anchorCtr="1"/>
                </a:tc>
                <a:tc>
                  <a:txBody>
                    <a:bodyPr/>
                    <a:lstStyle/>
                    <a:p>
                      <a:r>
                        <a:rPr lang="de-DE" sz="1800" dirty="0"/>
                        <a:t>Fr</a:t>
                      </a:r>
                    </a:p>
                  </a:txBody>
                  <a:tcPr marT="45725" marB="45725" anchor="ctr" anchorCtr="1"/>
                </a:tc>
                <a:extLst>
                  <a:ext uri="{0D108BD9-81ED-4DB2-BD59-A6C34878D82A}">
                    <a16:rowId xmlns:a16="http://schemas.microsoft.com/office/drawing/2014/main" val="10000"/>
                  </a:ext>
                </a:extLst>
              </a:tr>
              <a:tr h="365802">
                <a:tc>
                  <a:txBody>
                    <a:bodyPr/>
                    <a:lstStyle/>
                    <a:p>
                      <a:pPr algn="ctr"/>
                      <a:r>
                        <a:rPr lang="de-DE" sz="1800" b="1" dirty="0"/>
                        <a:t>1</a:t>
                      </a:r>
                    </a:p>
                  </a:txBody>
                  <a:tcPr marT="45725" marB="45725" anchor="ctr" anchorCtr="1"/>
                </a:tc>
                <a:tc>
                  <a:txBody>
                    <a:bodyPr/>
                    <a:lstStyle/>
                    <a:p>
                      <a:pPr algn="ctr"/>
                      <a:r>
                        <a:rPr lang="de-DE" sz="1800" dirty="0" err="1"/>
                        <a:t>SoWi</a:t>
                      </a:r>
                      <a:endParaRPr lang="de-DE" sz="1800" dirty="0"/>
                    </a:p>
                  </a:txBody>
                  <a:tcPr marT="45725" marB="45725" anchor="ctr"/>
                </a:tc>
                <a:tc>
                  <a:txBody>
                    <a:bodyPr/>
                    <a:lstStyle/>
                    <a:p>
                      <a:pPr algn="ctr"/>
                      <a:r>
                        <a:rPr lang="de-DE" sz="1800" dirty="0"/>
                        <a:t>Physik</a:t>
                      </a:r>
                    </a:p>
                  </a:txBody>
                  <a:tcPr marT="45725" marB="45725" anchor="ctr"/>
                </a:tc>
                <a:tc>
                  <a:txBody>
                    <a:bodyPr/>
                    <a:lstStyle/>
                    <a:p>
                      <a:pPr algn="ctr"/>
                      <a:r>
                        <a:rPr lang="de-DE" sz="1800" b="0" dirty="0"/>
                        <a:t>Kunst</a:t>
                      </a:r>
                    </a:p>
                  </a:txBody>
                  <a:tcPr marT="45725" marB="45725" anchor="ctr"/>
                </a:tc>
                <a:tc>
                  <a:txBody>
                    <a:bodyPr/>
                    <a:lstStyle/>
                    <a:p>
                      <a:pPr algn="ctr"/>
                      <a:r>
                        <a:rPr lang="de-DE" sz="1800" b="0" dirty="0"/>
                        <a:t>Spanisch</a:t>
                      </a:r>
                    </a:p>
                  </a:txBody>
                  <a:tcPr marT="45725" marB="45725" anchor="ctr"/>
                </a:tc>
                <a:tc>
                  <a:txBody>
                    <a:bodyPr/>
                    <a:lstStyle/>
                    <a:p>
                      <a:pPr algn="ctr"/>
                      <a:r>
                        <a:rPr lang="de-DE" sz="1800" b="0" dirty="0"/>
                        <a:t>Religion</a:t>
                      </a:r>
                    </a:p>
                  </a:txBody>
                  <a:tcPr marT="45725" marB="45725" anchor="ctr"/>
                </a:tc>
                <a:extLst>
                  <a:ext uri="{0D108BD9-81ED-4DB2-BD59-A6C34878D82A}">
                    <a16:rowId xmlns:a16="http://schemas.microsoft.com/office/drawing/2014/main" val="10001"/>
                  </a:ext>
                </a:extLst>
              </a:tr>
              <a:tr h="365802">
                <a:tc>
                  <a:txBody>
                    <a:bodyPr/>
                    <a:lstStyle/>
                    <a:p>
                      <a:pPr algn="ctr"/>
                      <a:r>
                        <a:rPr lang="de-DE" sz="1800" b="1" dirty="0"/>
                        <a:t>2</a:t>
                      </a:r>
                    </a:p>
                  </a:txBody>
                  <a:tcPr marT="45725" marB="45725" anchor="ctr" anchorCtr="1"/>
                </a:tc>
                <a:tc>
                  <a:txBody>
                    <a:bodyPr/>
                    <a:lstStyle/>
                    <a:p>
                      <a:pPr algn="ctr"/>
                      <a:r>
                        <a:rPr lang="de-DE" sz="1800" dirty="0"/>
                        <a:t>Spanisch</a:t>
                      </a:r>
                    </a:p>
                  </a:txBody>
                  <a:tcPr marT="45725" marB="45725" anchor="ctr"/>
                </a:tc>
                <a:tc>
                  <a:txBody>
                    <a:bodyPr/>
                    <a:lstStyle/>
                    <a:p>
                      <a:pPr algn="ctr"/>
                      <a:r>
                        <a:rPr lang="de-DE" sz="1800" dirty="0"/>
                        <a:t>Kunst</a:t>
                      </a:r>
                    </a:p>
                  </a:txBody>
                  <a:tcPr marT="45725" marB="45725" anchor="ctr"/>
                </a:tc>
                <a:tc>
                  <a:txBody>
                    <a:bodyPr/>
                    <a:lstStyle/>
                    <a:p>
                      <a:pPr algn="ctr"/>
                      <a:r>
                        <a:rPr lang="de-DE" sz="1800" b="0" dirty="0"/>
                        <a:t>Mathematik</a:t>
                      </a:r>
                    </a:p>
                  </a:txBody>
                  <a:tcPr marT="45725" marB="45725" anchor="ctr"/>
                </a:tc>
                <a:tc>
                  <a:txBody>
                    <a:bodyPr/>
                    <a:lstStyle/>
                    <a:p>
                      <a:pPr algn="ctr"/>
                      <a:r>
                        <a:rPr lang="de-DE" sz="1800" b="0" dirty="0"/>
                        <a:t>Physik</a:t>
                      </a:r>
                    </a:p>
                  </a:txBody>
                  <a:tcPr marT="45725" marB="45725" anchor="ctr"/>
                </a:tc>
                <a:tc>
                  <a:txBody>
                    <a:bodyPr/>
                    <a:lstStyle/>
                    <a:p>
                      <a:pPr algn="ctr"/>
                      <a:r>
                        <a:rPr lang="de-DE" sz="1800" b="0" dirty="0"/>
                        <a:t>Englisch</a:t>
                      </a:r>
                    </a:p>
                  </a:txBody>
                  <a:tcPr marT="45725" marB="45725" anchor="ctr"/>
                </a:tc>
                <a:extLst>
                  <a:ext uri="{0D108BD9-81ED-4DB2-BD59-A6C34878D82A}">
                    <a16:rowId xmlns:a16="http://schemas.microsoft.com/office/drawing/2014/main" val="10002"/>
                  </a:ext>
                </a:extLst>
              </a:tr>
              <a:tr h="246838">
                <a:tc>
                  <a:txBody>
                    <a:bodyPr/>
                    <a:lstStyle/>
                    <a:p>
                      <a:pPr algn="ctr"/>
                      <a:r>
                        <a:rPr lang="de-DE" sz="1400" b="1" dirty="0"/>
                        <a:t>Pause</a:t>
                      </a:r>
                    </a:p>
                  </a:txBody>
                  <a:tcPr marT="45725" marB="45725" anchor="ctr" anchorCtr="1">
                    <a:solidFill>
                      <a:schemeClr val="bg1">
                        <a:lumMod val="75000"/>
                      </a:schemeClr>
                    </a:solidFill>
                  </a:tcPr>
                </a:tc>
                <a:tc>
                  <a:txBody>
                    <a:bodyPr/>
                    <a:lstStyle/>
                    <a:p>
                      <a:pPr algn="ctr"/>
                      <a:endParaRPr lang="de-DE" sz="1800" dirty="0"/>
                    </a:p>
                  </a:txBody>
                  <a:tcPr marT="45725" marB="45725" anchor="ctr">
                    <a:solidFill>
                      <a:schemeClr val="bg1">
                        <a:lumMod val="75000"/>
                      </a:schemeClr>
                    </a:solidFill>
                  </a:tcPr>
                </a:tc>
                <a:tc>
                  <a:txBody>
                    <a:bodyPr/>
                    <a:lstStyle/>
                    <a:p>
                      <a:pPr algn="ctr"/>
                      <a:endParaRPr lang="de-DE" sz="1800" dirty="0"/>
                    </a:p>
                  </a:txBody>
                  <a:tcPr marT="45725" marB="45725" anchor="ctr">
                    <a:solidFill>
                      <a:schemeClr val="bg1">
                        <a:lumMod val="75000"/>
                      </a:schemeClr>
                    </a:solidFill>
                  </a:tcPr>
                </a:tc>
                <a:tc>
                  <a:txBody>
                    <a:bodyPr/>
                    <a:lstStyle/>
                    <a:p>
                      <a:pPr algn="ctr"/>
                      <a:endParaRPr lang="de-DE" sz="1800" b="0" dirty="0"/>
                    </a:p>
                  </a:txBody>
                  <a:tcPr marT="45725" marB="45725" anchor="ctr">
                    <a:solidFill>
                      <a:schemeClr val="bg1">
                        <a:lumMod val="75000"/>
                      </a:schemeClr>
                    </a:solidFill>
                  </a:tcPr>
                </a:tc>
                <a:tc>
                  <a:txBody>
                    <a:bodyPr/>
                    <a:lstStyle/>
                    <a:p>
                      <a:pPr algn="ctr"/>
                      <a:endParaRPr lang="de-DE" sz="1800" b="0" dirty="0"/>
                    </a:p>
                  </a:txBody>
                  <a:tcPr marT="45725" marB="45725" anchor="ctr">
                    <a:solidFill>
                      <a:schemeClr val="bg1">
                        <a:lumMod val="75000"/>
                      </a:schemeClr>
                    </a:solidFill>
                  </a:tcPr>
                </a:tc>
                <a:tc>
                  <a:txBody>
                    <a:bodyPr/>
                    <a:lstStyle/>
                    <a:p>
                      <a:pPr algn="ctr"/>
                      <a:endParaRPr lang="de-DE" sz="1800" b="0" dirty="0"/>
                    </a:p>
                  </a:txBody>
                  <a:tcPr marT="45725" marB="45725" anchor="ctr">
                    <a:solidFill>
                      <a:schemeClr val="bg1">
                        <a:lumMod val="75000"/>
                      </a:schemeClr>
                    </a:solidFill>
                  </a:tcPr>
                </a:tc>
                <a:extLst>
                  <a:ext uri="{0D108BD9-81ED-4DB2-BD59-A6C34878D82A}">
                    <a16:rowId xmlns:a16="http://schemas.microsoft.com/office/drawing/2014/main" val="10003"/>
                  </a:ext>
                </a:extLst>
              </a:tr>
              <a:tr h="365802">
                <a:tc>
                  <a:txBody>
                    <a:bodyPr/>
                    <a:lstStyle/>
                    <a:p>
                      <a:pPr algn="ctr"/>
                      <a:r>
                        <a:rPr lang="de-DE" sz="1800" b="1" dirty="0"/>
                        <a:t>3</a:t>
                      </a:r>
                    </a:p>
                  </a:txBody>
                  <a:tcPr marT="45725" marB="45725" anchor="ctr" anchorCtr="1"/>
                </a:tc>
                <a:tc>
                  <a:txBody>
                    <a:bodyPr/>
                    <a:lstStyle/>
                    <a:p>
                      <a:pPr algn="ctr"/>
                      <a:r>
                        <a:rPr lang="de-DE" sz="1800" dirty="0"/>
                        <a:t>Deutsch</a:t>
                      </a:r>
                    </a:p>
                  </a:txBody>
                  <a:tcPr marT="45725" marB="45725" anchor="ctr"/>
                </a:tc>
                <a:tc>
                  <a:txBody>
                    <a:bodyPr/>
                    <a:lstStyle/>
                    <a:p>
                      <a:pPr algn="ctr"/>
                      <a:r>
                        <a:rPr lang="de-DE" sz="1800" dirty="0"/>
                        <a:t>Geschichte</a:t>
                      </a:r>
                    </a:p>
                  </a:txBody>
                  <a:tcPr marT="45725" marB="45725" anchor="ctr"/>
                </a:tc>
                <a:tc>
                  <a:txBody>
                    <a:bodyPr/>
                    <a:lstStyle/>
                    <a:p>
                      <a:pPr algn="ctr"/>
                      <a:r>
                        <a:rPr lang="de-DE" sz="1800" b="0" dirty="0" err="1"/>
                        <a:t>SoWi</a:t>
                      </a:r>
                      <a:endParaRPr lang="de-DE" sz="1800" b="0" dirty="0"/>
                    </a:p>
                  </a:txBody>
                  <a:tcPr marT="45725" marB="45725" anchor="ctr"/>
                </a:tc>
                <a:tc>
                  <a:txBody>
                    <a:bodyPr/>
                    <a:lstStyle/>
                    <a:p>
                      <a:pPr algn="ctr"/>
                      <a:r>
                        <a:rPr lang="de-DE" sz="1800" b="0" dirty="0"/>
                        <a:t>Religion</a:t>
                      </a:r>
                    </a:p>
                  </a:txBody>
                  <a:tcPr marT="45725" marB="45725" anchor="ctr"/>
                </a:tc>
                <a:tc>
                  <a:txBody>
                    <a:bodyPr/>
                    <a:lstStyle/>
                    <a:p>
                      <a:pPr algn="ctr"/>
                      <a:r>
                        <a:rPr lang="de-DE" sz="1800" b="0" dirty="0"/>
                        <a:t>Biologie</a:t>
                      </a:r>
                    </a:p>
                  </a:txBody>
                  <a:tcPr marT="45725" marB="45725" anchor="ctr"/>
                </a:tc>
                <a:extLst>
                  <a:ext uri="{0D108BD9-81ED-4DB2-BD59-A6C34878D82A}">
                    <a16:rowId xmlns:a16="http://schemas.microsoft.com/office/drawing/2014/main" val="10004"/>
                  </a:ext>
                </a:extLst>
              </a:tr>
              <a:tr h="365802">
                <a:tc>
                  <a:txBody>
                    <a:bodyPr/>
                    <a:lstStyle/>
                    <a:p>
                      <a:pPr algn="ctr"/>
                      <a:r>
                        <a:rPr lang="de-DE" sz="1800" b="1" dirty="0"/>
                        <a:t>4</a:t>
                      </a:r>
                    </a:p>
                  </a:txBody>
                  <a:tcPr marT="45725" marB="45725" anchor="ctr" anchorCtr="1"/>
                </a:tc>
                <a:tc>
                  <a:txBody>
                    <a:bodyPr/>
                    <a:lstStyle/>
                    <a:p>
                      <a:pPr algn="ctr"/>
                      <a:r>
                        <a:rPr lang="de-DE" sz="1800" dirty="0" err="1"/>
                        <a:t>Biol</a:t>
                      </a:r>
                      <a:r>
                        <a:rPr lang="de-DE" sz="1800" dirty="0"/>
                        <a:t>.</a:t>
                      </a:r>
                    </a:p>
                  </a:txBody>
                  <a:tcPr marT="45725" marB="45725" anchor="ctr"/>
                </a:tc>
                <a:tc>
                  <a:txBody>
                    <a:bodyPr/>
                    <a:lstStyle/>
                    <a:p>
                      <a:pPr algn="ctr"/>
                      <a:r>
                        <a:rPr lang="de-DE" sz="1800" dirty="0"/>
                        <a:t>Englisch</a:t>
                      </a:r>
                    </a:p>
                  </a:txBody>
                  <a:tcPr marT="45725" marB="45725" anchor="ctr"/>
                </a:tc>
                <a:tc>
                  <a:txBody>
                    <a:bodyPr/>
                    <a:lstStyle/>
                    <a:p>
                      <a:pPr algn="ctr"/>
                      <a:r>
                        <a:rPr lang="de-DE" sz="1800" b="0" dirty="0"/>
                        <a:t>Deutsch</a:t>
                      </a:r>
                    </a:p>
                  </a:txBody>
                  <a:tcPr marT="45725" marB="45725" anchor="ctr"/>
                </a:tc>
                <a:tc>
                  <a:txBody>
                    <a:bodyPr/>
                    <a:lstStyle/>
                    <a:p>
                      <a:pPr algn="ctr"/>
                      <a:r>
                        <a:rPr lang="de-DE" sz="1800" b="0" dirty="0"/>
                        <a:t>Geschichte</a:t>
                      </a:r>
                    </a:p>
                  </a:txBody>
                  <a:tcPr marT="45725" marB="45725" anchor="ctr"/>
                </a:tc>
                <a:tc>
                  <a:txBody>
                    <a:bodyPr/>
                    <a:lstStyle/>
                    <a:p>
                      <a:pPr algn="ctr"/>
                      <a:r>
                        <a:rPr lang="de-DE" sz="1800" b="0" dirty="0"/>
                        <a:t>Mathematik</a:t>
                      </a:r>
                    </a:p>
                  </a:txBody>
                  <a:tcPr marT="45725" marB="45725" anchor="ctr"/>
                </a:tc>
                <a:extLst>
                  <a:ext uri="{0D108BD9-81ED-4DB2-BD59-A6C34878D82A}">
                    <a16:rowId xmlns:a16="http://schemas.microsoft.com/office/drawing/2014/main" val="10005"/>
                  </a:ext>
                </a:extLst>
              </a:tr>
              <a:tr h="365802">
                <a:tc>
                  <a:txBody>
                    <a:bodyPr/>
                    <a:lstStyle/>
                    <a:p>
                      <a:pPr algn="ctr"/>
                      <a:r>
                        <a:rPr lang="de-DE" sz="1400" b="1" dirty="0"/>
                        <a:t>(5)</a:t>
                      </a:r>
                    </a:p>
                  </a:txBody>
                  <a:tcPr marT="45725" marB="45725" anchor="ctr" anchorCtr="1">
                    <a:solidFill>
                      <a:schemeClr val="bg1">
                        <a:lumMod val="75000"/>
                      </a:schemeClr>
                    </a:solidFill>
                  </a:tcPr>
                </a:tc>
                <a:tc>
                  <a:txBody>
                    <a:bodyPr/>
                    <a:lstStyle/>
                    <a:p>
                      <a:pPr algn="ctr"/>
                      <a:endParaRPr lang="de-DE" sz="1800" dirty="0"/>
                    </a:p>
                  </a:txBody>
                  <a:tcPr marT="45725" marB="45725" anchor="ctr">
                    <a:solidFill>
                      <a:schemeClr val="bg1">
                        <a:lumMod val="75000"/>
                      </a:schemeClr>
                    </a:solidFill>
                  </a:tcPr>
                </a:tc>
                <a:tc>
                  <a:txBody>
                    <a:bodyPr/>
                    <a:lstStyle/>
                    <a:p>
                      <a:pPr algn="ctr"/>
                      <a:endParaRPr lang="de-DE" sz="1800" dirty="0"/>
                    </a:p>
                  </a:txBody>
                  <a:tcPr marT="45725" marB="45725" anchor="ctr">
                    <a:solidFill>
                      <a:schemeClr val="bg1">
                        <a:lumMod val="75000"/>
                      </a:schemeClr>
                    </a:solidFill>
                  </a:tcPr>
                </a:tc>
                <a:tc>
                  <a:txBody>
                    <a:bodyPr/>
                    <a:lstStyle/>
                    <a:p>
                      <a:pPr algn="ctr"/>
                      <a:endParaRPr lang="de-DE" sz="1800" dirty="0"/>
                    </a:p>
                  </a:txBody>
                  <a:tcPr marT="45725" marB="45725" anchor="ctr">
                    <a:solidFill>
                      <a:schemeClr val="bg1">
                        <a:lumMod val="75000"/>
                      </a:schemeClr>
                    </a:solidFill>
                  </a:tcPr>
                </a:tc>
                <a:tc>
                  <a:txBody>
                    <a:bodyPr/>
                    <a:lstStyle/>
                    <a:p>
                      <a:pPr algn="ctr"/>
                      <a:endParaRPr lang="de-DE" sz="1800" dirty="0"/>
                    </a:p>
                  </a:txBody>
                  <a:tcPr marT="45725" marB="45725" anchor="ctr">
                    <a:solidFill>
                      <a:schemeClr val="bg1">
                        <a:lumMod val="75000"/>
                      </a:schemeClr>
                    </a:solidFill>
                  </a:tcPr>
                </a:tc>
                <a:tc>
                  <a:txBody>
                    <a:bodyPr/>
                    <a:lstStyle/>
                    <a:p>
                      <a:pPr algn="ctr"/>
                      <a:r>
                        <a:rPr lang="de-DE" sz="1800" dirty="0"/>
                        <a:t>Spanisch</a:t>
                      </a:r>
                    </a:p>
                  </a:txBody>
                  <a:tcPr marT="45725" marB="45725" anchor="ctr">
                    <a:solidFill>
                      <a:schemeClr val="bg1">
                        <a:lumMod val="75000"/>
                      </a:schemeClr>
                    </a:solidFill>
                  </a:tcPr>
                </a:tc>
                <a:extLst>
                  <a:ext uri="{0D108BD9-81ED-4DB2-BD59-A6C34878D82A}">
                    <a16:rowId xmlns:a16="http://schemas.microsoft.com/office/drawing/2014/main" val="10006"/>
                  </a:ext>
                </a:extLst>
              </a:tr>
              <a:tr h="365802">
                <a:tc>
                  <a:txBody>
                    <a:bodyPr/>
                    <a:lstStyle/>
                    <a:p>
                      <a:pPr algn="ctr"/>
                      <a:r>
                        <a:rPr lang="de-DE" sz="1800" b="1" dirty="0"/>
                        <a:t>6</a:t>
                      </a:r>
                    </a:p>
                  </a:txBody>
                  <a:tcPr marT="45725" marB="45725" anchor="ctr" anchorCtr="1"/>
                </a:tc>
                <a:tc>
                  <a:txBody>
                    <a:bodyPr/>
                    <a:lstStyle/>
                    <a:p>
                      <a:pPr algn="ctr"/>
                      <a:r>
                        <a:rPr lang="de-DE" sz="1800" dirty="0"/>
                        <a:t>Sport</a:t>
                      </a:r>
                    </a:p>
                  </a:txBody>
                  <a:tcPr marT="45725" marB="45725" anchor="ctr"/>
                </a:tc>
                <a:tc>
                  <a:txBody>
                    <a:bodyPr/>
                    <a:lstStyle/>
                    <a:p>
                      <a:pPr algn="ctr"/>
                      <a:endParaRPr lang="de-DE" sz="1800" dirty="0"/>
                    </a:p>
                  </a:txBody>
                  <a:tcPr marT="45725" marB="45725" anchor="ctr"/>
                </a:tc>
                <a:tc>
                  <a:txBody>
                    <a:bodyPr/>
                    <a:lstStyle/>
                    <a:p>
                      <a:pPr algn="ctr"/>
                      <a:r>
                        <a:rPr lang="de-DE" sz="1800" dirty="0"/>
                        <a:t>Sport</a:t>
                      </a:r>
                    </a:p>
                  </a:txBody>
                  <a:tcPr marT="45725" marB="45725" anchor="ctr"/>
                </a:tc>
                <a:tc>
                  <a:txBody>
                    <a:bodyPr/>
                    <a:lstStyle/>
                    <a:p>
                      <a:pPr algn="ctr"/>
                      <a:endParaRPr lang="de-DE" sz="1800" dirty="0"/>
                    </a:p>
                  </a:txBody>
                  <a:tcPr marT="45725" marB="45725" anchor="ctr"/>
                </a:tc>
                <a:tc>
                  <a:txBody>
                    <a:bodyPr/>
                    <a:lstStyle/>
                    <a:p>
                      <a:pPr algn="ctr"/>
                      <a:endParaRPr lang="de-DE" sz="1800" dirty="0"/>
                    </a:p>
                  </a:txBody>
                  <a:tcPr marT="45725" marB="45725" anchor="ctr"/>
                </a:tc>
                <a:extLst>
                  <a:ext uri="{0D108BD9-81ED-4DB2-BD59-A6C34878D82A}">
                    <a16:rowId xmlns:a16="http://schemas.microsoft.com/office/drawing/2014/main" val="10007"/>
                  </a:ext>
                </a:extLst>
              </a:tr>
              <a:tr h="365802">
                <a:tc>
                  <a:txBody>
                    <a:bodyPr/>
                    <a:lstStyle/>
                    <a:p>
                      <a:pPr algn="ctr"/>
                      <a:r>
                        <a:rPr lang="de-DE" sz="1800" b="1" dirty="0"/>
                        <a:t>7</a:t>
                      </a:r>
                    </a:p>
                  </a:txBody>
                  <a:tcPr marT="45725" marB="45725" anchor="ctr" anchorCtr="1"/>
                </a:tc>
                <a:tc>
                  <a:txBody>
                    <a:bodyPr/>
                    <a:lstStyle/>
                    <a:p>
                      <a:pPr algn="ctr"/>
                      <a:endParaRPr lang="de-DE" sz="1800" dirty="0"/>
                    </a:p>
                  </a:txBody>
                  <a:tcPr marT="45725" marB="45725" anchor="ctr"/>
                </a:tc>
                <a:tc>
                  <a:txBody>
                    <a:bodyPr/>
                    <a:lstStyle/>
                    <a:p>
                      <a:pPr algn="ctr"/>
                      <a:endParaRPr lang="de-DE" sz="1800" dirty="0"/>
                    </a:p>
                  </a:txBody>
                  <a:tcPr marT="45725" marB="45725" anchor="ctr"/>
                </a:tc>
                <a:tc>
                  <a:txBody>
                    <a:bodyPr/>
                    <a:lstStyle/>
                    <a:p>
                      <a:pPr algn="ctr"/>
                      <a:endParaRPr lang="de-DE" sz="1800" dirty="0"/>
                    </a:p>
                  </a:txBody>
                  <a:tcPr marT="45725" marB="45725" anchor="ctr"/>
                </a:tc>
                <a:tc>
                  <a:txBody>
                    <a:bodyPr/>
                    <a:lstStyle/>
                    <a:p>
                      <a:pPr algn="ctr"/>
                      <a:endParaRPr lang="de-DE" sz="1800" dirty="0"/>
                    </a:p>
                  </a:txBody>
                  <a:tcPr marT="45725" marB="45725"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de-DE" sz="1800" dirty="0"/>
                    </a:p>
                  </a:txBody>
                  <a:tcPr marT="45725" marB="45725" anchor="ctr"/>
                </a:tc>
                <a:extLst>
                  <a:ext uri="{0D108BD9-81ED-4DB2-BD59-A6C34878D82A}">
                    <a16:rowId xmlns:a16="http://schemas.microsoft.com/office/drawing/2014/main" val="10008"/>
                  </a:ext>
                </a:extLst>
              </a:tr>
              <a:tr h="489333">
                <a:tc>
                  <a:txBody>
                    <a:bodyPr/>
                    <a:lstStyle/>
                    <a:p>
                      <a:pPr algn="ctr"/>
                      <a:r>
                        <a:rPr lang="de-DE" sz="1800" b="1" dirty="0"/>
                        <a:t>8</a:t>
                      </a:r>
                    </a:p>
                  </a:txBody>
                  <a:tcPr marT="45725" marB="45725" anchor="ctr"/>
                </a:tc>
                <a:tc>
                  <a:txBody>
                    <a:bodyPr/>
                    <a:lstStyle/>
                    <a:p>
                      <a:pPr algn="ctr"/>
                      <a:endParaRPr lang="de-DE" sz="1800" dirty="0"/>
                    </a:p>
                  </a:txBody>
                  <a:tcPr marT="45725" marB="45725" anchor="ctr"/>
                </a:tc>
                <a:tc>
                  <a:txBody>
                    <a:bodyPr/>
                    <a:lstStyle/>
                    <a:p>
                      <a:pPr algn="ctr"/>
                      <a:endParaRPr lang="de-DE" sz="1800" dirty="0"/>
                    </a:p>
                  </a:txBody>
                  <a:tcPr marT="45725" marB="45725"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de-DE" sz="1800" dirty="0"/>
                    </a:p>
                  </a:txBody>
                  <a:tcPr marT="45725" marB="45725" anchor="ctr"/>
                </a:tc>
                <a:tc>
                  <a:txBody>
                    <a:bodyPr/>
                    <a:lstStyle/>
                    <a:p>
                      <a:pPr algn="ctr"/>
                      <a:endParaRPr lang="de-DE" sz="1800" dirty="0"/>
                    </a:p>
                  </a:txBody>
                  <a:tcPr marT="45725" marB="45725"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de-DE" dirty="0"/>
                    </a:p>
                  </a:txBody>
                  <a:tcPr marT="45725" marB="45725" anchor="ctr"/>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21062815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el 1"/>
          <p:cNvSpPr>
            <a:spLocks noGrp="1"/>
          </p:cNvSpPr>
          <p:nvPr>
            <p:ph type="title"/>
          </p:nvPr>
        </p:nvSpPr>
        <p:spPr>
          <a:xfrm>
            <a:off x="2195736" y="1196752"/>
            <a:ext cx="6491064"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l"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Stundenplan Q2 (Beispiel)                                                     </a:t>
            </a:r>
            <a:br>
              <a:rPr lang="de-DE" sz="3600" dirty="0">
                <a:solidFill>
                  <a:srgbClr val="FFFF00"/>
                </a:solidFill>
                <a:effectLst>
                  <a:outerShdw blurRad="38100" dist="38100" dir="2700000" algn="tl">
                    <a:schemeClr val="tx1"/>
                  </a:outerShdw>
                </a:effectLst>
                <a:latin typeface="+mn-lt"/>
                <a:ea typeface="+mn-ea"/>
                <a:cs typeface="+mn-cs"/>
              </a:rPr>
            </a:br>
            <a:endParaRPr lang="de-DE" sz="3600" dirty="0">
              <a:solidFill>
                <a:srgbClr val="FFFF00"/>
              </a:solidFill>
              <a:effectLst>
                <a:outerShdw blurRad="38100" dist="38100" dir="2700000" algn="tl">
                  <a:schemeClr val="tx1"/>
                </a:outerShdw>
              </a:effectLst>
              <a:latin typeface="+mn-lt"/>
              <a:ea typeface="+mn-ea"/>
              <a:cs typeface="+mn-cs"/>
            </a:endParaRP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3063764246"/>
              </p:ext>
            </p:extLst>
          </p:nvPr>
        </p:nvGraphicFramePr>
        <p:xfrm>
          <a:off x="455997" y="1946656"/>
          <a:ext cx="8175826" cy="3786600"/>
        </p:xfrm>
        <a:graphic>
          <a:graphicData uri="http://schemas.openxmlformats.org/drawingml/2006/table">
            <a:tbl>
              <a:tblPr firstRow="1" bandRow="1">
                <a:tableStyleId>{5C22544A-7EE6-4342-B048-85BDC9FD1C3A}</a:tableStyleId>
              </a:tblPr>
              <a:tblGrid>
                <a:gridCol w="845911">
                  <a:extLst>
                    <a:ext uri="{9D8B030D-6E8A-4147-A177-3AD203B41FA5}">
                      <a16:colId xmlns:a16="http://schemas.microsoft.com/office/drawing/2014/main" val="20000"/>
                    </a:ext>
                  </a:extLst>
                </a:gridCol>
                <a:gridCol w="1465983">
                  <a:extLst>
                    <a:ext uri="{9D8B030D-6E8A-4147-A177-3AD203B41FA5}">
                      <a16:colId xmlns:a16="http://schemas.microsoft.com/office/drawing/2014/main" val="20001"/>
                    </a:ext>
                  </a:extLst>
                </a:gridCol>
                <a:gridCol w="1465983">
                  <a:extLst>
                    <a:ext uri="{9D8B030D-6E8A-4147-A177-3AD203B41FA5}">
                      <a16:colId xmlns:a16="http://schemas.microsoft.com/office/drawing/2014/main" val="20002"/>
                    </a:ext>
                  </a:extLst>
                </a:gridCol>
                <a:gridCol w="1465983">
                  <a:extLst>
                    <a:ext uri="{9D8B030D-6E8A-4147-A177-3AD203B41FA5}">
                      <a16:colId xmlns:a16="http://schemas.microsoft.com/office/drawing/2014/main" val="20003"/>
                    </a:ext>
                  </a:extLst>
                </a:gridCol>
                <a:gridCol w="1465983">
                  <a:extLst>
                    <a:ext uri="{9D8B030D-6E8A-4147-A177-3AD203B41FA5}">
                      <a16:colId xmlns:a16="http://schemas.microsoft.com/office/drawing/2014/main" val="20004"/>
                    </a:ext>
                  </a:extLst>
                </a:gridCol>
                <a:gridCol w="1465983">
                  <a:extLst>
                    <a:ext uri="{9D8B030D-6E8A-4147-A177-3AD203B41FA5}">
                      <a16:colId xmlns:a16="http://schemas.microsoft.com/office/drawing/2014/main" val="20005"/>
                    </a:ext>
                  </a:extLst>
                </a:gridCol>
              </a:tblGrid>
              <a:tr h="370883">
                <a:tc>
                  <a:txBody>
                    <a:bodyPr/>
                    <a:lstStyle/>
                    <a:p>
                      <a:pPr algn="ctr"/>
                      <a:r>
                        <a:rPr lang="de-DE" sz="1800" dirty="0"/>
                        <a:t>Std.</a:t>
                      </a:r>
                    </a:p>
                  </a:txBody>
                  <a:tcPr marT="45725" marB="45725" anchor="ctr" anchorCtr="1"/>
                </a:tc>
                <a:tc>
                  <a:txBody>
                    <a:bodyPr/>
                    <a:lstStyle/>
                    <a:p>
                      <a:r>
                        <a:rPr lang="de-DE" sz="1800" dirty="0"/>
                        <a:t>Mo</a:t>
                      </a:r>
                    </a:p>
                  </a:txBody>
                  <a:tcPr marT="45725" marB="45725" anchor="ctr" anchorCtr="1"/>
                </a:tc>
                <a:tc>
                  <a:txBody>
                    <a:bodyPr/>
                    <a:lstStyle/>
                    <a:p>
                      <a:pPr algn="ctr"/>
                      <a:r>
                        <a:rPr lang="de-DE" sz="1800" dirty="0"/>
                        <a:t>Di</a:t>
                      </a:r>
                    </a:p>
                  </a:txBody>
                  <a:tcPr marT="45725" marB="45725" anchor="ctr" anchorCtr="1"/>
                </a:tc>
                <a:tc>
                  <a:txBody>
                    <a:bodyPr/>
                    <a:lstStyle/>
                    <a:p>
                      <a:r>
                        <a:rPr lang="de-DE" sz="1800" dirty="0"/>
                        <a:t>Mi</a:t>
                      </a:r>
                    </a:p>
                  </a:txBody>
                  <a:tcPr marT="45725" marB="45725" anchor="ctr" anchorCtr="1"/>
                </a:tc>
                <a:tc>
                  <a:txBody>
                    <a:bodyPr/>
                    <a:lstStyle/>
                    <a:p>
                      <a:pPr algn="ctr"/>
                      <a:r>
                        <a:rPr lang="de-DE" sz="1800" dirty="0"/>
                        <a:t>Do</a:t>
                      </a:r>
                    </a:p>
                  </a:txBody>
                  <a:tcPr marT="45725" marB="45725" anchor="ctr" anchorCtr="1"/>
                </a:tc>
                <a:tc>
                  <a:txBody>
                    <a:bodyPr/>
                    <a:lstStyle/>
                    <a:p>
                      <a:r>
                        <a:rPr lang="de-DE" sz="1800" dirty="0"/>
                        <a:t>Fr</a:t>
                      </a:r>
                    </a:p>
                  </a:txBody>
                  <a:tcPr marT="45725" marB="45725" anchor="ctr" anchorCtr="1"/>
                </a:tc>
                <a:extLst>
                  <a:ext uri="{0D108BD9-81ED-4DB2-BD59-A6C34878D82A}">
                    <a16:rowId xmlns:a16="http://schemas.microsoft.com/office/drawing/2014/main" val="10000"/>
                  </a:ext>
                </a:extLst>
              </a:tr>
              <a:tr h="365802">
                <a:tc>
                  <a:txBody>
                    <a:bodyPr/>
                    <a:lstStyle/>
                    <a:p>
                      <a:pPr algn="ctr"/>
                      <a:r>
                        <a:rPr lang="de-DE" sz="1800" b="1" dirty="0"/>
                        <a:t>1</a:t>
                      </a:r>
                    </a:p>
                  </a:txBody>
                  <a:tcPr marT="45725" marB="45725" anchor="ctr" anchorCtr="1"/>
                </a:tc>
                <a:tc>
                  <a:txBody>
                    <a:bodyPr/>
                    <a:lstStyle/>
                    <a:p>
                      <a:pPr algn="ctr"/>
                      <a:r>
                        <a:rPr lang="de-DE" sz="1800" dirty="0" err="1"/>
                        <a:t>SoWi</a:t>
                      </a:r>
                      <a:endParaRPr lang="de-DE" sz="1800" dirty="0"/>
                    </a:p>
                  </a:txBody>
                  <a:tcPr marT="45725" marB="45725" anchor="ctr"/>
                </a:tc>
                <a:tc>
                  <a:txBody>
                    <a:bodyPr/>
                    <a:lstStyle/>
                    <a:p>
                      <a:pPr algn="ctr"/>
                      <a:r>
                        <a:rPr lang="de-DE" sz="1800" dirty="0"/>
                        <a:t>Physik</a:t>
                      </a:r>
                    </a:p>
                  </a:txBody>
                  <a:tcPr marT="45725" marB="45725" anchor="ctr"/>
                </a:tc>
                <a:tc>
                  <a:txBody>
                    <a:bodyPr/>
                    <a:lstStyle/>
                    <a:p>
                      <a:pPr algn="ctr"/>
                      <a:r>
                        <a:rPr lang="de-DE" sz="1800" b="0" dirty="0"/>
                        <a:t>Kunst</a:t>
                      </a:r>
                    </a:p>
                  </a:txBody>
                  <a:tcPr marT="45725" marB="45725" anchor="ctr"/>
                </a:tc>
                <a:tc>
                  <a:txBody>
                    <a:bodyPr/>
                    <a:lstStyle/>
                    <a:p>
                      <a:pPr algn="ctr"/>
                      <a:r>
                        <a:rPr lang="de-DE" sz="1800" b="0" dirty="0"/>
                        <a:t>Spanisch</a:t>
                      </a:r>
                    </a:p>
                  </a:txBody>
                  <a:tcPr marT="45725" marB="45725" anchor="ctr"/>
                </a:tc>
                <a:tc>
                  <a:txBody>
                    <a:bodyPr/>
                    <a:lstStyle/>
                    <a:p>
                      <a:pPr algn="ctr"/>
                      <a:r>
                        <a:rPr lang="de-DE" sz="1800" b="0" dirty="0"/>
                        <a:t>Religion</a:t>
                      </a:r>
                    </a:p>
                  </a:txBody>
                  <a:tcPr marT="45725" marB="45725" anchor="ctr"/>
                </a:tc>
                <a:extLst>
                  <a:ext uri="{0D108BD9-81ED-4DB2-BD59-A6C34878D82A}">
                    <a16:rowId xmlns:a16="http://schemas.microsoft.com/office/drawing/2014/main" val="10001"/>
                  </a:ext>
                </a:extLst>
              </a:tr>
              <a:tr h="365802">
                <a:tc>
                  <a:txBody>
                    <a:bodyPr/>
                    <a:lstStyle/>
                    <a:p>
                      <a:pPr algn="ctr"/>
                      <a:r>
                        <a:rPr lang="de-DE" sz="1800" b="1" dirty="0"/>
                        <a:t>2</a:t>
                      </a:r>
                    </a:p>
                  </a:txBody>
                  <a:tcPr marT="45725" marB="45725" anchor="ctr" anchorCtr="1"/>
                </a:tc>
                <a:tc>
                  <a:txBody>
                    <a:bodyPr/>
                    <a:lstStyle/>
                    <a:p>
                      <a:pPr algn="ctr"/>
                      <a:r>
                        <a:rPr lang="de-DE" sz="1800" dirty="0"/>
                        <a:t>Spanisch</a:t>
                      </a:r>
                    </a:p>
                  </a:txBody>
                  <a:tcPr marT="45725" marB="45725" anchor="ctr"/>
                </a:tc>
                <a:tc>
                  <a:txBody>
                    <a:bodyPr/>
                    <a:lstStyle/>
                    <a:p>
                      <a:pPr algn="ctr"/>
                      <a:r>
                        <a:rPr lang="de-DE" sz="1800" dirty="0"/>
                        <a:t>Kunst</a:t>
                      </a:r>
                    </a:p>
                  </a:txBody>
                  <a:tcPr marT="45725" marB="45725" anchor="ctr"/>
                </a:tc>
                <a:tc>
                  <a:txBody>
                    <a:bodyPr/>
                    <a:lstStyle/>
                    <a:p>
                      <a:pPr algn="ctr"/>
                      <a:r>
                        <a:rPr lang="de-DE" sz="1800" b="0" dirty="0"/>
                        <a:t>Mathematik</a:t>
                      </a:r>
                    </a:p>
                  </a:txBody>
                  <a:tcPr marT="45725" marB="45725" anchor="ctr"/>
                </a:tc>
                <a:tc>
                  <a:txBody>
                    <a:bodyPr/>
                    <a:lstStyle/>
                    <a:p>
                      <a:pPr algn="ctr"/>
                      <a:r>
                        <a:rPr lang="de-DE" sz="1800" b="0" dirty="0"/>
                        <a:t>Physik</a:t>
                      </a:r>
                    </a:p>
                  </a:txBody>
                  <a:tcPr marT="45725" marB="45725" anchor="ctr"/>
                </a:tc>
                <a:tc>
                  <a:txBody>
                    <a:bodyPr/>
                    <a:lstStyle/>
                    <a:p>
                      <a:pPr algn="ctr"/>
                      <a:r>
                        <a:rPr lang="de-DE" sz="1800" b="0" dirty="0"/>
                        <a:t>Englisch</a:t>
                      </a:r>
                    </a:p>
                  </a:txBody>
                  <a:tcPr marT="45725" marB="45725" anchor="ctr"/>
                </a:tc>
                <a:extLst>
                  <a:ext uri="{0D108BD9-81ED-4DB2-BD59-A6C34878D82A}">
                    <a16:rowId xmlns:a16="http://schemas.microsoft.com/office/drawing/2014/main" val="10002"/>
                  </a:ext>
                </a:extLst>
              </a:tr>
              <a:tr h="246838">
                <a:tc>
                  <a:txBody>
                    <a:bodyPr/>
                    <a:lstStyle/>
                    <a:p>
                      <a:pPr algn="ctr"/>
                      <a:r>
                        <a:rPr lang="de-DE" sz="1400" b="1" dirty="0"/>
                        <a:t>Pause</a:t>
                      </a:r>
                    </a:p>
                  </a:txBody>
                  <a:tcPr marT="45725" marB="45725" anchor="ctr" anchorCtr="1">
                    <a:solidFill>
                      <a:schemeClr val="bg1">
                        <a:lumMod val="75000"/>
                      </a:schemeClr>
                    </a:solidFill>
                  </a:tcPr>
                </a:tc>
                <a:tc>
                  <a:txBody>
                    <a:bodyPr/>
                    <a:lstStyle/>
                    <a:p>
                      <a:pPr algn="ctr"/>
                      <a:endParaRPr lang="de-DE" sz="1800" dirty="0"/>
                    </a:p>
                  </a:txBody>
                  <a:tcPr marT="45725" marB="45725" anchor="ctr">
                    <a:solidFill>
                      <a:schemeClr val="bg1">
                        <a:lumMod val="75000"/>
                      </a:schemeClr>
                    </a:solidFill>
                  </a:tcPr>
                </a:tc>
                <a:tc>
                  <a:txBody>
                    <a:bodyPr/>
                    <a:lstStyle/>
                    <a:p>
                      <a:pPr algn="ctr"/>
                      <a:endParaRPr lang="de-DE" sz="1800" dirty="0"/>
                    </a:p>
                  </a:txBody>
                  <a:tcPr marT="45725" marB="45725" anchor="ctr">
                    <a:solidFill>
                      <a:schemeClr val="bg1">
                        <a:lumMod val="75000"/>
                      </a:schemeClr>
                    </a:solidFill>
                  </a:tcPr>
                </a:tc>
                <a:tc>
                  <a:txBody>
                    <a:bodyPr/>
                    <a:lstStyle/>
                    <a:p>
                      <a:pPr algn="ctr"/>
                      <a:endParaRPr lang="de-DE" sz="1800" b="0" dirty="0"/>
                    </a:p>
                  </a:txBody>
                  <a:tcPr marT="45725" marB="45725" anchor="ctr">
                    <a:solidFill>
                      <a:schemeClr val="bg1">
                        <a:lumMod val="75000"/>
                      </a:schemeClr>
                    </a:solidFill>
                  </a:tcPr>
                </a:tc>
                <a:tc>
                  <a:txBody>
                    <a:bodyPr/>
                    <a:lstStyle/>
                    <a:p>
                      <a:pPr algn="ctr"/>
                      <a:endParaRPr lang="de-DE" sz="1800" b="0" dirty="0"/>
                    </a:p>
                  </a:txBody>
                  <a:tcPr marT="45725" marB="45725" anchor="ctr">
                    <a:solidFill>
                      <a:schemeClr val="bg1">
                        <a:lumMod val="75000"/>
                      </a:schemeClr>
                    </a:solidFill>
                  </a:tcPr>
                </a:tc>
                <a:tc>
                  <a:txBody>
                    <a:bodyPr/>
                    <a:lstStyle/>
                    <a:p>
                      <a:pPr algn="ctr"/>
                      <a:endParaRPr lang="de-DE" sz="1800" b="0" dirty="0"/>
                    </a:p>
                  </a:txBody>
                  <a:tcPr marT="45725" marB="45725" anchor="ctr">
                    <a:solidFill>
                      <a:schemeClr val="bg1">
                        <a:lumMod val="75000"/>
                      </a:schemeClr>
                    </a:solidFill>
                  </a:tcPr>
                </a:tc>
                <a:extLst>
                  <a:ext uri="{0D108BD9-81ED-4DB2-BD59-A6C34878D82A}">
                    <a16:rowId xmlns:a16="http://schemas.microsoft.com/office/drawing/2014/main" val="10003"/>
                  </a:ext>
                </a:extLst>
              </a:tr>
              <a:tr h="365802">
                <a:tc>
                  <a:txBody>
                    <a:bodyPr/>
                    <a:lstStyle/>
                    <a:p>
                      <a:pPr algn="ctr"/>
                      <a:r>
                        <a:rPr lang="de-DE" sz="1800" b="1" dirty="0"/>
                        <a:t>3</a:t>
                      </a:r>
                    </a:p>
                  </a:txBody>
                  <a:tcPr marT="45725" marB="45725" anchor="ctr" anchorCtr="1"/>
                </a:tc>
                <a:tc>
                  <a:txBody>
                    <a:bodyPr/>
                    <a:lstStyle/>
                    <a:p>
                      <a:pPr algn="ctr"/>
                      <a:r>
                        <a:rPr lang="de-DE" sz="1800" dirty="0"/>
                        <a:t>-----</a:t>
                      </a:r>
                    </a:p>
                  </a:txBody>
                  <a:tcPr marT="45725" marB="45725" anchor="ctr"/>
                </a:tc>
                <a:tc>
                  <a:txBody>
                    <a:bodyPr/>
                    <a:lstStyle/>
                    <a:p>
                      <a:pPr algn="ctr"/>
                      <a:r>
                        <a:rPr lang="de-DE" sz="1800" dirty="0"/>
                        <a:t>Deutsch</a:t>
                      </a:r>
                    </a:p>
                  </a:txBody>
                  <a:tcPr marT="45725" marB="45725" anchor="ctr"/>
                </a:tc>
                <a:tc>
                  <a:txBody>
                    <a:bodyPr/>
                    <a:lstStyle/>
                    <a:p>
                      <a:pPr algn="ctr"/>
                      <a:r>
                        <a:rPr lang="de-DE" sz="1800" b="0" dirty="0" err="1"/>
                        <a:t>SoWi</a:t>
                      </a:r>
                      <a:endParaRPr lang="de-DE" sz="1800" b="0" dirty="0"/>
                    </a:p>
                  </a:txBody>
                  <a:tcPr marT="45725" marB="45725" anchor="ctr"/>
                </a:tc>
                <a:tc>
                  <a:txBody>
                    <a:bodyPr/>
                    <a:lstStyle/>
                    <a:p>
                      <a:pPr algn="ctr"/>
                      <a:r>
                        <a:rPr lang="de-DE" sz="1800" b="0" dirty="0"/>
                        <a:t>Religion</a:t>
                      </a:r>
                    </a:p>
                  </a:txBody>
                  <a:tcPr marT="45725" marB="45725" anchor="ctr"/>
                </a:tc>
                <a:tc>
                  <a:txBody>
                    <a:bodyPr/>
                    <a:lstStyle/>
                    <a:p>
                      <a:pPr algn="ctr"/>
                      <a:r>
                        <a:rPr lang="de-DE" sz="1800" b="0" dirty="0"/>
                        <a:t>Biologie</a:t>
                      </a:r>
                    </a:p>
                  </a:txBody>
                  <a:tcPr marT="45725" marB="45725" anchor="ctr"/>
                </a:tc>
                <a:extLst>
                  <a:ext uri="{0D108BD9-81ED-4DB2-BD59-A6C34878D82A}">
                    <a16:rowId xmlns:a16="http://schemas.microsoft.com/office/drawing/2014/main" val="10004"/>
                  </a:ext>
                </a:extLst>
              </a:tr>
              <a:tr h="365802">
                <a:tc>
                  <a:txBody>
                    <a:bodyPr/>
                    <a:lstStyle/>
                    <a:p>
                      <a:pPr algn="ctr"/>
                      <a:r>
                        <a:rPr lang="de-DE" sz="1800" b="1" dirty="0"/>
                        <a:t>4</a:t>
                      </a:r>
                    </a:p>
                  </a:txBody>
                  <a:tcPr marT="45725" marB="45725" anchor="ctr" anchorCtr="1"/>
                </a:tc>
                <a:tc>
                  <a:txBody>
                    <a:bodyPr/>
                    <a:lstStyle/>
                    <a:p>
                      <a:pPr algn="ctr"/>
                      <a:r>
                        <a:rPr lang="de-DE" sz="1800" dirty="0" err="1"/>
                        <a:t>Biol</a:t>
                      </a:r>
                      <a:r>
                        <a:rPr lang="de-DE" sz="1800" dirty="0"/>
                        <a:t>.</a:t>
                      </a:r>
                    </a:p>
                  </a:txBody>
                  <a:tcPr marT="45725" marB="45725" anchor="ctr"/>
                </a:tc>
                <a:tc>
                  <a:txBody>
                    <a:bodyPr/>
                    <a:lstStyle/>
                    <a:p>
                      <a:pPr algn="ctr"/>
                      <a:r>
                        <a:rPr lang="de-DE" sz="1800" dirty="0"/>
                        <a:t>Englisch</a:t>
                      </a:r>
                    </a:p>
                  </a:txBody>
                  <a:tcPr marT="45725" marB="45725" anchor="ctr"/>
                </a:tc>
                <a:tc>
                  <a:txBody>
                    <a:bodyPr/>
                    <a:lstStyle/>
                    <a:p>
                      <a:pPr algn="ctr"/>
                      <a:r>
                        <a:rPr lang="de-DE" sz="1800" b="0" dirty="0"/>
                        <a:t>Deutsch</a:t>
                      </a:r>
                    </a:p>
                  </a:txBody>
                  <a:tcPr marT="45725" marB="45725" anchor="ctr"/>
                </a:tc>
                <a:tc>
                  <a:txBody>
                    <a:bodyPr/>
                    <a:lstStyle/>
                    <a:p>
                      <a:pPr algn="ctr"/>
                      <a:r>
                        <a:rPr lang="de-DE" sz="1800" b="0" dirty="0"/>
                        <a:t>Geschichte</a:t>
                      </a:r>
                    </a:p>
                  </a:txBody>
                  <a:tcPr marT="45725" marB="45725" anchor="ctr"/>
                </a:tc>
                <a:tc>
                  <a:txBody>
                    <a:bodyPr/>
                    <a:lstStyle/>
                    <a:p>
                      <a:pPr algn="ctr"/>
                      <a:r>
                        <a:rPr lang="de-DE" sz="1800" b="0" dirty="0"/>
                        <a:t>Mathematik</a:t>
                      </a:r>
                    </a:p>
                  </a:txBody>
                  <a:tcPr marT="45725" marB="45725" anchor="ctr"/>
                </a:tc>
                <a:extLst>
                  <a:ext uri="{0D108BD9-81ED-4DB2-BD59-A6C34878D82A}">
                    <a16:rowId xmlns:a16="http://schemas.microsoft.com/office/drawing/2014/main" val="10005"/>
                  </a:ext>
                </a:extLst>
              </a:tr>
              <a:tr h="365802">
                <a:tc>
                  <a:txBody>
                    <a:bodyPr/>
                    <a:lstStyle/>
                    <a:p>
                      <a:pPr algn="ctr"/>
                      <a:r>
                        <a:rPr lang="de-DE" sz="1400" b="1" dirty="0"/>
                        <a:t>(5)</a:t>
                      </a:r>
                    </a:p>
                  </a:txBody>
                  <a:tcPr marT="45725" marB="45725" anchor="ctr" anchorCtr="1">
                    <a:solidFill>
                      <a:schemeClr val="bg1">
                        <a:lumMod val="75000"/>
                      </a:schemeClr>
                    </a:solidFill>
                  </a:tcPr>
                </a:tc>
                <a:tc>
                  <a:txBody>
                    <a:bodyPr/>
                    <a:lstStyle/>
                    <a:p>
                      <a:pPr algn="ctr"/>
                      <a:endParaRPr lang="de-DE" sz="1800" dirty="0"/>
                    </a:p>
                  </a:txBody>
                  <a:tcPr marT="45725" marB="45725" anchor="ctr">
                    <a:solidFill>
                      <a:schemeClr val="bg1">
                        <a:lumMod val="75000"/>
                      </a:schemeClr>
                    </a:solidFill>
                  </a:tcPr>
                </a:tc>
                <a:tc>
                  <a:txBody>
                    <a:bodyPr/>
                    <a:lstStyle/>
                    <a:p>
                      <a:pPr algn="ctr"/>
                      <a:endParaRPr lang="de-DE" sz="1800" dirty="0"/>
                    </a:p>
                  </a:txBody>
                  <a:tcPr marT="45725" marB="45725" anchor="ctr">
                    <a:solidFill>
                      <a:schemeClr val="bg1">
                        <a:lumMod val="75000"/>
                      </a:schemeClr>
                    </a:solidFill>
                  </a:tcPr>
                </a:tc>
                <a:tc>
                  <a:txBody>
                    <a:bodyPr/>
                    <a:lstStyle/>
                    <a:p>
                      <a:pPr algn="ctr"/>
                      <a:endParaRPr lang="de-DE" sz="1800" dirty="0"/>
                    </a:p>
                  </a:txBody>
                  <a:tcPr marT="45725" marB="45725" anchor="ctr">
                    <a:solidFill>
                      <a:schemeClr val="bg1">
                        <a:lumMod val="75000"/>
                      </a:schemeClr>
                    </a:solidFill>
                  </a:tcPr>
                </a:tc>
                <a:tc>
                  <a:txBody>
                    <a:bodyPr/>
                    <a:lstStyle/>
                    <a:p>
                      <a:pPr algn="ctr"/>
                      <a:endParaRPr lang="de-DE" sz="1800" dirty="0"/>
                    </a:p>
                  </a:txBody>
                  <a:tcPr marT="45725" marB="45725" anchor="ctr">
                    <a:solidFill>
                      <a:schemeClr val="bg1">
                        <a:lumMod val="75000"/>
                      </a:schemeClr>
                    </a:solidFill>
                  </a:tcPr>
                </a:tc>
                <a:tc>
                  <a:txBody>
                    <a:bodyPr/>
                    <a:lstStyle/>
                    <a:p>
                      <a:pPr algn="ctr"/>
                      <a:r>
                        <a:rPr lang="de-DE" sz="1800" dirty="0"/>
                        <a:t>Spanisch</a:t>
                      </a:r>
                    </a:p>
                  </a:txBody>
                  <a:tcPr marT="45725" marB="45725" anchor="ctr">
                    <a:solidFill>
                      <a:schemeClr val="bg1">
                        <a:lumMod val="75000"/>
                      </a:schemeClr>
                    </a:solidFill>
                  </a:tcPr>
                </a:tc>
                <a:extLst>
                  <a:ext uri="{0D108BD9-81ED-4DB2-BD59-A6C34878D82A}">
                    <a16:rowId xmlns:a16="http://schemas.microsoft.com/office/drawing/2014/main" val="10006"/>
                  </a:ext>
                </a:extLst>
              </a:tr>
              <a:tr h="365802">
                <a:tc>
                  <a:txBody>
                    <a:bodyPr/>
                    <a:lstStyle/>
                    <a:p>
                      <a:pPr algn="ctr"/>
                      <a:r>
                        <a:rPr lang="de-DE" sz="1800" b="1" dirty="0"/>
                        <a:t>6</a:t>
                      </a:r>
                    </a:p>
                  </a:txBody>
                  <a:tcPr marT="45725" marB="45725" anchor="ctr" anchorCtr="1"/>
                </a:tc>
                <a:tc>
                  <a:txBody>
                    <a:bodyPr/>
                    <a:lstStyle/>
                    <a:p>
                      <a:pPr algn="ctr"/>
                      <a:r>
                        <a:rPr lang="de-DE" sz="1800" dirty="0"/>
                        <a:t>Geschichte</a:t>
                      </a:r>
                    </a:p>
                  </a:txBody>
                  <a:tcPr marT="45725" marB="45725" anchor="ctr"/>
                </a:tc>
                <a:tc>
                  <a:txBody>
                    <a:bodyPr/>
                    <a:lstStyle/>
                    <a:p>
                      <a:pPr algn="ctr"/>
                      <a:endParaRPr lang="de-DE" sz="1800" dirty="0"/>
                    </a:p>
                  </a:txBody>
                  <a:tcPr marT="45725" marB="45725" anchor="ctr"/>
                </a:tc>
                <a:tc>
                  <a:txBody>
                    <a:bodyPr/>
                    <a:lstStyle/>
                    <a:p>
                      <a:pPr algn="ctr"/>
                      <a:r>
                        <a:rPr lang="de-DE" sz="1800" dirty="0"/>
                        <a:t>Sport</a:t>
                      </a:r>
                    </a:p>
                  </a:txBody>
                  <a:tcPr marT="45725" marB="45725" anchor="ctr"/>
                </a:tc>
                <a:tc>
                  <a:txBody>
                    <a:bodyPr/>
                    <a:lstStyle/>
                    <a:p>
                      <a:pPr algn="ctr"/>
                      <a:endParaRPr lang="de-DE" sz="1800" dirty="0"/>
                    </a:p>
                  </a:txBody>
                  <a:tcPr marT="45725" marB="45725" anchor="ctr"/>
                </a:tc>
                <a:tc>
                  <a:txBody>
                    <a:bodyPr/>
                    <a:lstStyle/>
                    <a:p>
                      <a:pPr algn="ctr"/>
                      <a:endParaRPr lang="de-DE" sz="1800" dirty="0"/>
                    </a:p>
                  </a:txBody>
                  <a:tcPr marT="45725" marB="45725" anchor="ctr"/>
                </a:tc>
                <a:extLst>
                  <a:ext uri="{0D108BD9-81ED-4DB2-BD59-A6C34878D82A}">
                    <a16:rowId xmlns:a16="http://schemas.microsoft.com/office/drawing/2014/main" val="10007"/>
                  </a:ext>
                </a:extLst>
              </a:tr>
              <a:tr h="365802">
                <a:tc>
                  <a:txBody>
                    <a:bodyPr/>
                    <a:lstStyle/>
                    <a:p>
                      <a:pPr algn="ctr"/>
                      <a:r>
                        <a:rPr lang="de-DE" sz="1800" b="1" dirty="0"/>
                        <a:t>7</a:t>
                      </a:r>
                    </a:p>
                  </a:txBody>
                  <a:tcPr marT="45725" marB="45725" anchor="ctr" anchorCtr="1"/>
                </a:tc>
                <a:tc>
                  <a:txBody>
                    <a:bodyPr/>
                    <a:lstStyle/>
                    <a:p>
                      <a:pPr algn="ctr"/>
                      <a:r>
                        <a:rPr lang="de-DE" sz="1800" dirty="0"/>
                        <a:t>Sport</a:t>
                      </a:r>
                    </a:p>
                  </a:txBody>
                  <a:tcPr marT="45725" marB="45725" anchor="ctr"/>
                </a:tc>
                <a:tc>
                  <a:txBody>
                    <a:bodyPr/>
                    <a:lstStyle/>
                    <a:p>
                      <a:pPr algn="ctr"/>
                      <a:endParaRPr lang="de-DE" sz="1800" dirty="0"/>
                    </a:p>
                  </a:txBody>
                  <a:tcPr marT="45725" marB="45725" anchor="ctr"/>
                </a:tc>
                <a:tc>
                  <a:txBody>
                    <a:bodyPr/>
                    <a:lstStyle/>
                    <a:p>
                      <a:pPr algn="ctr"/>
                      <a:endParaRPr lang="de-DE" sz="1800" dirty="0"/>
                    </a:p>
                  </a:txBody>
                  <a:tcPr marT="45725" marB="45725" anchor="ctr"/>
                </a:tc>
                <a:tc>
                  <a:txBody>
                    <a:bodyPr/>
                    <a:lstStyle/>
                    <a:p>
                      <a:pPr algn="ctr"/>
                      <a:endParaRPr lang="de-DE" sz="1800" dirty="0"/>
                    </a:p>
                  </a:txBody>
                  <a:tcPr marT="45725" marB="45725"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de-DE" sz="1800" dirty="0"/>
                    </a:p>
                  </a:txBody>
                  <a:tcPr marT="45725" marB="45725" anchor="ctr"/>
                </a:tc>
                <a:extLst>
                  <a:ext uri="{0D108BD9-81ED-4DB2-BD59-A6C34878D82A}">
                    <a16:rowId xmlns:a16="http://schemas.microsoft.com/office/drawing/2014/main" val="10008"/>
                  </a:ext>
                </a:extLst>
              </a:tr>
              <a:tr h="489333">
                <a:tc>
                  <a:txBody>
                    <a:bodyPr/>
                    <a:lstStyle/>
                    <a:p>
                      <a:pPr algn="ctr"/>
                      <a:r>
                        <a:rPr lang="de-DE" sz="1800" b="1" dirty="0"/>
                        <a:t>8</a:t>
                      </a:r>
                    </a:p>
                  </a:txBody>
                  <a:tcPr marT="45725" marB="45725" anchor="ctr"/>
                </a:tc>
                <a:tc>
                  <a:txBody>
                    <a:bodyPr/>
                    <a:lstStyle/>
                    <a:p>
                      <a:pPr algn="ctr"/>
                      <a:endParaRPr lang="de-DE" sz="1800" dirty="0"/>
                    </a:p>
                  </a:txBody>
                  <a:tcPr marT="45725" marB="45725" anchor="ctr"/>
                </a:tc>
                <a:tc>
                  <a:txBody>
                    <a:bodyPr/>
                    <a:lstStyle/>
                    <a:p>
                      <a:pPr algn="ctr"/>
                      <a:endParaRPr lang="de-DE" sz="1800" dirty="0"/>
                    </a:p>
                  </a:txBody>
                  <a:tcPr marT="45725" marB="45725"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de-DE" sz="1800" dirty="0"/>
                    </a:p>
                  </a:txBody>
                  <a:tcPr marT="45725" marB="45725" anchor="ctr"/>
                </a:tc>
                <a:tc>
                  <a:txBody>
                    <a:bodyPr/>
                    <a:lstStyle/>
                    <a:p>
                      <a:pPr algn="ctr"/>
                      <a:endParaRPr lang="de-DE" sz="1800" dirty="0"/>
                    </a:p>
                  </a:txBody>
                  <a:tcPr marT="45725" marB="45725"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de-DE" dirty="0"/>
                    </a:p>
                  </a:txBody>
                  <a:tcPr marT="45725" marB="45725" anchor="ctr"/>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16657865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el 1"/>
          <p:cNvSpPr>
            <a:spLocks noGrp="1"/>
          </p:cNvSpPr>
          <p:nvPr>
            <p:ph type="title"/>
          </p:nvPr>
        </p:nvSpPr>
        <p:spPr>
          <a:xfrm>
            <a:off x="2195736" y="44624"/>
            <a:ext cx="6419056"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Organisation in der Einführungs- und Qualifikationsphase</a:t>
            </a:r>
          </a:p>
        </p:txBody>
      </p:sp>
      <p:sp>
        <p:nvSpPr>
          <p:cNvPr id="10243" name="Inhaltsplatzhalter 2"/>
          <p:cNvSpPr>
            <a:spLocks noGrp="1"/>
          </p:cNvSpPr>
          <p:nvPr>
            <p:ph idx="1"/>
          </p:nvPr>
        </p:nvSpPr>
        <p:spPr/>
        <p:txBody>
          <a:bodyPr/>
          <a:lstStyle/>
          <a:p>
            <a:pPr eaLnBrk="1" hangingPunct="1"/>
            <a:r>
              <a:rPr lang="de-DE" sz="2400" dirty="0">
                <a:solidFill>
                  <a:schemeClr val="bg1"/>
                </a:solidFill>
              </a:rPr>
              <a:t>In der Einführungsphase werden die Schüler in verschiedene Tutorengruppen aufgeteilt. In diesen Gruppen werden sie gemeinsam in den Grundkursen Deutsch, Mathematik, Englisch und Sport unterrichtet. Diese Fächer muss jeder  Schüler wählen.</a:t>
            </a:r>
          </a:p>
          <a:p>
            <a:pPr eaLnBrk="1" hangingPunct="1"/>
            <a:r>
              <a:rPr lang="de-DE" sz="2400" dirty="0">
                <a:solidFill>
                  <a:schemeClr val="bg1"/>
                </a:solidFill>
              </a:rPr>
              <a:t>In den übrigen Fächern werden sie entsprechend ihren Wahlen in verschiedenen Grundkursen unterrichtet.</a:t>
            </a:r>
          </a:p>
          <a:p>
            <a:pPr eaLnBrk="1" hangingPunct="1"/>
            <a:r>
              <a:rPr lang="de-DE" sz="2400" dirty="0">
                <a:solidFill>
                  <a:schemeClr val="bg1"/>
                </a:solidFill>
              </a:rPr>
              <a:t>In den beiden Jahren der Qualifikationsphase werden die Schüler entsprechend ihren Wahlen in verschiedenen Leistungs- und Grundkursen unterrichtet. Der Fachlehrer eines Leistungskurses ist der Tutor.</a:t>
            </a:r>
          </a:p>
        </p:txBody>
      </p:sp>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el 1"/>
          <p:cNvSpPr>
            <a:spLocks noGrp="1"/>
          </p:cNvSpPr>
          <p:nvPr>
            <p:ph type="title"/>
          </p:nvPr>
        </p:nvSpPr>
        <p:spPr>
          <a:xfrm>
            <a:off x="2195737" y="27893"/>
            <a:ext cx="6624736" cy="1240868"/>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200" dirty="0">
                <a:solidFill>
                  <a:srgbClr val="FFFF00"/>
                </a:solidFill>
                <a:effectLst>
                  <a:outerShdw blurRad="38100" dist="38100" dir="2700000" algn="tl">
                    <a:schemeClr val="tx1"/>
                  </a:outerShdw>
                </a:effectLst>
                <a:latin typeface="+mn-lt"/>
                <a:ea typeface="+mn-ea"/>
                <a:cs typeface="+mn-cs"/>
              </a:rPr>
              <a:t>Fächer in der gymnasialen Oberstufe       am Stiftsgymnasium Xanten</a:t>
            </a: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3134773533"/>
              </p:ext>
            </p:extLst>
          </p:nvPr>
        </p:nvGraphicFramePr>
        <p:xfrm>
          <a:off x="457199" y="1600200"/>
          <a:ext cx="8291265" cy="47811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el 1"/>
          <p:cNvSpPr>
            <a:spLocks noGrp="1"/>
          </p:cNvSpPr>
          <p:nvPr>
            <p:ph type="title"/>
          </p:nvPr>
        </p:nvSpPr>
        <p:spPr>
          <a:xfrm>
            <a:off x="2123728" y="116632"/>
            <a:ext cx="6419056" cy="1008112"/>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200" dirty="0">
                <a:solidFill>
                  <a:srgbClr val="FFFF00"/>
                </a:solidFill>
                <a:effectLst>
                  <a:outerShdw blurRad="38100" dist="38100" dir="2700000" algn="tl">
                    <a:schemeClr val="tx1"/>
                  </a:outerShdw>
                </a:effectLst>
                <a:latin typeface="+mn-lt"/>
                <a:ea typeface="+mn-ea"/>
                <a:cs typeface="+mn-cs"/>
              </a:rPr>
              <a:t>Grundkurse und Vertiefungskurse               in der Einführungsphase </a:t>
            </a:r>
          </a:p>
        </p:txBody>
      </p:sp>
      <p:sp>
        <p:nvSpPr>
          <p:cNvPr id="9219" name="Inhaltsplatzhalter 2"/>
          <p:cNvSpPr>
            <a:spLocks noGrp="1"/>
          </p:cNvSpPr>
          <p:nvPr>
            <p:ph idx="1"/>
          </p:nvPr>
        </p:nvSpPr>
        <p:spPr/>
        <p:txBody>
          <a:bodyPr/>
          <a:lstStyle/>
          <a:p>
            <a:pPr eaLnBrk="1" hangingPunct="1"/>
            <a:r>
              <a:rPr lang="de-DE" sz="2400" dirty="0">
                <a:solidFill>
                  <a:schemeClr val="bg1"/>
                </a:solidFill>
              </a:rPr>
              <a:t>Die Schüler wählen in der Einführungsphase 11 Fächer als dreistündige Grundkurse. (Die neueinsetzende Fremdsprache Spanisch ist vierstündig.)</a:t>
            </a:r>
          </a:p>
          <a:p>
            <a:pPr eaLnBrk="1" hangingPunct="1"/>
            <a:r>
              <a:rPr lang="de-DE" sz="2400" u="sng" dirty="0">
                <a:solidFill>
                  <a:schemeClr val="bg1"/>
                </a:solidFill>
              </a:rPr>
              <a:t>Schüler, die in der Sekundarstufe I keine zweite Fremdsprache erlernt haben, müssen das Fach Spanisch belegen. </a:t>
            </a:r>
          </a:p>
          <a:p>
            <a:pPr eaLnBrk="1" hangingPunct="1"/>
            <a:r>
              <a:rPr lang="de-DE" sz="2400" dirty="0">
                <a:solidFill>
                  <a:schemeClr val="bg1"/>
                </a:solidFill>
              </a:rPr>
              <a:t>Sie haben damit 33 bis 34 Wochenstunden Unterricht. </a:t>
            </a:r>
          </a:p>
          <a:p>
            <a:pPr eaLnBrk="1" hangingPunct="1"/>
            <a:r>
              <a:rPr lang="de-DE" sz="2400" dirty="0">
                <a:solidFill>
                  <a:schemeClr val="bg1"/>
                </a:solidFill>
              </a:rPr>
              <a:t>In den Fächern Mathematik, Englisch und Französisch werden bei Bedarf halbjährlich zweistündige Vertiefungskurse eingerichtet. Sie dienen als Angleichungsmaßnahmen der Sicherung und fachlichen Vertiefung. Über die Teilnahme entscheidet die Schulleitung. </a:t>
            </a:r>
          </a:p>
          <a:p>
            <a:pPr eaLnBrk="1" hangingPunct="1"/>
            <a:r>
              <a:rPr lang="de-DE" sz="2400" dirty="0">
                <a:solidFill>
                  <a:schemeClr val="bg1"/>
                </a:solidFill>
              </a:rPr>
              <a:t>Schüler, die nicht Spanisch belegt haben, wählen einen Vertiefungskurs, um ihre 34 Pflichtstunden zu erfüllen.</a:t>
            </a:r>
          </a:p>
        </p:txBody>
      </p:sp>
    </p:spTree>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el 1"/>
          <p:cNvSpPr>
            <a:spLocks noGrp="1"/>
          </p:cNvSpPr>
          <p:nvPr>
            <p:ph type="title"/>
          </p:nvPr>
        </p:nvSpPr>
        <p:spPr>
          <a:xfrm>
            <a:off x="1835696" y="116632"/>
            <a:ext cx="5760640"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200" dirty="0">
                <a:solidFill>
                  <a:srgbClr val="FFFF00"/>
                </a:solidFill>
                <a:effectLst>
                  <a:outerShdw blurRad="38100" dist="38100" dir="2700000" algn="tl">
                    <a:schemeClr val="tx1"/>
                  </a:outerShdw>
                </a:effectLst>
                <a:latin typeface="+mn-lt"/>
                <a:ea typeface="+mn-ea"/>
                <a:cs typeface="+mn-cs"/>
              </a:rPr>
              <a:t>Vertiefungskurse </a:t>
            </a:r>
            <a:br>
              <a:rPr lang="de-DE" sz="3200" dirty="0">
                <a:solidFill>
                  <a:srgbClr val="FFFF00"/>
                </a:solidFill>
                <a:effectLst>
                  <a:outerShdw blurRad="38100" dist="38100" dir="2700000" algn="tl">
                    <a:schemeClr val="tx1"/>
                  </a:outerShdw>
                </a:effectLst>
                <a:latin typeface="+mn-lt"/>
                <a:ea typeface="+mn-ea"/>
                <a:cs typeface="+mn-cs"/>
              </a:rPr>
            </a:br>
            <a:r>
              <a:rPr lang="de-DE" sz="3200" dirty="0">
                <a:solidFill>
                  <a:srgbClr val="FFFF00"/>
                </a:solidFill>
                <a:effectLst>
                  <a:outerShdw blurRad="38100" dist="38100" dir="2700000" algn="tl">
                    <a:schemeClr val="tx1"/>
                  </a:outerShdw>
                </a:effectLst>
                <a:latin typeface="+mn-lt"/>
                <a:ea typeface="+mn-ea"/>
                <a:cs typeface="+mn-cs"/>
              </a:rPr>
              <a:t>in der Einführungsphase </a:t>
            </a:r>
          </a:p>
        </p:txBody>
      </p:sp>
      <p:sp>
        <p:nvSpPr>
          <p:cNvPr id="9219" name="Inhaltsplatzhalter 2"/>
          <p:cNvSpPr>
            <a:spLocks noGrp="1"/>
          </p:cNvSpPr>
          <p:nvPr>
            <p:ph idx="1"/>
          </p:nvPr>
        </p:nvSpPr>
        <p:spPr/>
        <p:txBody>
          <a:bodyPr/>
          <a:lstStyle/>
          <a:p>
            <a:pPr eaLnBrk="1" hangingPunct="1"/>
            <a:r>
              <a:rPr lang="de-DE" sz="2400" dirty="0">
                <a:solidFill>
                  <a:schemeClr val="bg1"/>
                </a:solidFill>
              </a:rPr>
              <a:t>Die Vertiefungskurse werden in Mathematik und Englisch auf zwei unterschiedlichen Niveaustufen angeboten, um die Schüler angemessen zu fördern. </a:t>
            </a:r>
          </a:p>
          <a:p>
            <a:pPr eaLnBrk="1" hangingPunct="1"/>
            <a:r>
              <a:rPr lang="de-DE" sz="2400" dirty="0">
                <a:solidFill>
                  <a:schemeClr val="bg1"/>
                </a:solidFill>
              </a:rPr>
              <a:t>Im Niveau 1 werden fachliche Grundlagen aufgearbeitet und vertieft.</a:t>
            </a:r>
          </a:p>
          <a:p>
            <a:pPr eaLnBrk="1" hangingPunct="1"/>
            <a:r>
              <a:rPr lang="de-DE" sz="2400" dirty="0">
                <a:solidFill>
                  <a:schemeClr val="bg1"/>
                </a:solidFill>
              </a:rPr>
              <a:t>Im Niveau 2 werden weiterführende Aspekte des Faches bearbeitet, die über die üblichen Unterrichtsinhalte hinaus-gehen.</a:t>
            </a:r>
          </a:p>
          <a:p>
            <a:pPr eaLnBrk="1" hangingPunct="1"/>
            <a:r>
              <a:rPr lang="de-DE" sz="2400" dirty="0">
                <a:solidFill>
                  <a:schemeClr val="bg1"/>
                </a:solidFill>
              </a:rPr>
              <a:t>In den Fächern Englisch und Französisch sind die Vertiefungs-kurse i.d.R. inhaltsgleich mit den Sprachzertifikatskursen, so dass zusätzlich die Möglichkeit zur Teilnahme an den externen Prüfungen besteht.</a:t>
            </a:r>
          </a:p>
        </p:txBody>
      </p:sp>
    </p:spTree>
    <p:extLst>
      <p:ext uri="{BB962C8B-B14F-4D97-AF65-F5344CB8AC3E}">
        <p14:creationId xmlns:p14="http://schemas.microsoft.com/office/powerpoint/2010/main" val="2038131582"/>
      </p:ext>
    </p:extLst>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el 1"/>
          <p:cNvSpPr>
            <a:spLocks noGrp="1"/>
          </p:cNvSpPr>
          <p:nvPr>
            <p:ph type="title"/>
          </p:nvPr>
        </p:nvSpPr>
        <p:spPr>
          <a:xfrm>
            <a:off x="2220547" y="620688"/>
            <a:ext cx="4871733" cy="782637"/>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200" dirty="0">
                <a:solidFill>
                  <a:srgbClr val="FFFF00"/>
                </a:solidFill>
                <a:effectLst>
                  <a:outerShdw blurRad="38100" dist="38100" dir="2700000" algn="tl">
                    <a:schemeClr val="tx1"/>
                  </a:outerShdw>
                </a:effectLst>
                <a:latin typeface="+mn-lt"/>
                <a:ea typeface="+mn-ea"/>
                <a:cs typeface="+mn-cs"/>
              </a:rPr>
              <a:t>Kontinuität der Fächer</a:t>
            </a:r>
          </a:p>
        </p:txBody>
      </p:sp>
      <p:sp>
        <p:nvSpPr>
          <p:cNvPr id="7171" name="Inhaltsplatzhalter 2"/>
          <p:cNvSpPr>
            <a:spLocks noGrp="1"/>
          </p:cNvSpPr>
          <p:nvPr>
            <p:ph idx="1"/>
          </p:nvPr>
        </p:nvSpPr>
        <p:spPr/>
        <p:txBody>
          <a:bodyPr/>
          <a:lstStyle/>
          <a:p>
            <a:r>
              <a:rPr lang="de-DE" sz="2400" dirty="0">
                <a:solidFill>
                  <a:schemeClr val="bg1"/>
                </a:solidFill>
              </a:rPr>
              <a:t>Im ersten Jahr der Qualifikationsphase können nur diejenigen Fächer belegt werden, die bereits in der Einführungsphase belegt wurden. Im zweiten Jahr der Qualifikationsphase können nur diejenigen Fächer belegt werden, die bereits im ersten Jahr der Qualifikationsphase belegt wurden. Es können also keine neuen Fächer hinzu gewählt werden.</a:t>
            </a:r>
          </a:p>
          <a:p>
            <a:r>
              <a:rPr lang="de-DE" sz="2400" dirty="0">
                <a:solidFill>
                  <a:schemeClr val="bg1"/>
                </a:solidFill>
              </a:rPr>
              <a:t>Dagegen ist es möglich und teilweise auch nötig, belegte Fächer in nachfolgenden Jahren abzuwählen.</a:t>
            </a:r>
          </a:p>
          <a:p>
            <a:r>
              <a:rPr lang="de-DE" sz="2400" dirty="0">
                <a:solidFill>
                  <a:schemeClr val="bg1"/>
                </a:solidFill>
              </a:rPr>
              <a:t>Ausnahmen bilden das Fach Literatur im ersten Jahr und die Zusatzkurse im zweiten Jahr der Qualifikationsphase. </a:t>
            </a:r>
          </a:p>
        </p:txBody>
      </p:sp>
    </p:spTree>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aphicFrame>
        <p:nvGraphicFramePr>
          <p:cNvPr id="4" name="Inhaltsplatzhalter 3"/>
          <p:cNvGraphicFramePr>
            <a:graphicFrameLocks noGrp="1"/>
          </p:cNvGraphicFramePr>
          <p:nvPr>
            <p:ph idx="4294967295"/>
            <p:extLst>
              <p:ext uri="{D42A27DB-BD31-4B8C-83A1-F6EECF244321}">
                <p14:modId xmlns:p14="http://schemas.microsoft.com/office/powerpoint/2010/main" val="2315082074"/>
              </p:ext>
            </p:extLst>
          </p:nvPr>
        </p:nvGraphicFramePr>
        <p:xfrm>
          <a:off x="179512" y="981075"/>
          <a:ext cx="8786812" cy="5408609"/>
        </p:xfrm>
        <a:graphic>
          <a:graphicData uri="http://schemas.openxmlformats.org/drawingml/2006/table">
            <a:tbl>
              <a:tblPr firstRow="1" bandRow="1">
                <a:tableStyleId>{5C22544A-7EE6-4342-B048-85BDC9FD1C3A}</a:tableStyleId>
              </a:tblPr>
              <a:tblGrid>
                <a:gridCol w="571471">
                  <a:extLst>
                    <a:ext uri="{9D8B030D-6E8A-4147-A177-3AD203B41FA5}">
                      <a16:colId xmlns:a16="http://schemas.microsoft.com/office/drawing/2014/main" val="20000"/>
                    </a:ext>
                  </a:extLst>
                </a:gridCol>
                <a:gridCol w="8215341">
                  <a:extLst>
                    <a:ext uri="{9D8B030D-6E8A-4147-A177-3AD203B41FA5}">
                      <a16:colId xmlns:a16="http://schemas.microsoft.com/office/drawing/2014/main" val="20001"/>
                    </a:ext>
                  </a:extLst>
                </a:gridCol>
              </a:tblGrid>
              <a:tr h="372827">
                <a:tc>
                  <a:txBody>
                    <a:bodyPr/>
                    <a:lstStyle/>
                    <a:p>
                      <a:pPr algn="l"/>
                      <a:r>
                        <a:rPr lang="de-DE" sz="1800" dirty="0"/>
                        <a:t>Nr.</a:t>
                      </a:r>
                    </a:p>
                  </a:txBody>
                  <a:tcPr marT="45725" marB="45725" anchorCtr="1"/>
                </a:tc>
                <a:tc>
                  <a:txBody>
                    <a:bodyPr/>
                    <a:lstStyle/>
                    <a:p>
                      <a:pPr algn="l"/>
                      <a:r>
                        <a:rPr lang="de-DE" sz="1800" dirty="0"/>
                        <a:t>Fach</a:t>
                      </a:r>
                    </a:p>
                  </a:txBody>
                  <a:tcPr marT="45725" marB="45725"/>
                </a:tc>
                <a:extLst>
                  <a:ext uri="{0D108BD9-81ED-4DB2-BD59-A6C34878D82A}">
                    <a16:rowId xmlns:a16="http://schemas.microsoft.com/office/drawing/2014/main" val="10000"/>
                  </a:ext>
                </a:extLst>
              </a:tr>
              <a:tr h="372827">
                <a:tc>
                  <a:txBody>
                    <a:bodyPr/>
                    <a:lstStyle/>
                    <a:p>
                      <a:pPr algn="l"/>
                      <a:r>
                        <a:rPr lang="de-DE" sz="1800" dirty="0"/>
                        <a:t>1</a:t>
                      </a:r>
                    </a:p>
                  </a:txBody>
                  <a:tcPr marT="45725" marB="45725" anchorCtr="1"/>
                </a:tc>
                <a:tc>
                  <a:txBody>
                    <a:bodyPr/>
                    <a:lstStyle/>
                    <a:p>
                      <a:pPr algn="l"/>
                      <a:r>
                        <a:rPr lang="de-DE" sz="1800" dirty="0"/>
                        <a:t>Deutsch</a:t>
                      </a:r>
                    </a:p>
                  </a:txBody>
                  <a:tcPr marT="45725" marB="45725"/>
                </a:tc>
                <a:extLst>
                  <a:ext uri="{0D108BD9-81ED-4DB2-BD59-A6C34878D82A}">
                    <a16:rowId xmlns:a16="http://schemas.microsoft.com/office/drawing/2014/main" val="10001"/>
                  </a:ext>
                </a:extLst>
              </a:tr>
              <a:tr h="372827">
                <a:tc>
                  <a:txBody>
                    <a:bodyPr/>
                    <a:lstStyle/>
                    <a:p>
                      <a:pPr algn="l"/>
                      <a:r>
                        <a:rPr lang="de-DE" sz="1800" dirty="0"/>
                        <a:t>2</a:t>
                      </a:r>
                    </a:p>
                  </a:txBody>
                  <a:tcPr marT="45725" marB="45725" anchorCtr="1"/>
                </a:tc>
                <a:tc>
                  <a:txBody>
                    <a:bodyPr/>
                    <a:lstStyle/>
                    <a:p>
                      <a:pPr algn="l"/>
                      <a:r>
                        <a:rPr lang="de-DE" sz="1800" dirty="0"/>
                        <a:t>Englisch</a:t>
                      </a:r>
                    </a:p>
                  </a:txBody>
                  <a:tcPr marT="45725" marB="45725"/>
                </a:tc>
                <a:extLst>
                  <a:ext uri="{0D108BD9-81ED-4DB2-BD59-A6C34878D82A}">
                    <a16:rowId xmlns:a16="http://schemas.microsoft.com/office/drawing/2014/main" val="10002"/>
                  </a:ext>
                </a:extLst>
              </a:tr>
              <a:tr h="372827">
                <a:tc>
                  <a:txBody>
                    <a:bodyPr/>
                    <a:lstStyle/>
                    <a:p>
                      <a:pPr algn="l"/>
                      <a:r>
                        <a:rPr lang="de-DE" sz="1800" dirty="0"/>
                        <a:t>3</a:t>
                      </a:r>
                    </a:p>
                  </a:txBody>
                  <a:tcPr marT="45725" marB="45725" anchorCtr="1"/>
                </a:tc>
                <a:tc>
                  <a:txBody>
                    <a:bodyPr/>
                    <a:lstStyle/>
                    <a:p>
                      <a:pPr algn="l"/>
                      <a:r>
                        <a:rPr lang="de-DE" sz="1800" dirty="0"/>
                        <a:t>Geschichte, Geschichte bilingual, Sozialwissenschaften</a:t>
                      </a:r>
                    </a:p>
                  </a:txBody>
                  <a:tcPr marT="45725" marB="45725"/>
                </a:tc>
                <a:extLst>
                  <a:ext uri="{0D108BD9-81ED-4DB2-BD59-A6C34878D82A}">
                    <a16:rowId xmlns:a16="http://schemas.microsoft.com/office/drawing/2014/main" val="10003"/>
                  </a:ext>
                </a:extLst>
              </a:tr>
              <a:tr h="372827">
                <a:tc>
                  <a:txBody>
                    <a:bodyPr/>
                    <a:lstStyle/>
                    <a:p>
                      <a:pPr algn="l"/>
                      <a:r>
                        <a:rPr lang="de-DE" sz="1800" dirty="0"/>
                        <a:t>4</a:t>
                      </a:r>
                    </a:p>
                  </a:txBody>
                  <a:tcPr marT="45725" marB="45725" anchorCtr="1"/>
                </a:tc>
                <a:tc>
                  <a:txBody>
                    <a:bodyPr/>
                    <a:lstStyle/>
                    <a:p>
                      <a:pPr algn="l"/>
                      <a:r>
                        <a:rPr lang="de-DE" sz="1800" dirty="0"/>
                        <a:t>Mathematik</a:t>
                      </a:r>
                    </a:p>
                  </a:txBody>
                  <a:tcPr marT="45725" marB="45725"/>
                </a:tc>
                <a:extLst>
                  <a:ext uri="{0D108BD9-81ED-4DB2-BD59-A6C34878D82A}">
                    <a16:rowId xmlns:a16="http://schemas.microsoft.com/office/drawing/2014/main" val="10004"/>
                  </a:ext>
                </a:extLst>
              </a:tr>
              <a:tr h="372827">
                <a:tc>
                  <a:txBody>
                    <a:bodyPr/>
                    <a:lstStyle/>
                    <a:p>
                      <a:pPr algn="l"/>
                      <a:r>
                        <a:rPr lang="de-DE" sz="1800" dirty="0"/>
                        <a:t>5</a:t>
                      </a:r>
                    </a:p>
                  </a:txBody>
                  <a:tcPr marT="45725" marB="45725" anchorCtr="1"/>
                </a:tc>
                <a:tc>
                  <a:txBody>
                    <a:bodyPr/>
                    <a:lstStyle/>
                    <a:p>
                      <a:pPr algn="l"/>
                      <a:r>
                        <a:rPr lang="de-DE" sz="1800" dirty="0"/>
                        <a:t>Biologie, Chemie, Physik</a:t>
                      </a:r>
                    </a:p>
                  </a:txBody>
                  <a:tcPr marT="45725" marB="45725"/>
                </a:tc>
                <a:extLst>
                  <a:ext uri="{0D108BD9-81ED-4DB2-BD59-A6C34878D82A}">
                    <a16:rowId xmlns:a16="http://schemas.microsoft.com/office/drawing/2014/main" val="10005"/>
                  </a:ext>
                </a:extLst>
              </a:tr>
              <a:tr h="372827">
                <a:tc>
                  <a:txBody>
                    <a:bodyPr/>
                    <a:lstStyle/>
                    <a:p>
                      <a:pPr algn="l"/>
                      <a:r>
                        <a:rPr lang="de-DE" sz="1800" dirty="0"/>
                        <a:t>6</a:t>
                      </a:r>
                    </a:p>
                  </a:txBody>
                  <a:tcPr marT="45725" marB="45725" anchorCtr="1"/>
                </a:tc>
                <a:tc>
                  <a:txBody>
                    <a:bodyPr/>
                    <a:lstStyle/>
                    <a:p>
                      <a:pPr algn="l"/>
                      <a:r>
                        <a:rPr lang="de-DE" sz="1800" dirty="0"/>
                        <a:t>Sport</a:t>
                      </a:r>
                    </a:p>
                  </a:txBody>
                  <a:tcPr marT="45725" marB="45725"/>
                </a:tc>
                <a:extLst>
                  <a:ext uri="{0D108BD9-81ED-4DB2-BD59-A6C34878D82A}">
                    <a16:rowId xmlns:a16="http://schemas.microsoft.com/office/drawing/2014/main" val="10006"/>
                  </a:ext>
                </a:extLst>
              </a:tr>
              <a:tr h="372827">
                <a:tc>
                  <a:txBody>
                    <a:bodyPr/>
                    <a:lstStyle/>
                    <a:p>
                      <a:pPr algn="l"/>
                      <a:r>
                        <a:rPr lang="de-DE" sz="1800" dirty="0"/>
                        <a:t>7</a:t>
                      </a:r>
                    </a:p>
                  </a:txBody>
                  <a:tcPr marT="45725" marB="45725" anchorCtr="1"/>
                </a:tc>
                <a:tc>
                  <a:txBody>
                    <a:bodyPr/>
                    <a:lstStyle/>
                    <a:p>
                      <a:pPr algn="l"/>
                      <a:r>
                        <a:rPr lang="de-DE" sz="1800" dirty="0"/>
                        <a:t>2. FS / 2. NW:  Französisch, Latein, Spanisch;      Biologie, Chemie, Physik, Informatik</a:t>
                      </a:r>
                    </a:p>
                  </a:txBody>
                  <a:tcPr marT="45725" marB="45725"/>
                </a:tc>
                <a:extLst>
                  <a:ext uri="{0D108BD9-81ED-4DB2-BD59-A6C34878D82A}">
                    <a16:rowId xmlns:a16="http://schemas.microsoft.com/office/drawing/2014/main" val="10007"/>
                  </a:ext>
                </a:extLst>
              </a:tr>
              <a:tr h="367721">
                <a:tc>
                  <a:txBody>
                    <a:bodyPr/>
                    <a:lstStyle/>
                    <a:p>
                      <a:pPr algn="l"/>
                      <a:r>
                        <a:rPr lang="de-DE" sz="1800" dirty="0"/>
                        <a:t>8</a:t>
                      </a:r>
                    </a:p>
                  </a:txBody>
                  <a:tcPr marT="45725" marB="45725" anchorCtr="1"/>
                </a:tc>
                <a:tc>
                  <a:txBody>
                    <a:bodyPr/>
                    <a:lstStyle/>
                    <a:p>
                      <a:pPr algn="l"/>
                      <a:r>
                        <a:rPr lang="de-DE" sz="1800" dirty="0"/>
                        <a:t>Kunst, Musik</a:t>
                      </a:r>
                    </a:p>
                  </a:txBody>
                  <a:tcPr marT="45725" marB="45725"/>
                </a:tc>
                <a:extLst>
                  <a:ext uri="{0D108BD9-81ED-4DB2-BD59-A6C34878D82A}">
                    <a16:rowId xmlns:a16="http://schemas.microsoft.com/office/drawing/2014/main" val="10008"/>
                  </a:ext>
                </a:extLst>
              </a:tr>
              <a:tr h="372827">
                <a:tc>
                  <a:txBody>
                    <a:bodyPr/>
                    <a:lstStyle/>
                    <a:p>
                      <a:pPr algn="l"/>
                      <a:r>
                        <a:rPr lang="de-DE" sz="1800" dirty="0"/>
                        <a:t>9</a:t>
                      </a:r>
                    </a:p>
                  </a:txBody>
                  <a:tcPr marT="45725" marB="45725" anchorCtr="1"/>
                </a:tc>
                <a:tc>
                  <a:txBody>
                    <a:bodyPr/>
                    <a:lstStyle/>
                    <a:p>
                      <a:pPr algn="l"/>
                      <a:r>
                        <a:rPr lang="de-DE" sz="1800" dirty="0"/>
                        <a:t>Religionslehre (kath.,  ev.), ersatzweise Philosophie</a:t>
                      </a:r>
                    </a:p>
                  </a:txBody>
                  <a:tcPr marT="45725" marB="45725"/>
                </a:tc>
                <a:extLst>
                  <a:ext uri="{0D108BD9-81ED-4DB2-BD59-A6C34878D82A}">
                    <a16:rowId xmlns:a16="http://schemas.microsoft.com/office/drawing/2014/main" val="10009"/>
                  </a:ext>
                </a:extLst>
              </a:tr>
              <a:tr h="640155">
                <a:tc>
                  <a:txBody>
                    <a:bodyPr/>
                    <a:lstStyle/>
                    <a:p>
                      <a:pPr algn="l"/>
                      <a:r>
                        <a:rPr lang="de-DE" sz="1800" dirty="0"/>
                        <a:t>10</a:t>
                      </a:r>
                    </a:p>
                  </a:txBody>
                  <a:tcPr marT="45725" marB="45725" anchorCtr="1"/>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aseline="0" dirty="0"/>
                        <a:t>1. Wahlfach:  Geographie, Geschichte (bilingual), Sozialwissenschaften, Philosophie; </a:t>
                      </a:r>
                      <a:r>
                        <a:rPr lang="de-DE" sz="1800" dirty="0"/>
                        <a:t>Französisch, Lateinisch, Spanisch; Biologie, Chemie, Physik, Informatik; Kunst, Musik</a:t>
                      </a:r>
                    </a:p>
                  </a:txBody>
                  <a:tcPr marT="45725" marB="45725"/>
                </a:tc>
                <a:extLst>
                  <a:ext uri="{0D108BD9-81ED-4DB2-BD59-A6C34878D82A}">
                    <a16:rowId xmlns:a16="http://schemas.microsoft.com/office/drawing/2014/main" val="10010"/>
                  </a:ext>
                </a:extLst>
              </a:tr>
              <a:tr h="640155">
                <a:tc>
                  <a:txBody>
                    <a:bodyPr/>
                    <a:lstStyle/>
                    <a:p>
                      <a:pPr algn="l"/>
                      <a:r>
                        <a:rPr lang="de-DE" sz="1800" dirty="0">
                          <a:solidFill>
                            <a:schemeClr val="tx1"/>
                          </a:solidFill>
                        </a:rPr>
                        <a:t>11</a:t>
                      </a:r>
                    </a:p>
                  </a:txBody>
                  <a:tcPr marT="45725" marB="45725" anchorCtr="1"/>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aseline="0" dirty="0"/>
                        <a:t>2. Wahlfach: Geographie, Geschichte (bilingual), Sozialwissenschaften, Philosophie; </a:t>
                      </a:r>
                      <a:r>
                        <a:rPr lang="de-DE" sz="1800" dirty="0"/>
                        <a:t>Französisch, Lateinisch, Spanisch; Biologie, Chemie, Physik, Informatik; Kunst, Musik</a:t>
                      </a:r>
                    </a:p>
                  </a:txBody>
                  <a:tcPr marT="45725" marB="45725"/>
                </a:tc>
                <a:extLst>
                  <a:ext uri="{0D108BD9-81ED-4DB2-BD59-A6C34878D82A}">
                    <a16:rowId xmlns:a16="http://schemas.microsoft.com/office/drawing/2014/main" val="10011"/>
                  </a:ext>
                </a:extLst>
              </a:tr>
              <a:tr h="405135">
                <a:tc>
                  <a:txBody>
                    <a:bodyPr/>
                    <a:lstStyle/>
                    <a:p>
                      <a:pPr algn="l"/>
                      <a:endParaRPr lang="de-DE" sz="1800" dirty="0">
                        <a:solidFill>
                          <a:schemeClr val="tx1"/>
                        </a:solidFill>
                      </a:endParaRPr>
                    </a:p>
                  </a:txBody>
                  <a:tcPr marT="45725" marB="45725" anchorCtr="1"/>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aseline="0" dirty="0"/>
                        <a:t>bei Bedarf: Vertiefungskurse in </a:t>
                      </a:r>
                      <a:r>
                        <a:rPr lang="de-DE" sz="1800" dirty="0"/>
                        <a:t>Englisch</a:t>
                      </a:r>
                      <a:r>
                        <a:rPr lang="de-DE" sz="1800" baseline="0" dirty="0"/>
                        <a:t>, Mathematik, Französisch</a:t>
                      </a:r>
                      <a:endParaRPr lang="de-DE" sz="1800" dirty="0"/>
                    </a:p>
                  </a:txBody>
                  <a:tcPr marT="45725" marB="45725"/>
                </a:tc>
                <a:extLst>
                  <a:ext uri="{0D108BD9-81ED-4DB2-BD59-A6C34878D82A}">
                    <a16:rowId xmlns:a16="http://schemas.microsoft.com/office/drawing/2014/main" val="10012"/>
                  </a:ext>
                </a:extLst>
              </a:tr>
            </a:tbl>
          </a:graphicData>
        </a:graphic>
      </p:graphicFrame>
      <p:sp>
        <p:nvSpPr>
          <p:cNvPr id="8194" name="Titel 1"/>
          <p:cNvSpPr>
            <a:spLocks noGrp="1"/>
          </p:cNvSpPr>
          <p:nvPr>
            <p:ph type="title" idx="4294967295"/>
          </p:nvPr>
        </p:nvSpPr>
        <p:spPr>
          <a:xfrm>
            <a:off x="467544" y="197768"/>
            <a:ext cx="8229600"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200" dirty="0">
                <a:solidFill>
                  <a:srgbClr val="FFFF00"/>
                </a:solidFill>
                <a:effectLst>
                  <a:outerShdw blurRad="38100" dist="38100" dir="2700000" algn="tl">
                    <a:schemeClr val="tx1"/>
                  </a:outerShdw>
                </a:effectLst>
                <a:latin typeface="+mn-lt"/>
                <a:ea typeface="+mn-ea"/>
                <a:cs typeface="+mn-cs"/>
              </a:rPr>
              <a:t>Fächer in der Einführungsphase (EF)</a:t>
            </a:r>
          </a:p>
        </p:txBody>
      </p:sp>
    </p:spTree>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266" name="Titel 1"/>
          <p:cNvSpPr>
            <a:spLocks noGrp="1"/>
          </p:cNvSpPr>
          <p:nvPr>
            <p:ph type="title"/>
          </p:nvPr>
        </p:nvSpPr>
        <p:spPr>
          <a:xfrm>
            <a:off x="2247565" y="44624"/>
            <a:ext cx="4988731"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1. Jahr der </a:t>
            </a:r>
            <a:br>
              <a:rPr lang="de-DE" sz="3600" dirty="0">
                <a:solidFill>
                  <a:srgbClr val="FFFF00"/>
                </a:solidFill>
                <a:effectLst>
                  <a:outerShdw blurRad="38100" dist="38100" dir="2700000" algn="tl">
                    <a:schemeClr val="tx1"/>
                  </a:outerShdw>
                </a:effectLst>
                <a:latin typeface="+mn-lt"/>
                <a:ea typeface="+mn-ea"/>
                <a:cs typeface="+mn-cs"/>
              </a:rPr>
            </a:br>
            <a:r>
              <a:rPr lang="de-DE" sz="3600" dirty="0">
                <a:solidFill>
                  <a:srgbClr val="FFFF00"/>
                </a:solidFill>
                <a:effectLst>
                  <a:outerShdw blurRad="38100" dist="38100" dir="2700000" algn="tl">
                    <a:schemeClr val="tx1"/>
                  </a:outerShdw>
                </a:effectLst>
                <a:latin typeface="+mn-lt"/>
                <a:ea typeface="+mn-ea"/>
                <a:cs typeface="+mn-cs"/>
              </a:rPr>
              <a:t>Qualifikationsphase (Q1)</a:t>
            </a: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81371800"/>
              </p:ext>
            </p:extLst>
          </p:nvPr>
        </p:nvGraphicFramePr>
        <p:xfrm>
          <a:off x="457200" y="1600200"/>
          <a:ext cx="8229601" cy="4904099"/>
        </p:xfrm>
        <a:graphic>
          <a:graphicData uri="http://schemas.openxmlformats.org/drawingml/2006/table">
            <a:tbl>
              <a:tblPr firstRow="1" bandRow="1">
                <a:tableStyleId>{5C22544A-7EE6-4342-B048-85BDC9FD1C3A}</a:tableStyleId>
              </a:tblPr>
              <a:tblGrid>
                <a:gridCol w="468325">
                  <a:extLst>
                    <a:ext uri="{9D8B030D-6E8A-4147-A177-3AD203B41FA5}">
                      <a16:colId xmlns:a16="http://schemas.microsoft.com/office/drawing/2014/main" val="20000"/>
                    </a:ext>
                  </a:extLst>
                </a:gridCol>
                <a:gridCol w="7761276">
                  <a:extLst>
                    <a:ext uri="{9D8B030D-6E8A-4147-A177-3AD203B41FA5}">
                      <a16:colId xmlns:a16="http://schemas.microsoft.com/office/drawing/2014/main" val="20001"/>
                    </a:ext>
                  </a:extLst>
                </a:gridCol>
              </a:tblGrid>
              <a:tr h="372749">
                <a:tc>
                  <a:txBody>
                    <a:bodyPr/>
                    <a:lstStyle/>
                    <a:p>
                      <a:r>
                        <a:rPr lang="de-DE" sz="1800" dirty="0"/>
                        <a:t>Nr.</a:t>
                      </a:r>
                    </a:p>
                  </a:txBody>
                  <a:tcPr marL="85641" marR="85641" marT="45716" marB="45716" anchorCtr="1"/>
                </a:tc>
                <a:tc>
                  <a:txBody>
                    <a:bodyPr/>
                    <a:lstStyle/>
                    <a:p>
                      <a:r>
                        <a:rPr lang="de-DE" sz="1800" dirty="0"/>
                        <a:t>Fach</a:t>
                      </a:r>
                    </a:p>
                  </a:txBody>
                  <a:tcPr marL="85641" marR="85641" marT="45716" marB="45716"/>
                </a:tc>
                <a:extLst>
                  <a:ext uri="{0D108BD9-81ED-4DB2-BD59-A6C34878D82A}">
                    <a16:rowId xmlns:a16="http://schemas.microsoft.com/office/drawing/2014/main" val="10000"/>
                  </a:ext>
                </a:extLst>
              </a:tr>
              <a:tr h="372749">
                <a:tc>
                  <a:txBody>
                    <a:bodyPr/>
                    <a:lstStyle/>
                    <a:p>
                      <a:r>
                        <a:rPr lang="de-DE" sz="1800" dirty="0"/>
                        <a:t>1</a:t>
                      </a:r>
                    </a:p>
                  </a:txBody>
                  <a:tcPr marL="85641" marR="85641" marT="45716" marB="45716" anchorCtr="1"/>
                </a:tc>
                <a:tc>
                  <a:txBody>
                    <a:bodyPr/>
                    <a:lstStyle/>
                    <a:p>
                      <a:r>
                        <a:rPr lang="de-DE" sz="1800" b="0" dirty="0"/>
                        <a:t>Deutsch</a:t>
                      </a:r>
                    </a:p>
                  </a:txBody>
                  <a:tcPr marL="85641" marR="85641" marT="45716" marB="45716"/>
                </a:tc>
                <a:extLst>
                  <a:ext uri="{0D108BD9-81ED-4DB2-BD59-A6C34878D82A}">
                    <a16:rowId xmlns:a16="http://schemas.microsoft.com/office/drawing/2014/main" val="10001"/>
                  </a:ext>
                </a:extLst>
              </a:tr>
              <a:tr h="372749">
                <a:tc>
                  <a:txBody>
                    <a:bodyPr/>
                    <a:lstStyle/>
                    <a:p>
                      <a:r>
                        <a:rPr lang="de-DE" sz="1800" dirty="0"/>
                        <a:t>2</a:t>
                      </a:r>
                    </a:p>
                  </a:txBody>
                  <a:tcPr marL="85641" marR="85641" marT="45716" marB="45716" anchorCtr="1"/>
                </a:tc>
                <a:tc>
                  <a:txBody>
                    <a:bodyPr/>
                    <a:lstStyle/>
                    <a:p>
                      <a:r>
                        <a:rPr lang="de-DE" sz="1800" b="0" dirty="0"/>
                        <a:t>Englisch, Französisch, Lateinisch,  Spanisch</a:t>
                      </a:r>
                    </a:p>
                  </a:txBody>
                  <a:tcPr marL="85641" marR="85641" marT="45716" marB="45716"/>
                </a:tc>
                <a:extLst>
                  <a:ext uri="{0D108BD9-81ED-4DB2-BD59-A6C34878D82A}">
                    <a16:rowId xmlns:a16="http://schemas.microsoft.com/office/drawing/2014/main" val="10002"/>
                  </a:ext>
                </a:extLst>
              </a:tr>
              <a:tr h="372749">
                <a:tc>
                  <a:txBody>
                    <a:bodyPr/>
                    <a:lstStyle/>
                    <a:p>
                      <a:r>
                        <a:rPr lang="de-DE" sz="1800" dirty="0"/>
                        <a:t>3</a:t>
                      </a:r>
                    </a:p>
                  </a:txBody>
                  <a:tcPr marL="85641" marR="85641" marT="45716" marB="45716" anchorCtr="1"/>
                </a:tc>
                <a:tc>
                  <a:txBody>
                    <a:bodyPr/>
                    <a:lstStyle/>
                    <a:p>
                      <a:r>
                        <a:rPr lang="de-DE" sz="1800" b="0" dirty="0"/>
                        <a:t>Geschichte, Geschichte bilingual, Sozialwissenschaften</a:t>
                      </a:r>
                    </a:p>
                  </a:txBody>
                  <a:tcPr marL="85641" marR="85641" marT="45716" marB="45716"/>
                </a:tc>
                <a:extLst>
                  <a:ext uri="{0D108BD9-81ED-4DB2-BD59-A6C34878D82A}">
                    <a16:rowId xmlns:a16="http://schemas.microsoft.com/office/drawing/2014/main" val="10003"/>
                  </a:ext>
                </a:extLst>
              </a:tr>
              <a:tr h="372749">
                <a:tc>
                  <a:txBody>
                    <a:bodyPr/>
                    <a:lstStyle/>
                    <a:p>
                      <a:r>
                        <a:rPr lang="de-DE" sz="1800" dirty="0"/>
                        <a:t>4</a:t>
                      </a:r>
                    </a:p>
                  </a:txBody>
                  <a:tcPr marL="85641" marR="85641" marT="45716" marB="45716" anchorCtr="1"/>
                </a:tc>
                <a:tc>
                  <a:txBody>
                    <a:bodyPr/>
                    <a:lstStyle/>
                    <a:p>
                      <a:r>
                        <a:rPr lang="de-DE" sz="1800" b="0" dirty="0"/>
                        <a:t>Mathematik</a:t>
                      </a:r>
                    </a:p>
                  </a:txBody>
                  <a:tcPr marL="85641" marR="85641" marT="45716" marB="45716"/>
                </a:tc>
                <a:extLst>
                  <a:ext uri="{0D108BD9-81ED-4DB2-BD59-A6C34878D82A}">
                    <a16:rowId xmlns:a16="http://schemas.microsoft.com/office/drawing/2014/main" val="10004"/>
                  </a:ext>
                </a:extLst>
              </a:tr>
              <a:tr h="372749">
                <a:tc>
                  <a:txBody>
                    <a:bodyPr/>
                    <a:lstStyle/>
                    <a:p>
                      <a:r>
                        <a:rPr lang="de-DE" sz="1800" dirty="0"/>
                        <a:t>5</a:t>
                      </a:r>
                    </a:p>
                  </a:txBody>
                  <a:tcPr marL="85641" marR="85641" marT="45716" marB="45716" anchorCtr="1"/>
                </a:tc>
                <a:tc>
                  <a:txBody>
                    <a:bodyPr/>
                    <a:lstStyle/>
                    <a:p>
                      <a:r>
                        <a:rPr lang="de-DE" sz="1800" b="0" dirty="0"/>
                        <a:t>Biologie, Chemie, Physik</a:t>
                      </a:r>
                    </a:p>
                  </a:txBody>
                  <a:tcPr marL="85641" marR="85641" marT="45716" marB="45716"/>
                </a:tc>
                <a:extLst>
                  <a:ext uri="{0D108BD9-81ED-4DB2-BD59-A6C34878D82A}">
                    <a16:rowId xmlns:a16="http://schemas.microsoft.com/office/drawing/2014/main" val="10005"/>
                  </a:ext>
                </a:extLst>
              </a:tr>
              <a:tr h="372749">
                <a:tc>
                  <a:txBody>
                    <a:bodyPr/>
                    <a:lstStyle/>
                    <a:p>
                      <a:r>
                        <a:rPr lang="de-DE" sz="1800" dirty="0"/>
                        <a:t>6</a:t>
                      </a:r>
                    </a:p>
                  </a:txBody>
                  <a:tcPr marL="85641" marR="85641" marT="45716" marB="45716" anchorCtr="1"/>
                </a:tc>
                <a:tc>
                  <a:txBody>
                    <a:bodyPr/>
                    <a:lstStyle/>
                    <a:p>
                      <a:r>
                        <a:rPr lang="de-DE" sz="1800" b="0" dirty="0"/>
                        <a:t>Sport</a:t>
                      </a:r>
                    </a:p>
                  </a:txBody>
                  <a:tcPr marL="85641" marR="85641" marT="45716" marB="45716"/>
                </a:tc>
                <a:extLst>
                  <a:ext uri="{0D108BD9-81ED-4DB2-BD59-A6C34878D82A}">
                    <a16:rowId xmlns:a16="http://schemas.microsoft.com/office/drawing/2014/main" val="10006"/>
                  </a:ext>
                </a:extLst>
              </a:tr>
              <a:tr h="372749">
                <a:tc>
                  <a:txBody>
                    <a:bodyPr/>
                    <a:lstStyle/>
                    <a:p>
                      <a:r>
                        <a:rPr lang="de-DE" sz="1800" dirty="0"/>
                        <a:t>7</a:t>
                      </a:r>
                    </a:p>
                  </a:txBody>
                  <a:tcPr marL="85641" marR="85641" marT="45716" marB="45716" anchorCtr="1"/>
                </a:tc>
                <a:tc>
                  <a:txBody>
                    <a:bodyPr/>
                    <a:lstStyle/>
                    <a:p>
                      <a:r>
                        <a:rPr lang="de-DE" sz="1800" dirty="0"/>
                        <a:t>2. FS / 2. NW:    </a:t>
                      </a:r>
                      <a:r>
                        <a:rPr lang="de-DE" sz="1800" b="0" dirty="0"/>
                        <a:t>Französisch, Latein, Spanisch;       Biologie, Chemie, Physik, </a:t>
                      </a:r>
                      <a:r>
                        <a:rPr lang="de-DE" sz="1800" dirty="0"/>
                        <a:t>Informatik</a:t>
                      </a:r>
                      <a:endParaRPr lang="de-DE" sz="1800" b="0" dirty="0"/>
                    </a:p>
                  </a:txBody>
                  <a:tcPr marL="85641" marR="85641" marT="45716" marB="45716"/>
                </a:tc>
                <a:extLst>
                  <a:ext uri="{0D108BD9-81ED-4DB2-BD59-A6C34878D82A}">
                    <a16:rowId xmlns:a16="http://schemas.microsoft.com/office/drawing/2014/main" val="10007"/>
                  </a:ext>
                </a:extLst>
              </a:tr>
              <a:tr h="367643">
                <a:tc>
                  <a:txBody>
                    <a:bodyPr/>
                    <a:lstStyle/>
                    <a:p>
                      <a:r>
                        <a:rPr lang="de-DE" sz="1800" dirty="0"/>
                        <a:t>8</a:t>
                      </a:r>
                    </a:p>
                  </a:txBody>
                  <a:tcPr marL="85641" marR="85641" marT="45716" marB="45716" anchorCtr="1"/>
                </a:tc>
                <a:tc>
                  <a:txBody>
                    <a:bodyPr/>
                    <a:lstStyle/>
                    <a:p>
                      <a:r>
                        <a:rPr lang="de-DE" sz="1800" b="0" dirty="0"/>
                        <a:t>Kunst, Musik, Literatur</a:t>
                      </a:r>
                    </a:p>
                  </a:txBody>
                  <a:tcPr marL="85641" marR="85641" marT="45716" marB="45716"/>
                </a:tc>
                <a:extLst>
                  <a:ext uri="{0D108BD9-81ED-4DB2-BD59-A6C34878D82A}">
                    <a16:rowId xmlns:a16="http://schemas.microsoft.com/office/drawing/2014/main" val="10008"/>
                  </a:ext>
                </a:extLst>
              </a:tr>
              <a:tr h="372749">
                <a:tc>
                  <a:txBody>
                    <a:bodyPr/>
                    <a:lstStyle/>
                    <a:p>
                      <a:r>
                        <a:rPr lang="de-DE" sz="1800" dirty="0"/>
                        <a:t>9</a:t>
                      </a:r>
                    </a:p>
                  </a:txBody>
                  <a:tcPr marL="85641" marR="85641" marT="45716" marB="45716" anchorCtr="1"/>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Religionslehre (kath.,  ev.), ersatzweise Philosophie</a:t>
                      </a:r>
                    </a:p>
                  </a:txBody>
                  <a:tcPr marL="85641" marR="85641" marT="45716" marB="45716"/>
                </a:tc>
                <a:extLst>
                  <a:ext uri="{0D108BD9-81ED-4DB2-BD59-A6C34878D82A}">
                    <a16:rowId xmlns:a16="http://schemas.microsoft.com/office/drawing/2014/main" val="10009"/>
                  </a:ext>
                </a:extLst>
              </a:tr>
              <a:tr h="640065">
                <a:tc>
                  <a:txBody>
                    <a:bodyPr/>
                    <a:lstStyle/>
                    <a:p>
                      <a:r>
                        <a:rPr lang="de-DE" sz="1800" dirty="0"/>
                        <a:t>10</a:t>
                      </a:r>
                    </a:p>
                  </a:txBody>
                  <a:tcPr marL="85641" marR="85641" marT="45716" marB="45716" anchor="ctr" anchorCtr="1"/>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baseline="0" dirty="0"/>
                        <a:t>1. Wahlfach: Geographie, Geschichte (bilingual), Sozialwissenschaften, Philosophie; </a:t>
                      </a:r>
                      <a:r>
                        <a:rPr lang="de-DE" sz="1800" b="0" dirty="0"/>
                        <a:t>Französisch, Lateinisch, Spanisch; Biologie, Chemie, Physik, Informatik; Kunst, Musik</a:t>
                      </a:r>
                    </a:p>
                  </a:txBody>
                  <a:tcPr marL="85641" marR="85641" marT="45716" marB="45716"/>
                </a:tc>
                <a:extLst>
                  <a:ext uri="{0D108BD9-81ED-4DB2-BD59-A6C34878D82A}">
                    <a16:rowId xmlns:a16="http://schemas.microsoft.com/office/drawing/2014/main" val="10010"/>
                  </a:ext>
                </a:extLst>
              </a:tr>
            </a:tbl>
          </a:graphicData>
        </a:graphic>
      </p:graphicFrame>
    </p:spTree>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el 1"/>
          <p:cNvSpPr>
            <a:spLocks noGrp="1"/>
          </p:cNvSpPr>
          <p:nvPr>
            <p:ph type="title"/>
          </p:nvPr>
        </p:nvSpPr>
        <p:spPr>
          <a:xfrm>
            <a:off x="2123728" y="116632"/>
            <a:ext cx="6671933"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Grund- und Leistungskurse                           im 1. Jahr der Qualifikationsphase</a:t>
            </a:r>
          </a:p>
        </p:txBody>
      </p:sp>
      <p:sp>
        <p:nvSpPr>
          <p:cNvPr id="12291" name="Inhaltsplatzhalter 2"/>
          <p:cNvSpPr>
            <a:spLocks noGrp="1"/>
          </p:cNvSpPr>
          <p:nvPr>
            <p:ph idx="1"/>
          </p:nvPr>
        </p:nvSpPr>
        <p:spPr/>
        <p:txBody>
          <a:bodyPr/>
          <a:lstStyle/>
          <a:p>
            <a:pPr eaLnBrk="1" hangingPunct="1"/>
            <a:r>
              <a:rPr lang="de-DE" sz="2400" dirty="0">
                <a:solidFill>
                  <a:schemeClr val="bg1"/>
                </a:solidFill>
              </a:rPr>
              <a:t>Die Schüler wählen im 1. Jahr der Qualifikationsphase (Q1) aus den Fächern der Einführungsphase zwei fünfstündige Leistungskurse und acht dreistündige Grundkurse. (Spanisch ist vierstündig.) Das elfte Fach entfällt.</a:t>
            </a:r>
          </a:p>
          <a:p>
            <a:pPr eaLnBrk="1" hangingPunct="1"/>
            <a:r>
              <a:rPr lang="de-DE" sz="2400" dirty="0">
                <a:solidFill>
                  <a:schemeClr val="bg1"/>
                </a:solidFill>
              </a:rPr>
              <a:t>Die Schüler haben damit 34 bis 35 Wochenstunden Unterricht.</a:t>
            </a:r>
          </a:p>
          <a:p>
            <a:pPr eaLnBrk="1" hangingPunct="1"/>
            <a:r>
              <a:rPr lang="de-DE" sz="2400" dirty="0">
                <a:solidFill>
                  <a:schemeClr val="bg1"/>
                </a:solidFill>
              </a:rPr>
              <a:t>Als musisches Fach kann auch das neueinsetzende Fach Literatur gewählt werden. Es endet nach einem Jahr.</a:t>
            </a:r>
          </a:p>
          <a:p>
            <a:pPr eaLnBrk="1" hangingPunct="1"/>
            <a:endParaRPr lang="de-DE" sz="2400" dirty="0">
              <a:solidFill>
                <a:schemeClr val="bg1"/>
              </a:solidFill>
            </a:endParaRPr>
          </a:p>
        </p:txBody>
      </p:sp>
    </p:spTree>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3314" name="Titel 1"/>
          <p:cNvSpPr>
            <a:spLocks noGrp="1"/>
          </p:cNvSpPr>
          <p:nvPr>
            <p:ph type="title"/>
          </p:nvPr>
        </p:nvSpPr>
        <p:spPr>
          <a:xfrm>
            <a:off x="2220547" y="108319"/>
            <a:ext cx="5375789"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2. Jahr der Qualifikationsphase (Q2)</a:t>
            </a: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3336241680"/>
              </p:ext>
            </p:extLst>
          </p:nvPr>
        </p:nvGraphicFramePr>
        <p:xfrm>
          <a:off x="251520" y="1484784"/>
          <a:ext cx="8712968" cy="4994274"/>
        </p:xfrm>
        <a:graphic>
          <a:graphicData uri="http://schemas.openxmlformats.org/drawingml/2006/table">
            <a:tbl>
              <a:tblPr firstRow="1" bandRow="1">
                <a:tableStyleId>{5C22544A-7EE6-4342-B048-85BDC9FD1C3A}</a:tableStyleId>
              </a:tblPr>
              <a:tblGrid>
                <a:gridCol w="492145">
                  <a:extLst>
                    <a:ext uri="{9D8B030D-6E8A-4147-A177-3AD203B41FA5}">
                      <a16:colId xmlns:a16="http://schemas.microsoft.com/office/drawing/2014/main" val="20000"/>
                    </a:ext>
                  </a:extLst>
                </a:gridCol>
                <a:gridCol w="8220823">
                  <a:extLst>
                    <a:ext uri="{9D8B030D-6E8A-4147-A177-3AD203B41FA5}">
                      <a16:colId xmlns:a16="http://schemas.microsoft.com/office/drawing/2014/main" val="20001"/>
                    </a:ext>
                  </a:extLst>
                </a:gridCol>
              </a:tblGrid>
              <a:tr h="372808">
                <a:tc>
                  <a:txBody>
                    <a:bodyPr/>
                    <a:lstStyle/>
                    <a:p>
                      <a:r>
                        <a:rPr lang="de-DE" sz="1800" dirty="0"/>
                        <a:t>Nr.</a:t>
                      </a:r>
                    </a:p>
                  </a:txBody>
                  <a:tcPr marL="85641" marR="85641" marT="45723" marB="45723" anchorCtr="1"/>
                </a:tc>
                <a:tc>
                  <a:txBody>
                    <a:bodyPr/>
                    <a:lstStyle/>
                    <a:p>
                      <a:r>
                        <a:rPr lang="de-DE" sz="1800" dirty="0"/>
                        <a:t>Fach</a:t>
                      </a:r>
                    </a:p>
                  </a:txBody>
                  <a:tcPr marL="85641" marR="85641" marT="45723" marB="45723"/>
                </a:tc>
                <a:extLst>
                  <a:ext uri="{0D108BD9-81ED-4DB2-BD59-A6C34878D82A}">
                    <a16:rowId xmlns:a16="http://schemas.microsoft.com/office/drawing/2014/main" val="10000"/>
                  </a:ext>
                </a:extLst>
              </a:tr>
              <a:tr h="372808">
                <a:tc>
                  <a:txBody>
                    <a:bodyPr/>
                    <a:lstStyle/>
                    <a:p>
                      <a:pPr algn="ctr"/>
                      <a:r>
                        <a:rPr lang="de-DE" sz="1800" dirty="0"/>
                        <a:t>1</a:t>
                      </a:r>
                    </a:p>
                  </a:txBody>
                  <a:tcPr marL="85641" marR="85641" marT="45723" marB="45723" anchorCtr="1"/>
                </a:tc>
                <a:tc>
                  <a:txBody>
                    <a:bodyPr/>
                    <a:lstStyle/>
                    <a:p>
                      <a:r>
                        <a:rPr lang="de-DE" sz="1800" dirty="0"/>
                        <a:t>Deutsch</a:t>
                      </a:r>
                    </a:p>
                  </a:txBody>
                  <a:tcPr marL="85641" marR="85641" marT="45723" marB="45723"/>
                </a:tc>
                <a:extLst>
                  <a:ext uri="{0D108BD9-81ED-4DB2-BD59-A6C34878D82A}">
                    <a16:rowId xmlns:a16="http://schemas.microsoft.com/office/drawing/2014/main" val="10001"/>
                  </a:ext>
                </a:extLst>
              </a:tr>
              <a:tr h="372808">
                <a:tc>
                  <a:txBody>
                    <a:bodyPr/>
                    <a:lstStyle/>
                    <a:p>
                      <a:pPr algn="ctr"/>
                      <a:r>
                        <a:rPr lang="de-DE" sz="1800" dirty="0"/>
                        <a:t>2</a:t>
                      </a:r>
                    </a:p>
                  </a:txBody>
                  <a:tcPr marL="85641" marR="85641" marT="45723" marB="45723" anchorCtr="1"/>
                </a:tc>
                <a:tc>
                  <a:txBody>
                    <a:bodyPr/>
                    <a:lstStyle/>
                    <a:p>
                      <a:r>
                        <a:rPr lang="de-DE" sz="1800" dirty="0"/>
                        <a:t>Englisch, Französisch, Lateinisch, Spanisch</a:t>
                      </a:r>
                    </a:p>
                  </a:txBody>
                  <a:tcPr marL="85641" marR="85641" marT="45723" marB="45723"/>
                </a:tc>
                <a:extLst>
                  <a:ext uri="{0D108BD9-81ED-4DB2-BD59-A6C34878D82A}">
                    <a16:rowId xmlns:a16="http://schemas.microsoft.com/office/drawing/2014/main" val="10002"/>
                  </a:ext>
                </a:extLst>
              </a:tr>
              <a:tr h="372808">
                <a:tc>
                  <a:txBody>
                    <a:bodyPr/>
                    <a:lstStyle/>
                    <a:p>
                      <a:pPr algn="ctr"/>
                      <a:r>
                        <a:rPr lang="de-DE" sz="1800" dirty="0"/>
                        <a:t>3</a:t>
                      </a:r>
                    </a:p>
                  </a:txBody>
                  <a:tcPr marL="85641" marR="85641" marT="45723" marB="45723" anchorCtr="1"/>
                </a:tc>
                <a:tc>
                  <a:txBody>
                    <a:bodyPr/>
                    <a:lstStyle/>
                    <a:p>
                      <a:r>
                        <a:rPr lang="de-DE" sz="1800" dirty="0"/>
                        <a:t>Geschichte, Geschichte bilingual, Sozialwissenschaften</a:t>
                      </a:r>
                    </a:p>
                  </a:txBody>
                  <a:tcPr marL="85641" marR="85641" marT="45723" marB="45723"/>
                </a:tc>
                <a:extLst>
                  <a:ext uri="{0D108BD9-81ED-4DB2-BD59-A6C34878D82A}">
                    <a16:rowId xmlns:a16="http://schemas.microsoft.com/office/drawing/2014/main" val="10003"/>
                  </a:ext>
                </a:extLst>
              </a:tr>
              <a:tr h="372808">
                <a:tc>
                  <a:txBody>
                    <a:bodyPr/>
                    <a:lstStyle/>
                    <a:p>
                      <a:pPr algn="ctr"/>
                      <a:r>
                        <a:rPr lang="de-DE" sz="1800" dirty="0"/>
                        <a:t>4</a:t>
                      </a:r>
                    </a:p>
                  </a:txBody>
                  <a:tcPr marL="85641" marR="85641" marT="45723" marB="45723" anchorCtr="1"/>
                </a:tc>
                <a:tc>
                  <a:txBody>
                    <a:bodyPr/>
                    <a:lstStyle/>
                    <a:p>
                      <a:r>
                        <a:rPr lang="de-DE" sz="1800" dirty="0"/>
                        <a:t>Mathematik</a:t>
                      </a:r>
                    </a:p>
                  </a:txBody>
                  <a:tcPr marL="85641" marR="85641" marT="45723" marB="45723"/>
                </a:tc>
                <a:extLst>
                  <a:ext uri="{0D108BD9-81ED-4DB2-BD59-A6C34878D82A}">
                    <a16:rowId xmlns:a16="http://schemas.microsoft.com/office/drawing/2014/main" val="10004"/>
                  </a:ext>
                </a:extLst>
              </a:tr>
              <a:tr h="372808">
                <a:tc>
                  <a:txBody>
                    <a:bodyPr/>
                    <a:lstStyle/>
                    <a:p>
                      <a:pPr algn="ctr"/>
                      <a:r>
                        <a:rPr lang="de-DE" sz="1800" dirty="0"/>
                        <a:t>5</a:t>
                      </a:r>
                    </a:p>
                  </a:txBody>
                  <a:tcPr marL="85641" marR="85641" marT="45723" marB="45723" anchorCtr="1"/>
                </a:tc>
                <a:tc>
                  <a:txBody>
                    <a:bodyPr/>
                    <a:lstStyle/>
                    <a:p>
                      <a:r>
                        <a:rPr lang="de-DE" sz="1800" dirty="0"/>
                        <a:t>Biologie, Chemie, Physik</a:t>
                      </a:r>
                    </a:p>
                  </a:txBody>
                  <a:tcPr marL="85641" marR="85641" marT="45723" marB="45723"/>
                </a:tc>
                <a:extLst>
                  <a:ext uri="{0D108BD9-81ED-4DB2-BD59-A6C34878D82A}">
                    <a16:rowId xmlns:a16="http://schemas.microsoft.com/office/drawing/2014/main" val="10005"/>
                  </a:ext>
                </a:extLst>
              </a:tr>
              <a:tr h="372808">
                <a:tc>
                  <a:txBody>
                    <a:bodyPr/>
                    <a:lstStyle/>
                    <a:p>
                      <a:pPr algn="ctr"/>
                      <a:r>
                        <a:rPr lang="de-DE" sz="1800" dirty="0"/>
                        <a:t>6</a:t>
                      </a:r>
                    </a:p>
                  </a:txBody>
                  <a:tcPr marL="85641" marR="85641" marT="45723" marB="45723" anchorCtr="1"/>
                </a:tc>
                <a:tc>
                  <a:txBody>
                    <a:bodyPr/>
                    <a:lstStyle/>
                    <a:p>
                      <a:r>
                        <a:rPr lang="de-DE" sz="1800" dirty="0"/>
                        <a:t>Sport</a:t>
                      </a:r>
                    </a:p>
                  </a:txBody>
                  <a:tcPr marL="85641" marR="85641" marT="45723" marB="45723"/>
                </a:tc>
                <a:extLst>
                  <a:ext uri="{0D108BD9-81ED-4DB2-BD59-A6C34878D82A}">
                    <a16:rowId xmlns:a16="http://schemas.microsoft.com/office/drawing/2014/main" val="10006"/>
                  </a:ext>
                </a:extLst>
              </a:tr>
              <a:tr h="372808">
                <a:tc>
                  <a:txBody>
                    <a:bodyPr/>
                    <a:lstStyle/>
                    <a:p>
                      <a:pPr algn="ctr"/>
                      <a:r>
                        <a:rPr lang="de-DE" sz="1800" dirty="0"/>
                        <a:t>7</a:t>
                      </a:r>
                    </a:p>
                  </a:txBody>
                  <a:tcPr marL="85641" marR="85641" marT="45723" marB="45723" anchorCtr="1"/>
                </a:tc>
                <a:tc>
                  <a:txBody>
                    <a:bodyPr/>
                    <a:lstStyle/>
                    <a:p>
                      <a:r>
                        <a:rPr lang="de-DE" sz="1800" dirty="0"/>
                        <a:t>2.FS / 2.NW:  Französisch, Latein, Spanisch;      Biologie, Chemie, Physik, Informatik</a:t>
                      </a:r>
                    </a:p>
                  </a:txBody>
                  <a:tcPr marL="85641" marR="85641" marT="45723" marB="45723"/>
                </a:tc>
                <a:extLst>
                  <a:ext uri="{0D108BD9-81ED-4DB2-BD59-A6C34878D82A}">
                    <a16:rowId xmlns:a16="http://schemas.microsoft.com/office/drawing/2014/main" val="10007"/>
                  </a:ext>
                </a:extLst>
              </a:tr>
              <a:tr h="2011810">
                <a:tc>
                  <a:txBody>
                    <a:bodyPr/>
                    <a:lstStyle/>
                    <a:p>
                      <a:endParaRPr lang="de-DE" sz="1800" dirty="0"/>
                    </a:p>
                    <a:p>
                      <a:pPr algn="ctr"/>
                      <a:r>
                        <a:rPr lang="de-DE" sz="1800" dirty="0"/>
                        <a:t>8   - 10</a:t>
                      </a:r>
                    </a:p>
                  </a:txBody>
                  <a:tcPr marL="85641" marR="85641" marT="45723" marB="45723" anchorCtr="1"/>
                </a:tc>
                <a:tc>
                  <a:txBody>
                    <a:bodyPr/>
                    <a:lstStyle/>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de-DE" sz="1800" dirty="0"/>
                        <a:t> Kunst, Musik</a:t>
                      </a:r>
                    </a:p>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de-DE" sz="1800" dirty="0"/>
                        <a:t> Religionslehre (kath., ev.), ersatzweise Philosophie</a:t>
                      </a:r>
                    </a:p>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de-DE" sz="1800" baseline="0" dirty="0"/>
                        <a:t> Geographie, Geschichte, Geschichte bilingual, Sozialwissenschaften, Philosophie; </a:t>
                      </a:r>
                    </a:p>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de-DE" sz="1800" baseline="0" dirty="0"/>
                        <a:t>   </a:t>
                      </a:r>
                      <a:r>
                        <a:rPr lang="de-DE" sz="1800" dirty="0"/>
                        <a:t>Französisch, Lateinisch, Spanisch; Biologie, Chemie, Physik, Informatik; Kunst, Musik</a:t>
                      </a:r>
                      <a:br>
                        <a:rPr lang="de-DE" sz="1800" dirty="0"/>
                      </a:br>
                      <a:r>
                        <a:rPr lang="de-DE" sz="1800" dirty="0"/>
                        <a:t>Ggf.:</a:t>
                      </a:r>
                    </a:p>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de-DE" sz="1800" dirty="0"/>
                        <a:t> Geschichte Zusatzkurs, Sozialwissenschaften Zusatzkurs</a:t>
                      </a:r>
                    </a:p>
                  </a:txBody>
                  <a:tcPr marL="85641" marR="85641" marT="45723" marB="45723"/>
                </a:tc>
                <a:extLst>
                  <a:ext uri="{0D108BD9-81ED-4DB2-BD59-A6C34878D82A}">
                    <a16:rowId xmlns:a16="http://schemas.microsoft.com/office/drawing/2014/main" val="10008"/>
                  </a:ext>
                </a:extLst>
              </a:tr>
            </a:tbl>
          </a:graphicData>
        </a:graphic>
      </p:graphicFrame>
    </p:spTree>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4338" name="Titel 1"/>
          <p:cNvSpPr>
            <a:spLocks noGrp="1"/>
          </p:cNvSpPr>
          <p:nvPr>
            <p:ph type="title"/>
          </p:nvPr>
        </p:nvSpPr>
        <p:spPr>
          <a:xfrm>
            <a:off x="2195736" y="44624"/>
            <a:ext cx="6768752"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Grund- und Leistungskurse                           im 2. Jahr der Qualifikationsphase</a:t>
            </a:r>
          </a:p>
        </p:txBody>
      </p:sp>
      <p:sp>
        <p:nvSpPr>
          <p:cNvPr id="14339" name="Inhaltsplatzhalter 2"/>
          <p:cNvSpPr>
            <a:spLocks noGrp="1"/>
          </p:cNvSpPr>
          <p:nvPr>
            <p:ph idx="1"/>
          </p:nvPr>
        </p:nvSpPr>
        <p:spPr/>
        <p:txBody>
          <a:bodyPr/>
          <a:lstStyle/>
          <a:p>
            <a:pPr eaLnBrk="1" hangingPunct="1"/>
            <a:r>
              <a:rPr lang="de-DE" sz="2400" dirty="0">
                <a:solidFill>
                  <a:schemeClr val="bg1"/>
                </a:solidFill>
              </a:rPr>
              <a:t>Die beiden Leistungskurse und die fünf Grundkurse aus Nr. 1 bis 7 werden im 2. Jahr der Qualifikationsphase fortgeführt.</a:t>
            </a:r>
          </a:p>
          <a:p>
            <a:pPr eaLnBrk="1" hangingPunct="1"/>
            <a:r>
              <a:rPr lang="de-DE" sz="2400" dirty="0">
                <a:solidFill>
                  <a:schemeClr val="bg1"/>
                </a:solidFill>
              </a:rPr>
              <a:t>Aus den fünf Möglichkeiten </a:t>
            </a:r>
          </a:p>
          <a:p>
            <a:pPr lvl="1" eaLnBrk="1" hangingPunct="1"/>
            <a:r>
              <a:rPr lang="de-DE" sz="2400" dirty="0">
                <a:solidFill>
                  <a:schemeClr val="bg1"/>
                </a:solidFill>
              </a:rPr>
              <a:t>Nr. 8 (Kunst, Musik), </a:t>
            </a:r>
          </a:p>
          <a:p>
            <a:pPr lvl="1" eaLnBrk="1" hangingPunct="1"/>
            <a:r>
              <a:rPr lang="de-DE" sz="2400" dirty="0">
                <a:solidFill>
                  <a:schemeClr val="bg1"/>
                </a:solidFill>
              </a:rPr>
              <a:t>Nr. 9 (Religionslehre (kath., ev.), </a:t>
            </a:r>
            <a:r>
              <a:rPr lang="de-DE" sz="2400" dirty="0" err="1">
                <a:solidFill>
                  <a:schemeClr val="bg1"/>
                </a:solidFill>
              </a:rPr>
              <a:t>ersatzw</a:t>
            </a:r>
            <a:r>
              <a:rPr lang="de-DE" sz="2400" dirty="0">
                <a:solidFill>
                  <a:schemeClr val="bg1"/>
                </a:solidFill>
              </a:rPr>
              <a:t>. Philosophie), </a:t>
            </a:r>
          </a:p>
          <a:p>
            <a:pPr lvl="1" eaLnBrk="1" hangingPunct="1"/>
            <a:r>
              <a:rPr lang="de-DE" sz="2400" dirty="0">
                <a:solidFill>
                  <a:schemeClr val="bg1"/>
                </a:solidFill>
              </a:rPr>
              <a:t>Nr. 10 (1. Wahlfach), </a:t>
            </a:r>
          </a:p>
          <a:p>
            <a:pPr lvl="1" eaLnBrk="1" hangingPunct="1"/>
            <a:r>
              <a:rPr lang="de-DE" sz="2400" dirty="0">
                <a:solidFill>
                  <a:schemeClr val="bg1"/>
                </a:solidFill>
              </a:rPr>
              <a:t>Geschichte Zusatzkurs, Sozialwissenschaft Zusatzkurs</a:t>
            </a:r>
          </a:p>
          <a:p>
            <a:pPr lvl="1" eaLnBrk="1" hangingPunct="1"/>
            <a:r>
              <a:rPr lang="de-DE" sz="2400" dirty="0">
                <a:solidFill>
                  <a:schemeClr val="bg1"/>
                </a:solidFill>
              </a:rPr>
              <a:t>Projektkurs</a:t>
            </a:r>
          </a:p>
          <a:p>
            <a:pPr lvl="1" eaLnBrk="1" hangingPunct="1">
              <a:buFont typeface="Arial" charset="0"/>
              <a:buNone/>
            </a:pPr>
            <a:r>
              <a:rPr lang="de-DE" sz="2400" dirty="0">
                <a:solidFill>
                  <a:schemeClr val="bg1"/>
                </a:solidFill>
              </a:rPr>
              <a:t>wählen die Schüler drei Kurse aus.</a:t>
            </a:r>
          </a:p>
          <a:p>
            <a:pPr eaLnBrk="1" hangingPunct="1"/>
            <a:r>
              <a:rPr lang="de-DE" sz="2400" dirty="0">
                <a:solidFill>
                  <a:schemeClr val="bg1"/>
                </a:solidFill>
              </a:rPr>
              <a:t>Der Zusatzkurs ist drei-, der Projektkurs zweistündig. Die Schüler haben damit 33 bis 35 Wochenstunden Unterricht.</a:t>
            </a:r>
          </a:p>
        </p:txBody>
      </p:sp>
    </p:spTree>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5362" name="Titel 1"/>
          <p:cNvSpPr>
            <a:spLocks noGrp="1"/>
          </p:cNvSpPr>
          <p:nvPr>
            <p:ph type="title"/>
          </p:nvPr>
        </p:nvSpPr>
        <p:spPr>
          <a:xfrm>
            <a:off x="1979712" y="44624"/>
            <a:ext cx="6048672"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Besonderheiten im 2. Jahr </a:t>
            </a:r>
            <a:br>
              <a:rPr lang="de-DE" sz="3600" dirty="0">
                <a:solidFill>
                  <a:srgbClr val="FFFF00"/>
                </a:solidFill>
                <a:effectLst>
                  <a:outerShdw blurRad="38100" dist="38100" dir="2700000" algn="tl">
                    <a:schemeClr val="tx1"/>
                  </a:outerShdw>
                </a:effectLst>
                <a:latin typeface="+mn-lt"/>
                <a:ea typeface="+mn-ea"/>
                <a:cs typeface="+mn-cs"/>
              </a:rPr>
            </a:br>
            <a:r>
              <a:rPr lang="de-DE" sz="3600" dirty="0">
                <a:solidFill>
                  <a:srgbClr val="FFFF00"/>
                </a:solidFill>
                <a:effectLst>
                  <a:outerShdw blurRad="38100" dist="38100" dir="2700000" algn="tl">
                    <a:schemeClr val="tx1"/>
                  </a:outerShdw>
                </a:effectLst>
                <a:latin typeface="+mn-lt"/>
                <a:ea typeface="+mn-ea"/>
                <a:cs typeface="+mn-cs"/>
              </a:rPr>
              <a:t>der Qualifikationsphase</a:t>
            </a:r>
          </a:p>
        </p:txBody>
      </p:sp>
      <p:sp>
        <p:nvSpPr>
          <p:cNvPr id="15363" name="Inhaltsplatzhalter 2"/>
          <p:cNvSpPr>
            <a:spLocks noGrp="1"/>
          </p:cNvSpPr>
          <p:nvPr>
            <p:ph idx="1"/>
          </p:nvPr>
        </p:nvSpPr>
        <p:spPr/>
        <p:txBody>
          <a:bodyPr/>
          <a:lstStyle/>
          <a:p>
            <a:pPr eaLnBrk="1" hangingPunct="1"/>
            <a:r>
              <a:rPr lang="de-DE" sz="2400" dirty="0">
                <a:solidFill>
                  <a:schemeClr val="bg1"/>
                </a:solidFill>
              </a:rPr>
              <a:t>Wer im 1. Jahr der Qualifikationsphase Geschichte (bilingual) </a:t>
            </a:r>
            <a:r>
              <a:rPr lang="de-DE" sz="2400" u="sng" dirty="0">
                <a:solidFill>
                  <a:schemeClr val="bg1"/>
                </a:solidFill>
              </a:rPr>
              <a:t>oder</a:t>
            </a:r>
            <a:r>
              <a:rPr lang="de-DE" sz="2400" dirty="0">
                <a:solidFill>
                  <a:schemeClr val="bg1"/>
                </a:solidFill>
              </a:rPr>
              <a:t> Sozialwissenschaften belegt hat (Nr. 3), muss im jeweils anderen Fach den Zusatzkurs belegen. Wer im 1. Jahr der Qualifikationsphase Geschichte (bilingual) </a:t>
            </a:r>
            <a:r>
              <a:rPr lang="de-DE" sz="2400" u="sng" dirty="0">
                <a:solidFill>
                  <a:schemeClr val="bg1"/>
                </a:solidFill>
              </a:rPr>
              <a:t>und</a:t>
            </a:r>
            <a:r>
              <a:rPr lang="de-DE" sz="2400" dirty="0">
                <a:solidFill>
                  <a:schemeClr val="bg1"/>
                </a:solidFill>
              </a:rPr>
              <a:t> Sozialwissen-</a:t>
            </a:r>
            <a:r>
              <a:rPr lang="de-DE" sz="2400" dirty="0" err="1">
                <a:solidFill>
                  <a:schemeClr val="bg1"/>
                </a:solidFill>
              </a:rPr>
              <a:t>schaften</a:t>
            </a:r>
            <a:r>
              <a:rPr lang="de-DE" sz="2400" dirty="0">
                <a:solidFill>
                  <a:schemeClr val="bg1"/>
                </a:solidFill>
              </a:rPr>
              <a:t> belegt hat (Nr. 3 und Nr. 10), belegt keinen Zusatz-kurs. </a:t>
            </a:r>
          </a:p>
          <a:p>
            <a:pPr eaLnBrk="1" hangingPunct="1"/>
            <a:r>
              <a:rPr lang="de-DE" sz="2400" dirty="0">
                <a:solidFill>
                  <a:schemeClr val="bg1"/>
                </a:solidFill>
              </a:rPr>
              <a:t>Projektkurse sind in ihrem fachlichen Schwerpunkt an die in der Qualifikationsphase unterrichteten Fächer angebunden, bieten aber Spielraum für die inhaltliche Ausgestaltung sowie für fachübergreifendes und projektorientiertes Arbeiten. </a:t>
            </a:r>
          </a:p>
          <a:p>
            <a:pPr eaLnBrk="1" hangingPunct="1"/>
            <a:r>
              <a:rPr lang="de-DE" sz="2400" dirty="0">
                <a:solidFill>
                  <a:schemeClr val="bg1"/>
                </a:solidFill>
              </a:rPr>
              <a:t>Für Schüler mit Projektkurs entfällt die Facharbeit, die übrigen  schreiben sie im 2. Jahr der Qualifikationsphase.</a:t>
            </a:r>
          </a:p>
          <a:p>
            <a:pPr eaLnBrk="1" hangingPunct="1"/>
            <a:endParaRPr lang="de-DE" sz="2400" dirty="0">
              <a:solidFill>
                <a:schemeClr val="bg1"/>
              </a:solidFill>
            </a:endParaRPr>
          </a:p>
        </p:txBody>
      </p:sp>
    </p:spTree>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el 1"/>
          <p:cNvSpPr>
            <a:spLocks noGrp="1"/>
          </p:cNvSpPr>
          <p:nvPr>
            <p:ph type="title"/>
          </p:nvPr>
        </p:nvSpPr>
        <p:spPr>
          <a:xfrm>
            <a:off x="2220547" y="342107"/>
            <a:ext cx="4943741"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Übersicht Oberstufe                                                     </a:t>
            </a:r>
            <a:br>
              <a:rPr lang="de-DE" sz="3600" dirty="0">
                <a:solidFill>
                  <a:srgbClr val="FFFF00"/>
                </a:solidFill>
                <a:effectLst>
                  <a:outerShdw blurRad="38100" dist="38100" dir="2700000" algn="tl">
                    <a:schemeClr val="tx1"/>
                  </a:outerShdw>
                </a:effectLst>
                <a:latin typeface="+mn-lt"/>
                <a:ea typeface="+mn-ea"/>
                <a:cs typeface="+mn-cs"/>
              </a:rPr>
            </a:br>
            <a:endParaRPr lang="de-DE" sz="3600" dirty="0">
              <a:solidFill>
                <a:srgbClr val="FFFF00"/>
              </a:solidFill>
              <a:effectLst>
                <a:outerShdw blurRad="38100" dist="38100" dir="2700000" algn="tl">
                  <a:schemeClr val="tx1"/>
                </a:outerShdw>
              </a:effectLst>
              <a:latin typeface="+mn-lt"/>
              <a:ea typeface="+mn-ea"/>
              <a:cs typeface="+mn-cs"/>
            </a:endParaRP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743731344"/>
              </p:ext>
            </p:extLst>
          </p:nvPr>
        </p:nvGraphicFramePr>
        <p:xfrm>
          <a:off x="179513" y="1196752"/>
          <a:ext cx="4032446" cy="5616622"/>
        </p:xfrm>
        <a:graphic>
          <a:graphicData uri="http://schemas.openxmlformats.org/drawingml/2006/table">
            <a:tbl>
              <a:tblPr firstRow="1" bandRow="1">
                <a:tableStyleId>{5C22544A-7EE6-4342-B048-85BDC9FD1C3A}</a:tableStyleId>
              </a:tblPr>
              <a:tblGrid>
                <a:gridCol w="864095">
                  <a:extLst>
                    <a:ext uri="{9D8B030D-6E8A-4147-A177-3AD203B41FA5}">
                      <a16:colId xmlns:a16="http://schemas.microsoft.com/office/drawing/2014/main" val="20000"/>
                    </a:ext>
                  </a:extLst>
                </a:gridCol>
                <a:gridCol w="1988633">
                  <a:extLst>
                    <a:ext uri="{9D8B030D-6E8A-4147-A177-3AD203B41FA5}">
                      <a16:colId xmlns:a16="http://schemas.microsoft.com/office/drawing/2014/main" val="20001"/>
                    </a:ext>
                  </a:extLst>
                </a:gridCol>
                <a:gridCol w="1179718">
                  <a:extLst>
                    <a:ext uri="{9D8B030D-6E8A-4147-A177-3AD203B41FA5}">
                      <a16:colId xmlns:a16="http://schemas.microsoft.com/office/drawing/2014/main" val="20002"/>
                    </a:ext>
                  </a:extLst>
                </a:gridCol>
              </a:tblGrid>
              <a:tr h="382850">
                <a:tc>
                  <a:txBody>
                    <a:bodyPr/>
                    <a:lstStyle/>
                    <a:p>
                      <a:pPr algn="ctr"/>
                      <a:r>
                        <a:rPr lang="de-DE" sz="1800" dirty="0"/>
                        <a:t>Nr.</a:t>
                      </a:r>
                    </a:p>
                  </a:txBody>
                  <a:tcPr marL="280157" marR="280157" marT="45725" marB="45725" anchor="ctr" anchorCtr="1"/>
                </a:tc>
                <a:tc>
                  <a:txBody>
                    <a:bodyPr/>
                    <a:lstStyle/>
                    <a:p>
                      <a:r>
                        <a:rPr lang="de-DE" sz="1800" dirty="0"/>
                        <a:t>EP</a:t>
                      </a:r>
                    </a:p>
                  </a:txBody>
                  <a:tcPr marL="280157" marR="280157" marT="45725" marB="45725" anchor="ctr" anchorCtr="1"/>
                </a:tc>
                <a:tc>
                  <a:txBody>
                    <a:bodyPr/>
                    <a:lstStyle/>
                    <a:p>
                      <a:pPr algn="ctr"/>
                      <a:r>
                        <a:rPr lang="de-DE" sz="1800" dirty="0" err="1"/>
                        <a:t>WStd</a:t>
                      </a:r>
                      <a:r>
                        <a:rPr lang="de-DE" sz="1800" dirty="0"/>
                        <a:t>.</a:t>
                      </a:r>
                    </a:p>
                  </a:txBody>
                  <a:tcPr marL="280157" marR="280157" marT="45725" marB="45725" anchor="ctr" anchorCtr="1"/>
                </a:tc>
                <a:extLst>
                  <a:ext uri="{0D108BD9-81ED-4DB2-BD59-A6C34878D82A}">
                    <a16:rowId xmlns:a16="http://schemas.microsoft.com/office/drawing/2014/main" val="10000"/>
                  </a:ext>
                </a:extLst>
              </a:tr>
              <a:tr h="382850">
                <a:tc>
                  <a:txBody>
                    <a:bodyPr/>
                    <a:lstStyle/>
                    <a:p>
                      <a:pPr algn="ctr"/>
                      <a:r>
                        <a:rPr lang="de-DE" sz="1800" dirty="0"/>
                        <a:t>1</a:t>
                      </a:r>
                    </a:p>
                  </a:txBody>
                  <a:tcPr marL="280157" marR="280157" marT="45725" marB="45725" anchor="ctr" anchorCtr="1"/>
                </a:tc>
                <a:tc>
                  <a:txBody>
                    <a:bodyPr/>
                    <a:lstStyle/>
                    <a:p>
                      <a:r>
                        <a:rPr lang="de-DE" sz="1800" dirty="0"/>
                        <a:t>D</a:t>
                      </a:r>
                    </a:p>
                  </a:txBody>
                  <a:tcPr marL="280157" marR="280157" marT="45725" marB="45725" anchor="ctr"/>
                </a:tc>
                <a:tc>
                  <a:txBody>
                    <a:bodyPr/>
                    <a:lstStyle/>
                    <a:p>
                      <a:pPr algn="ctr"/>
                      <a:r>
                        <a:rPr lang="de-DE" sz="1800" dirty="0"/>
                        <a:t>3</a:t>
                      </a:r>
                    </a:p>
                  </a:txBody>
                  <a:tcPr marL="280157" marR="280157" marT="45725" marB="45725" anchor="ctr"/>
                </a:tc>
                <a:extLst>
                  <a:ext uri="{0D108BD9-81ED-4DB2-BD59-A6C34878D82A}">
                    <a16:rowId xmlns:a16="http://schemas.microsoft.com/office/drawing/2014/main" val="10001"/>
                  </a:ext>
                </a:extLst>
              </a:tr>
              <a:tr h="382850">
                <a:tc>
                  <a:txBody>
                    <a:bodyPr/>
                    <a:lstStyle/>
                    <a:p>
                      <a:pPr algn="ctr"/>
                      <a:r>
                        <a:rPr lang="de-DE" sz="1800" dirty="0"/>
                        <a:t>2</a:t>
                      </a:r>
                    </a:p>
                  </a:txBody>
                  <a:tcPr marL="280157" marR="280157" marT="45725" marB="45725" anchor="ctr" anchorCtr="1"/>
                </a:tc>
                <a:tc>
                  <a:txBody>
                    <a:bodyPr/>
                    <a:lstStyle/>
                    <a:p>
                      <a:r>
                        <a:rPr lang="de-DE" sz="1800" dirty="0"/>
                        <a:t>E</a:t>
                      </a:r>
                    </a:p>
                  </a:txBody>
                  <a:tcPr marL="280157" marR="280157" marT="45725" marB="45725" anchor="ctr"/>
                </a:tc>
                <a:tc>
                  <a:txBody>
                    <a:bodyPr/>
                    <a:lstStyle/>
                    <a:p>
                      <a:pPr algn="ctr"/>
                      <a:r>
                        <a:rPr lang="de-DE" sz="1800" dirty="0"/>
                        <a:t>3</a:t>
                      </a:r>
                    </a:p>
                  </a:txBody>
                  <a:tcPr marL="280157" marR="280157" marT="45725" marB="45725" anchor="ctr"/>
                </a:tc>
                <a:extLst>
                  <a:ext uri="{0D108BD9-81ED-4DB2-BD59-A6C34878D82A}">
                    <a16:rowId xmlns:a16="http://schemas.microsoft.com/office/drawing/2014/main" val="10002"/>
                  </a:ext>
                </a:extLst>
              </a:tr>
              <a:tr h="382850">
                <a:tc>
                  <a:txBody>
                    <a:bodyPr/>
                    <a:lstStyle/>
                    <a:p>
                      <a:pPr algn="ctr"/>
                      <a:r>
                        <a:rPr lang="de-DE" sz="1800" dirty="0"/>
                        <a:t>3</a:t>
                      </a:r>
                    </a:p>
                  </a:txBody>
                  <a:tcPr marL="280157" marR="280157" marT="45725" marB="45725" anchor="ctr" anchorCtr="1"/>
                </a:tc>
                <a:tc>
                  <a:txBody>
                    <a:bodyPr/>
                    <a:lstStyle/>
                    <a:p>
                      <a:r>
                        <a:rPr lang="de-DE" sz="1800" dirty="0"/>
                        <a:t>GE, GB, SW </a:t>
                      </a:r>
                    </a:p>
                  </a:txBody>
                  <a:tcPr marL="280157" marR="280157" marT="45725" marB="45725" anchor="ctr"/>
                </a:tc>
                <a:tc>
                  <a:txBody>
                    <a:bodyPr/>
                    <a:lstStyle/>
                    <a:p>
                      <a:pPr algn="ctr"/>
                      <a:r>
                        <a:rPr lang="de-DE" sz="1800" dirty="0"/>
                        <a:t>3</a:t>
                      </a:r>
                    </a:p>
                  </a:txBody>
                  <a:tcPr marL="280157" marR="280157" marT="45725" marB="45725" anchor="ctr"/>
                </a:tc>
                <a:extLst>
                  <a:ext uri="{0D108BD9-81ED-4DB2-BD59-A6C34878D82A}">
                    <a16:rowId xmlns:a16="http://schemas.microsoft.com/office/drawing/2014/main" val="10003"/>
                  </a:ext>
                </a:extLst>
              </a:tr>
              <a:tr h="382850">
                <a:tc>
                  <a:txBody>
                    <a:bodyPr/>
                    <a:lstStyle/>
                    <a:p>
                      <a:pPr algn="ctr"/>
                      <a:r>
                        <a:rPr lang="de-DE" sz="1800" dirty="0"/>
                        <a:t>4</a:t>
                      </a:r>
                    </a:p>
                  </a:txBody>
                  <a:tcPr marL="280157" marR="280157" marT="45725" marB="45725" anchor="ctr" anchorCtr="1"/>
                </a:tc>
                <a:tc>
                  <a:txBody>
                    <a:bodyPr/>
                    <a:lstStyle/>
                    <a:p>
                      <a:r>
                        <a:rPr lang="de-DE" sz="1800" dirty="0"/>
                        <a:t>M</a:t>
                      </a:r>
                    </a:p>
                  </a:txBody>
                  <a:tcPr marL="280157" marR="280157" marT="45725" marB="45725" anchor="ctr"/>
                </a:tc>
                <a:tc>
                  <a:txBody>
                    <a:bodyPr/>
                    <a:lstStyle/>
                    <a:p>
                      <a:pPr algn="ctr"/>
                      <a:r>
                        <a:rPr lang="de-DE" sz="1800" dirty="0"/>
                        <a:t>3</a:t>
                      </a:r>
                    </a:p>
                  </a:txBody>
                  <a:tcPr marL="280157" marR="280157" marT="45725" marB="45725" anchor="ctr"/>
                </a:tc>
                <a:extLst>
                  <a:ext uri="{0D108BD9-81ED-4DB2-BD59-A6C34878D82A}">
                    <a16:rowId xmlns:a16="http://schemas.microsoft.com/office/drawing/2014/main" val="10004"/>
                  </a:ext>
                </a:extLst>
              </a:tr>
              <a:tr h="382850">
                <a:tc>
                  <a:txBody>
                    <a:bodyPr/>
                    <a:lstStyle/>
                    <a:p>
                      <a:pPr algn="ctr"/>
                      <a:r>
                        <a:rPr lang="de-DE" sz="1800" dirty="0"/>
                        <a:t>5</a:t>
                      </a:r>
                    </a:p>
                  </a:txBody>
                  <a:tcPr marL="280157" marR="280157" marT="45725" marB="45725" anchor="ctr" anchorCtr="1"/>
                </a:tc>
                <a:tc>
                  <a:txBody>
                    <a:bodyPr/>
                    <a:lstStyle/>
                    <a:p>
                      <a:r>
                        <a:rPr lang="de-DE" sz="1800" dirty="0"/>
                        <a:t>BI, CH, PH</a:t>
                      </a:r>
                    </a:p>
                  </a:txBody>
                  <a:tcPr marL="280157" marR="280157" marT="45725" marB="45725" anchor="ctr"/>
                </a:tc>
                <a:tc>
                  <a:txBody>
                    <a:bodyPr/>
                    <a:lstStyle/>
                    <a:p>
                      <a:pPr algn="ctr"/>
                      <a:r>
                        <a:rPr lang="de-DE" sz="1800" dirty="0"/>
                        <a:t>3</a:t>
                      </a:r>
                    </a:p>
                  </a:txBody>
                  <a:tcPr marL="280157" marR="280157" marT="45725" marB="45725" anchor="ctr"/>
                </a:tc>
                <a:extLst>
                  <a:ext uri="{0D108BD9-81ED-4DB2-BD59-A6C34878D82A}">
                    <a16:rowId xmlns:a16="http://schemas.microsoft.com/office/drawing/2014/main" val="10005"/>
                  </a:ext>
                </a:extLst>
              </a:tr>
              <a:tr h="382850">
                <a:tc>
                  <a:txBody>
                    <a:bodyPr/>
                    <a:lstStyle/>
                    <a:p>
                      <a:pPr algn="ctr"/>
                      <a:r>
                        <a:rPr lang="de-DE" sz="1800" dirty="0"/>
                        <a:t>6</a:t>
                      </a:r>
                    </a:p>
                  </a:txBody>
                  <a:tcPr marL="280157" marR="280157" marT="45725" marB="45725" anchor="ctr" anchorCtr="1"/>
                </a:tc>
                <a:tc>
                  <a:txBody>
                    <a:bodyPr/>
                    <a:lstStyle/>
                    <a:p>
                      <a:r>
                        <a:rPr lang="de-DE" sz="1800" dirty="0"/>
                        <a:t>SP</a:t>
                      </a:r>
                    </a:p>
                  </a:txBody>
                  <a:tcPr marL="280157" marR="280157" marT="45725" marB="45725" anchor="ctr"/>
                </a:tc>
                <a:tc>
                  <a:txBody>
                    <a:bodyPr/>
                    <a:lstStyle/>
                    <a:p>
                      <a:pPr algn="ctr"/>
                      <a:r>
                        <a:rPr lang="de-DE" sz="1800" dirty="0"/>
                        <a:t>3</a:t>
                      </a:r>
                    </a:p>
                  </a:txBody>
                  <a:tcPr marL="280157" marR="280157" marT="45725" marB="45725" anchor="ctr"/>
                </a:tc>
                <a:extLst>
                  <a:ext uri="{0D108BD9-81ED-4DB2-BD59-A6C34878D82A}">
                    <a16:rowId xmlns:a16="http://schemas.microsoft.com/office/drawing/2014/main" val="10006"/>
                  </a:ext>
                </a:extLst>
              </a:tr>
              <a:tr h="382850">
                <a:tc>
                  <a:txBody>
                    <a:bodyPr/>
                    <a:lstStyle/>
                    <a:p>
                      <a:pPr algn="ctr"/>
                      <a:r>
                        <a:rPr lang="de-DE" sz="1800" dirty="0"/>
                        <a:t>7</a:t>
                      </a:r>
                    </a:p>
                  </a:txBody>
                  <a:tcPr marL="280157" marR="280157" marT="45725" marB="45725" anchor="ctr" anchorCtr="1"/>
                </a:tc>
                <a:tc>
                  <a:txBody>
                    <a:bodyPr/>
                    <a:lstStyle/>
                    <a:p>
                      <a:r>
                        <a:rPr lang="de-DE" sz="1800" dirty="0"/>
                        <a:t>2.</a:t>
                      </a:r>
                      <a:r>
                        <a:rPr lang="de-DE" sz="1800" baseline="0" dirty="0"/>
                        <a:t> FS, 2. NW</a:t>
                      </a:r>
                      <a:endParaRPr lang="de-DE" sz="1800" dirty="0"/>
                    </a:p>
                  </a:txBody>
                  <a:tcPr marL="280157" marR="280157" marT="45725" marB="45725" anchor="ctr"/>
                </a:tc>
                <a:tc>
                  <a:txBody>
                    <a:bodyPr/>
                    <a:lstStyle/>
                    <a:p>
                      <a:pPr algn="ctr"/>
                      <a:r>
                        <a:rPr lang="de-DE" sz="1800" dirty="0"/>
                        <a:t>3-4</a:t>
                      </a:r>
                    </a:p>
                  </a:txBody>
                  <a:tcPr marL="280157" marR="280157" marT="45725" marB="45725" anchor="ctr"/>
                </a:tc>
                <a:extLst>
                  <a:ext uri="{0D108BD9-81ED-4DB2-BD59-A6C34878D82A}">
                    <a16:rowId xmlns:a16="http://schemas.microsoft.com/office/drawing/2014/main" val="10007"/>
                  </a:ext>
                </a:extLst>
              </a:tr>
              <a:tr h="382850">
                <a:tc>
                  <a:txBody>
                    <a:bodyPr/>
                    <a:lstStyle/>
                    <a:p>
                      <a:pPr algn="ctr"/>
                      <a:r>
                        <a:rPr lang="de-DE" sz="1800" dirty="0"/>
                        <a:t>8</a:t>
                      </a:r>
                    </a:p>
                  </a:txBody>
                  <a:tcPr marL="280157" marR="280157" marT="45725" marB="45725" anchor="ctr" anchorCtr="1"/>
                </a:tc>
                <a:tc>
                  <a:txBody>
                    <a:bodyPr/>
                    <a:lstStyle/>
                    <a:p>
                      <a:r>
                        <a:rPr lang="de-DE" sz="1800" dirty="0"/>
                        <a:t>KU, MU</a:t>
                      </a:r>
                    </a:p>
                  </a:txBody>
                  <a:tcPr marL="280157" marR="280157" marT="45725" marB="45725" anchor="ctr"/>
                </a:tc>
                <a:tc>
                  <a:txBody>
                    <a:bodyPr/>
                    <a:lstStyle/>
                    <a:p>
                      <a:pPr algn="ctr"/>
                      <a:r>
                        <a:rPr lang="de-DE" sz="1800" dirty="0"/>
                        <a:t>3</a:t>
                      </a:r>
                    </a:p>
                  </a:txBody>
                  <a:tcPr marL="280157" marR="280157" marT="45725" marB="45725" anchor="ctr"/>
                </a:tc>
                <a:extLst>
                  <a:ext uri="{0D108BD9-81ED-4DB2-BD59-A6C34878D82A}">
                    <a16:rowId xmlns:a16="http://schemas.microsoft.com/office/drawing/2014/main" val="10008"/>
                  </a:ext>
                </a:extLst>
              </a:tr>
              <a:tr h="455897">
                <a:tc>
                  <a:txBody>
                    <a:bodyPr/>
                    <a:lstStyle/>
                    <a:p>
                      <a:pPr algn="ctr"/>
                      <a:r>
                        <a:rPr lang="de-DE" sz="1800" dirty="0"/>
                        <a:t>9</a:t>
                      </a:r>
                    </a:p>
                  </a:txBody>
                  <a:tcPr marL="280157" marR="280157" marT="45725" marB="45725" anchor="ctr"/>
                </a:tc>
                <a:tc>
                  <a:txBody>
                    <a:bodyPr/>
                    <a:lstStyle/>
                    <a:p>
                      <a:r>
                        <a:rPr lang="de-DE" sz="1800" dirty="0"/>
                        <a:t>ER,</a:t>
                      </a:r>
                      <a:r>
                        <a:rPr lang="de-DE" sz="1800" baseline="0" dirty="0"/>
                        <a:t> KR, PL</a:t>
                      </a:r>
                      <a:endParaRPr lang="de-DE" sz="1800" dirty="0"/>
                    </a:p>
                  </a:txBody>
                  <a:tcPr marL="280157" marR="280157" marT="45725" marB="45725" anchor="ctr"/>
                </a:tc>
                <a:tc>
                  <a:txBody>
                    <a:bodyPr/>
                    <a:lstStyle/>
                    <a:p>
                      <a:pPr algn="ctr"/>
                      <a:r>
                        <a:rPr lang="de-DE" sz="1800" dirty="0"/>
                        <a:t>3</a:t>
                      </a:r>
                    </a:p>
                  </a:txBody>
                  <a:tcPr marL="280157" marR="280157" marT="45725" marB="45725" anchor="ctr"/>
                </a:tc>
                <a:extLst>
                  <a:ext uri="{0D108BD9-81ED-4DB2-BD59-A6C34878D82A}">
                    <a16:rowId xmlns:a16="http://schemas.microsoft.com/office/drawing/2014/main" val="10009"/>
                  </a:ext>
                </a:extLst>
              </a:tr>
              <a:tr h="566525">
                <a:tc>
                  <a:txBody>
                    <a:bodyPr/>
                    <a:lstStyle/>
                    <a:p>
                      <a:pPr algn="ctr"/>
                      <a:r>
                        <a:rPr lang="de-DE" sz="1800" dirty="0"/>
                        <a:t>10</a:t>
                      </a:r>
                    </a:p>
                  </a:txBody>
                  <a:tcPr marL="280157" marR="280157" marT="45725" marB="45725" anchor="ctr" anchorCtr="1">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dirty="0"/>
                        <a:t>1. Wahlfach</a:t>
                      </a:r>
                    </a:p>
                  </a:txBody>
                  <a:tcPr marL="280157" marR="280157" marT="45725" marB="45725" anchor="ctr">
                    <a:solidFill>
                      <a:srgbClr val="E9EDF4"/>
                    </a:solidFill>
                  </a:tcPr>
                </a:tc>
                <a:tc>
                  <a:txBody>
                    <a:bodyPr/>
                    <a:lstStyle/>
                    <a:p>
                      <a:pPr algn="ctr"/>
                      <a:r>
                        <a:rPr lang="de-DE" sz="1800" dirty="0"/>
                        <a:t>3</a:t>
                      </a:r>
                    </a:p>
                  </a:txBody>
                  <a:tcPr marL="280157" marR="280157" marT="45725" marB="45725" anchor="ctr">
                    <a:solidFill>
                      <a:srgbClr val="E9EDF4"/>
                    </a:solidFill>
                  </a:tcPr>
                </a:tc>
                <a:extLst>
                  <a:ext uri="{0D108BD9-81ED-4DB2-BD59-A6C34878D82A}">
                    <a16:rowId xmlns:a16="http://schemas.microsoft.com/office/drawing/2014/main" val="10010"/>
                  </a:ext>
                </a:extLst>
              </a:tr>
              <a:tr h="382850">
                <a:tc>
                  <a:txBody>
                    <a:bodyPr/>
                    <a:lstStyle/>
                    <a:p>
                      <a:pPr algn="ctr"/>
                      <a:r>
                        <a:rPr lang="de-DE" sz="1800" dirty="0"/>
                        <a:t>11</a:t>
                      </a:r>
                    </a:p>
                  </a:txBody>
                  <a:tcPr marL="280157" marR="280157" marT="45725" marB="45725" anchor="ctr" anchorCtr="1">
                    <a:solidFill>
                      <a:srgbClr val="D0D8E8"/>
                    </a:solidFill>
                  </a:tcPr>
                </a:tc>
                <a:tc>
                  <a:txBody>
                    <a:bodyPr/>
                    <a:lstStyle/>
                    <a:p>
                      <a:r>
                        <a:rPr lang="de-DE" sz="1800" dirty="0"/>
                        <a:t>2. Wahlfach</a:t>
                      </a:r>
                    </a:p>
                  </a:txBody>
                  <a:tcPr marL="280157" marR="280157" marT="45725" marB="45725" anchor="ctr">
                    <a:solidFill>
                      <a:srgbClr val="D0D8E8"/>
                    </a:solidFill>
                  </a:tcPr>
                </a:tc>
                <a:tc>
                  <a:txBody>
                    <a:bodyPr/>
                    <a:lstStyle/>
                    <a:p>
                      <a:pPr algn="ctr"/>
                      <a:r>
                        <a:rPr lang="de-DE" sz="1800" dirty="0"/>
                        <a:t>3</a:t>
                      </a:r>
                    </a:p>
                  </a:txBody>
                  <a:tcPr marL="280157" marR="280157" marT="45725" marB="45725" anchor="ctr">
                    <a:solidFill>
                      <a:srgbClr val="D0D8E8"/>
                    </a:solidFill>
                  </a:tcPr>
                </a:tc>
                <a:extLst>
                  <a:ext uri="{0D108BD9-81ED-4DB2-BD59-A6C34878D82A}">
                    <a16:rowId xmlns:a16="http://schemas.microsoft.com/office/drawing/2014/main" val="10011"/>
                  </a:ext>
                </a:extLst>
              </a:tr>
              <a:tr h="382850">
                <a:tc>
                  <a:txBody>
                    <a:bodyPr/>
                    <a:lstStyle/>
                    <a:p>
                      <a:pPr algn="ctr"/>
                      <a:endParaRPr lang="de-DE" sz="1800" dirty="0"/>
                    </a:p>
                  </a:txBody>
                  <a:tcPr marL="280157" marR="280157" marT="45725" marB="45725" anchor="ctr" anchorCtr="1">
                    <a:solidFill>
                      <a:srgbClr val="E9EDF4"/>
                    </a:solidFill>
                  </a:tcPr>
                </a:tc>
                <a:tc>
                  <a:txBody>
                    <a:bodyPr/>
                    <a:lstStyle/>
                    <a:p>
                      <a:r>
                        <a:rPr lang="de-DE" sz="1800" dirty="0"/>
                        <a:t>EV, MV, FV</a:t>
                      </a:r>
                    </a:p>
                  </a:txBody>
                  <a:tcPr marL="280157" marR="280157" marT="45725" marB="45725" anchor="ctr">
                    <a:solidFill>
                      <a:srgbClr val="E9EDF4"/>
                    </a:solidFill>
                  </a:tcPr>
                </a:tc>
                <a:tc>
                  <a:txBody>
                    <a:bodyPr/>
                    <a:lstStyle/>
                    <a:p>
                      <a:pPr algn="ctr"/>
                      <a:r>
                        <a:rPr lang="de-DE" sz="1800" dirty="0"/>
                        <a:t>0-2</a:t>
                      </a:r>
                    </a:p>
                  </a:txBody>
                  <a:tcPr marL="280157" marR="280157" marT="45725" marB="45725" anchor="ctr">
                    <a:solidFill>
                      <a:srgbClr val="E9EDF4"/>
                    </a:solidFill>
                  </a:tcPr>
                </a:tc>
                <a:extLst>
                  <a:ext uri="{0D108BD9-81ED-4DB2-BD59-A6C34878D82A}">
                    <a16:rowId xmlns:a16="http://schemas.microsoft.com/office/drawing/2014/main" val="10012"/>
                  </a:ext>
                </a:extLst>
              </a:tr>
              <a:tr h="382850">
                <a:tc>
                  <a:txBody>
                    <a:bodyPr/>
                    <a:lstStyle/>
                    <a:p>
                      <a:pPr algn="ctr"/>
                      <a:endParaRPr lang="de-DE" sz="1800" dirty="0"/>
                    </a:p>
                  </a:txBody>
                  <a:tcPr marL="280157" marR="280157" marT="45725" marB="45725" anchor="ctr" anchorCtr="1">
                    <a:solidFill>
                      <a:srgbClr val="D0D8E8"/>
                    </a:solidFill>
                  </a:tcPr>
                </a:tc>
                <a:tc>
                  <a:txBody>
                    <a:bodyPr/>
                    <a:lstStyle/>
                    <a:p>
                      <a:endParaRPr lang="de-DE" sz="1800" dirty="0"/>
                    </a:p>
                  </a:txBody>
                  <a:tcPr marL="280157" marR="280157" marT="45725" marB="45725" anchor="ctr">
                    <a:solidFill>
                      <a:srgbClr val="D0D8E8"/>
                    </a:solidFill>
                  </a:tcPr>
                </a:tc>
                <a:tc>
                  <a:txBody>
                    <a:bodyPr/>
                    <a:lstStyle/>
                    <a:p>
                      <a:pPr algn="ctr"/>
                      <a:r>
                        <a:rPr lang="de-DE" sz="1800" dirty="0"/>
                        <a:t>34-36</a:t>
                      </a:r>
                    </a:p>
                  </a:txBody>
                  <a:tcPr marL="280157" marR="280157" marT="45725" marB="45725" anchor="ctr">
                    <a:solidFill>
                      <a:srgbClr val="D0D8E8"/>
                    </a:solidFill>
                  </a:tcPr>
                </a:tc>
                <a:extLst>
                  <a:ext uri="{0D108BD9-81ED-4DB2-BD59-A6C34878D82A}">
                    <a16:rowId xmlns:a16="http://schemas.microsoft.com/office/drawing/2014/main" val="10013"/>
                  </a:ext>
                </a:extLst>
              </a:tr>
            </a:tbl>
          </a:graphicData>
        </a:graphic>
      </p:graphicFrame>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el 1"/>
          <p:cNvSpPr>
            <a:spLocks noGrp="1"/>
          </p:cNvSpPr>
          <p:nvPr>
            <p:ph type="title"/>
          </p:nvPr>
        </p:nvSpPr>
        <p:spPr>
          <a:xfrm>
            <a:off x="2220547" y="342107"/>
            <a:ext cx="4943741"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Übersicht Oberstufe                                                     </a:t>
            </a:r>
            <a:br>
              <a:rPr lang="de-DE" sz="3600" dirty="0">
                <a:solidFill>
                  <a:srgbClr val="FFFF00"/>
                </a:solidFill>
                <a:effectLst>
                  <a:outerShdw blurRad="38100" dist="38100" dir="2700000" algn="tl">
                    <a:schemeClr val="tx1"/>
                  </a:outerShdw>
                </a:effectLst>
                <a:latin typeface="+mn-lt"/>
                <a:ea typeface="+mn-ea"/>
                <a:cs typeface="+mn-cs"/>
              </a:rPr>
            </a:br>
            <a:endParaRPr lang="de-DE" sz="3600" dirty="0">
              <a:solidFill>
                <a:srgbClr val="FFFF00"/>
              </a:solidFill>
              <a:effectLst>
                <a:outerShdw blurRad="38100" dist="38100" dir="2700000" algn="tl">
                  <a:schemeClr val="tx1"/>
                </a:outerShdw>
              </a:effectLst>
              <a:latin typeface="+mn-lt"/>
              <a:ea typeface="+mn-ea"/>
              <a:cs typeface="+mn-cs"/>
            </a:endParaRP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3278704188"/>
              </p:ext>
            </p:extLst>
          </p:nvPr>
        </p:nvGraphicFramePr>
        <p:xfrm>
          <a:off x="179513" y="1196753"/>
          <a:ext cx="6840760" cy="5574280"/>
        </p:xfrm>
        <a:graphic>
          <a:graphicData uri="http://schemas.openxmlformats.org/drawingml/2006/table">
            <a:tbl>
              <a:tblPr firstRow="1" bandRow="1">
                <a:tableStyleId>{5C22544A-7EE6-4342-B048-85BDC9FD1C3A}</a:tableStyleId>
              </a:tblPr>
              <a:tblGrid>
                <a:gridCol w="769044">
                  <a:extLst>
                    <a:ext uri="{9D8B030D-6E8A-4147-A177-3AD203B41FA5}">
                      <a16:colId xmlns:a16="http://schemas.microsoft.com/office/drawing/2014/main" val="20000"/>
                    </a:ext>
                  </a:extLst>
                </a:gridCol>
                <a:gridCol w="1922710">
                  <a:extLst>
                    <a:ext uri="{9D8B030D-6E8A-4147-A177-3AD203B41FA5}">
                      <a16:colId xmlns:a16="http://schemas.microsoft.com/office/drawing/2014/main" val="20001"/>
                    </a:ext>
                  </a:extLst>
                </a:gridCol>
                <a:gridCol w="1113148">
                  <a:extLst>
                    <a:ext uri="{9D8B030D-6E8A-4147-A177-3AD203B41FA5}">
                      <a16:colId xmlns:a16="http://schemas.microsoft.com/office/drawing/2014/main" val="20002"/>
                    </a:ext>
                  </a:extLst>
                </a:gridCol>
                <a:gridCol w="1922710">
                  <a:extLst>
                    <a:ext uri="{9D8B030D-6E8A-4147-A177-3AD203B41FA5}">
                      <a16:colId xmlns:a16="http://schemas.microsoft.com/office/drawing/2014/main" val="20003"/>
                    </a:ext>
                  </a:extLst>
                </a:gridCol>
                <a:gridCol w="1113148">
                  <a:extLst>
                    <a:ext uri="{9D8B030D-6E8A-4147-A177-3AD203B41FA5}">
                      <a16:colId xmlns:a16="http://schemas.microsoft.com/office/drawing/2014/main" val="20004"/>
                    </a:ext>
                  </a:extLst>
                </a:gridCol>
              </a:tblGrid>
              <a:tr h="375737">
                <a:tc>
                  <a:txBody>
                    <a:bodyPr/>
                    <a:lstStyle/>
                    <a:p>
                      <a:pPr algn="ctr"/>
                      <a:r>
                        <a:rPr lang="de-DE" sz="1800" dirty="0"/>
                        <a:t>Nr.</a:t>
                      </a:r>
                    </a:p>
                  </a:txBody>
                  <a:tcPr marL="155827" marR="155827" marT="45725" marB="45725" anchor="ctr" anchorCtr="1"/>
                </a:tc>
                <a:tc>
                  <a:txBody>
                    <a:bodyPr/>
                    <a:lstStyle/>
                    <a:p>
                      <a:r>
                        <a:rPr lang="de-DE" sz="1800" dirty="0"/>
                        <a:t>EP</a:t>
                      </a:r>
                    </a:p>
                  </a:txBody>
                  <a:tcPr marL="155827" marR="155827" marT="45725" marB="45725" anchor="ctr" anchorCtr="1"/>
                </a:tc>
                <a:tc>
                  <a:txBody>
                    <a:bodyPr/>
                    <a:lstStyle/>
                    <a:p>
                      <a:pPr algn="ctr"/>
                      <a:r>
                        <a:rPr lang="de-DE" sz="1800" dirty="0" err="1"/>
                        <a:t>WStd</a:t>
                      </a:r>
                      <a:r>
                        <a:rPr lang="de-DE" sz="1800" dirty="0"/>
                        <a:t>.</a:t>
                      </a:r>
                    </a:p>
                  </a:txBody>
                  <a:tcPr marL="155827" marR="155827" marT="45725" marB="45725" anchor="ctr" anchorCtr="1"/>
                </a:tc>
                <a:tc>
                  <a:txBody>
                    <a:bodyPr/>
                    <a:lstStyle/>
                    <a:p>
                      <a:r>
                        <a:rPr lang="de-DE" sz="1800" dirty="0"/>
                        <a:t>Q1</a:t>
                      </a:r>
                    </a:p>
                  </a:txBody>
                  <a:tcPr marL="155827" marR="155827" marT="45725" marB="45725" anchor="ctr" anchorCtr="1"/>
                </a:tc>
                <a:tc>
                  <a:txBody>
                    <a:bodyPr/>
                    <a:lstStyle/>
                    <a:p>
                      <a:pPr algn="ctr"/>
                      <a:r>
                        <a:rPr lang="de-DE" sz="1800" dirty="0" err="1"/>
                        <a:t>WStd</a:t>
                      </a:r>
                      <a:r>
                        <a:rPr lang="de-DE" sz="1800" dirty="0"/>
                        <a:t>.</a:t>
                      </a:r>
                    </a:p>
                  </a:txBody>
                  <a:tcPr marL="155827" marR="155827" marT="45725" marB="45725" anchor="ctr" anchorCtr="1"/>
                </a:tc>
                <a:extLst>
                  <a:ext uri="{0D108BD9-81ED-4DB2-BD59-A6C34878D82A}">
                    <a16:rowId xmlns:a16="http://schemas.microsoft.com/office/drawing/2014/main" val="10000"/>
                  </a:ext>
                </a:extLst>
              </a:tr>
              <a:tr h="370589">
                <a:tc>
                  <a:txBody>
                    <a:bodyPr/>
                    <a:lstStyle/>
                    <a:p>
                      <a:pPr algn="ctr"/>
                      <a:r>
                        <a:rPr lang="de-DE" sz="1800" dirty="0"/>
                        <a:t>1</a:t>
                      </a:r>
                    </a:p>
                  </a:txBody>
                  <a:tcPr marL="155827" marR="155827" marT="45725" marB="45725" anchor="ctr" anchorCtr="1"/>
                </a:tc>
                <a:tc>
                  <a:txBody>
                    <a:bodyPr/>
                    <a:lstStyle/>
                    <a:p>
                      <a:r>
                        <a:rPr lang="de-DE" sz="1800" dirty="0"/>
                        <a:t>D</a:t>
                      </a:r>
                    </a:p>
                  </a:txBody>
                  <a:tcPr marL="155827" marR="155827" marT="45725" marB="45725" anchor="ctr"/>
                </a:tc>
                <a:tc>
                  <a:txBody>
                    <a:bodyPr/>
                    <a:lstStyle/>
                    <a:p>
                      <a:pPr algn="ctr"/>
                      <a:r>
                        <a:rPr lang="de-DE" sz="1800" dirty="0"/>
                        <a:t>3</a:t>
                      </a:r>
                    </a:p>
                  </a:txBody>
                  <a:tcPr marL="155827" marR="155827" marT="45725" marB="45725" anchor="ctr"/>
                </a:tc>
                <a:tc>
                  <a:txBody>
                    <a:bodyPr/>
                    <a:lstStyle/>
                    <a:p>
                      <a:r>
                        <a:rPr lang="de-DE" sz="1800" b="1" dirty="0"/>
                        <a:t>D</a:t>
                      </a:r>
                      <a:r>
                        <a:rPr lang="de-DE" sz="1800" b="0" dirty="0"/>
                        <a:t>*</a:t>
                      </a:r>
                    </a:p>
                  </a:txBody>
                  <a:tcPr marL="155827" marR="155827" marT="45725" marB="45725" anchor="ctr"/>
                </a:tc>
                <a:tc>
                  <a:txBody>
                    <a:bodyPr/>
                    <a:lstStyle/>
                    <a:p>
                      <a:pPr algn="ctr"/>
                      <a:r>
                        <a:rPr lang="de-DE" sz="1800" b="1" dirty="0"/>
                        <a:t>5</a:t>
                      </a:r>
                    </a:p>
                  </a:txBody>
                  <a:tcPr marL="155827" marR="155827" marT="45725" marB="45725" anchor="ctr"/>
                </a:tc>
                <a:extLst>
                  <a:ext uri="{0D108BD9-81ED-4DB2-BD59-A6C34878D82A}">
                    <a16:rowId xmlns:a16="http://schemas.microsoft.com/office/drawing/2014/main" val="10001"/>
                  </a:ext>
                </a:extLst>
              </a:tr>
              <a:tr h="370589">
                <a:tc>
                  <a:txBody>
                    <a:bodyPr/>
                    <a:lstStyle/>
                    <a:p>
                      <a:pPr algn="ctr"/>
                      <a:r>
                        <a:rPr lang="de-DE" sz="1800" dirty="0"/>
                        <a:t>2</a:t>
                      </a:r>
                    </a:p>
                  </a:txBody>
                  <a:tcPr marL="155827" marR="155827" marT="45725" marB="45725" anchor="ctr" anchorCtr="1"/>
                </a:tc>
                <a:tc>
                  <a:txBody>
                    <a:bodyPr/>
                    <a:lstStyle/>
                    <a:p>
                      <a:r>
                        <a:rPr lang="de-DE" sz="1800" dirty="0"/>
                        <a:t>E</a:t>
                      </a:r>
                    </a:p>
                  </a:txBody>
                  <a:tcPr marL="155827" marR="155827" marT="45725" marB="45725" anchor="ctr"/>
                </a:tc>
                <a:tc>
                  <a:txBody>
                    <a:bodyPr/>
                    <a:lstStyle/>
                    <a:p>
                      <a:pPr algn="ctr"/>
                      <a:r>
                        <a:rPr lang="de-DE" sz="1800" dirty="0"/>
                        <a:t>3</a:t>
                      </a:r>
                    </a:p>
                  </a:txBody>
                  <a:tcPr marL="155827" marR="155827" marT="45725" marB="45725" anchor="ctr"/>
                </a:tc>
                <a:tc>
                  <a:txBody>
                    <a:bodyPr/>
                    <a:lstStyle/>
                    <a:p>
                      <a:r>
                        <a:rPr lang="de-DE" sz="1800" b="0" dirty="0"/>
                        <a:t>E, F, L, S</a:t>
                      </a:r>
                    </a:p>
                  </a:txBody>
                  <a:tcPr marL="155827" marR="155827" marT="45725" marB="45725" anchor="ctr"/>
                </a:tc>
                <a:tc>
                  <a:txBody>
                    <a:bodyPr/>
                    <a:lstStyle/>
                    <a:p>
                      <a:pPr algn="ctr"/>
                      <a:r>
                        <a:rPr lang="de-DE" sz="1800" b="0" dirty="0"/>
                        <a:t>3</a:t>
                      </a:r>
                    </a:p>
                  </a:txBody>
                  <a:tcPr marL="155827" marR="155827" marT="45725" marB="45725" anchor="ctr"/>
                </a:tc>
                <a:extLst>
                  <a:ext uri="{0D108BD9-81ED-4DB2-BD59-A6C34878D82A}">
                    <a16:rowId xmlns:a16="http://schemas.microsoft.com/office/drawing/2014/main" val="10002"/>
                  </a:ext>
                </a:extLst>
              </a:tr>
              <a:tr h="370589">
                <a:tc>
                  <a:txBody>
                    <a:bodyPr/>
                    <a:lstStyle/>
                    <a:p>
                      <a:pPr algn="ctr"/>
                      <a:r>
                        <a:rPr lang="de-DE" sz="1800" dirty="0"/>
                        <a:t>3</a:t>
                      </a:r>
                    </a:p>
                  </a:txBody>
                  <a:tcPr marL="155827" marR="155827" marT="45725" marB="45725" anchor="ctr" anchorCtr="1"/>
                </a:tc>
                <a:tc>
                  <a:txBody>
                    <a:bodyPr/>
                    <a:lstStyle/>
                    <a:p>
                      <a:r>
                        <a:rPr lang="de-DE" sz="1800" dirty="0"/>
                        <a:t>GE, GB, SW </a:t>
                      </a:r>
                    </a:p>
                  </a:txBody>
                  <a:tcPr marL="155827" marR="155827" marT="45725" marB="45725" anchor="ctr"/>
                </a:tc>
                <a:tc>
                  <a:txBody>
                    <a:bodyPr/>
                    <a:lstStyle/>
                    <a:p>
                      <a:pPr algn="ctr"/>
                      <a:r>
                        <a:rPr lang="de-DE" sz="1800" dirty="0"/>
                        <a:t>3</a:t>
                      </a:r>
                    </a:p>
                  </a:txBody>
                  <a:tcPr marL="155827" marR="155827" marT="45725" marB="45725" anchor="ctr"/>
                </a:tc>
                <a:tc>
                  <a:txBody>
                    <a:bodyPr/>
                    <a:lstStyle/>
                    <a:p>
                      <a:r>
                        <a:rPr lang="de-DE" sz="1800" b="0" dirty="0"/>
                        <a:t>GE, GB, SW </a:t>
                      </a:r>
                    </a:p>
                  </a:txBody>
                  <a:tcPr marL="155827" marR="155827" marT="45725" marB="45725" anchor="ctr"/>
                </a:tc>
                <a:tc>
                  <a:txBody>
                    <a:bodyPr/>
                    <a:lstStyle/>
                    <a:p>
                      <a:pPr algn="ctr"/>
                      <a:r>
                        <a:rPr lang="de-DE" sz="1800" b="0" dirty="0"/>
                        <a:t>3</a:t>
                      </a:r>
                    </a:p>
                  </a:txBody>
                  <a:tcPr marL="155827" marR="155827" marT="45725" marB="45725" anchor="ctr"/>
                </a:tc>
                <a:extLst>
                  <a:ext uri="{0D108BD9-81ED-4DB2-BD59-A6C34878D82A}">
                    <a16:rowId xmlns:a16="http://schemas.microsoft.com/office/drawing/2014/main" val="10003"/>
                  </a:ext>
                </a:extLst>
              </a:tr>
              <a:tr h="370589">
                <a:tc>
                  <a:txBody>
                    <a:bodyPr/>
                    <a:lstStyle/>
                    <a:p>
                      <a:pPr algn="ctr"/>
                      <a:r>
                        <a:rPr lang="de-DE" sz="1800" dirty="0"/>
                        <a:t>4</a:t>
                      </a:r>
                    </a:p>
                  </a:txBody>
                  <a:tcPr marL="155827" marR="155827" marT="45725" marB="45725" anchor="ctr" anchorCtr="1"/>
                </a:tc>
                <a:tc>
                  <a:txBody>
                    <a:bodyPr/>
                    <a:lstStyle/>
                    <a:p>
                      <a:r>
                        <a:rPr lang="de-DE" sz="1800" dirty="0"/>
                        <a:t>M</a:t>
                      </a:r>
                    </a:p>
                  </a:txBody>
                  <a:tcPr marL="155827" marR="155827" marT="45725" marB="45725" anchor="ctr"/>
                </a:tc>
                <a:tc>
                  <a:txBody>
                    <a:bodyPr/>
                    <a:lstStyle/>
                    <a:p>
                      <a:pPr algn="ctr"/>
                      <a:r>
                        <a:rPr lang="de-DE" sz="1800" dirty="0"/>
                        <a:t>3</a:t>
                      </a:r>
                    </a:p>
                  </a:txBody>
                  <a:tcPr marL="155827" marR="155827" marT="45725" marB="45725" anchor="ctr"/>
                </a:tc>
                <a:tc>
                  <a:txBody>
                    <a:bodyPr/>
                    <a:lstStyle/>
                    <a:p>
                      <a:r>
                        <a:rPr lang="de-DE" sz="1800" b="1" dirty="0"/>
                        <a:t>M</a:t>
                      </a:r>
                      <a:r>
                        <a:rPr lang="de-DE" sz="1800" b="0" dirty="0"/>
                        <a:t>*</a:t>
                      </a:r>
                    </a:p>
                  </a:txBody>
                  <a:tcPr marL="155827" marR="155827" marT="45725" marB="45725" anchor="ctr"/>
                </a:tc>
                <a:tc>
                  <a:txBody>
                    <a:bodyPr/>
                    <a:lstStyle/>
                    <a:p>
                      <a:pPr algn="ctr"/>
                      <a:r>
                        <a:rPr lang="de-DE" sz="1800" b="1" dirty="0"/>
                        <a:t>5</a:t>
                      </a:r>
                    </a:p>
                  </a:txBody>
                  <a:tcPr marL="155827" marR="155827" marT="45725" marB="45725" anchor="ctr"/>
                </a:tc>
                <a:extLst>
                  <a:ext uri="{0D108BD9-81ED-4DB2-BD59-A6C34878D82A}">
                    <a16:rowId xmlns:a16="http://schemas.microsoft.com/office/drawing/2014/main" val="10004"/>
                  </a:ext>
                </a:extLst>
              </a:tr>
              <a:tr h="370589">
                <a:tc>
                  <a:txBody>
                    <a:bodyPr/>
                    <a:lstStyle/>
                    <a:p>
                      <a:pPr algn="ctr"/>
                      <a:r>
                        <a:rPr lang="de-DE" sz="1800" dirty="0"/>
                        <a:t>5</a:t>
                      </a:r>
                    </a:p>
                  </a:txBody>
                  <a:tcPr marL="155827" marR="155827" marT="45725" marB="45725" anchor="ctr" anchorCtr="1"/>
                </a:tc>
                <a:tc>
                  <a:txBody>
                    <a:bodyPr/>
                    <a:lstStyle/>
                    <a:p>
                      <a:r>
                        <a:rPr lang="de-DE" sz="1800" dirty="0"/>
                        <a:t>BI, CH, PH</a:t>
                      </a:r>
                    </a:p>
                  </a:txBody>
                  <a:tcPr marL="155827" marR="155827" marT="45725" marB="45725" anchor="ctr"/>
                </a:tc>
                <a:tc>
                  <a:txBody>
                    <a:bodyPr/>
                    <a:lstStyle/>
                    <a:p>
                      <a:pPr algn="ctr"/>
                      <a:r>
                        <a:rPr lang="de-DE" sz="1800" dirty="0"/>
                        <a:t>3</a:t>
                      </a:r>
                    </a:p>
                  </a:txBody>
                  <a:tcPr marL="155827" marR="155827" marT="45725" marB="45725" anchor="ctr"/>
                </a:tc>
                <a:tc>
                  <a:txBody>
                    <a:bodyPr/>
                    <a:lstStyle/>
                    <a:p>
                      <a:r>
                        <a:rPr lang="de-DE" sz="1800" b="0" dirty="0"/>
                        <a:t>BI, CH, PH</a:t>
                      </a:r>
                    </a:p>
                  </a:txBody>
                  <a:tcPr marL="155827" marR="155827" marT="45725" marB="45725" anchor="ctr"/>
                </a:tc>
                <a:tc>
                  <a:txBody>
                    <a:bodyPr/>
                    <a:lstStyle/>
                    <a:p>
                      <a:pPr algn="ctr"/>
                      <a:r>
                        <a:rPr lang="de-DE" sz="1800" b="0" dirty="0"/>
                        <a:t>3</a:t>
                      </a:r>
                    </a:p>
                  </a:txBody>
                  <a:tcPr marL="155827" marR="155827" marT="45725" marB="45725" anchor="ctr"/>
                </a:tc>
                <a:extLst>
                  <a:ext uri="{0D108BD9-81ED-4DB2-BD59-A6C34878D82A}">
                    <a16:rowId xmlns:a16="http://schemas.microsoft.com/office/drawing/2014/main" val="10005"/>
                  </a:ext>
                </a:extLst>
              </a:tr>
              <a:tr h="370589">
                <a:tc>
                  <a:txBody>
                    <a:bodyPr/>
                    <a:lstStyle/>
                    <a:p>
                      <a:pPr algn="ctr"/>
                      <a:r>
                        <a:rPr lang="de-DE" sz="1800" dirty="0"/>
                        <a:t>6</a:t>
                      </a:r>
                    </a:p>
                  </a:txBody>
                  <a:tcPr marL="155827" marR="155827" marT="45725" marB="45725" anchor="ctr" anchorCtr="1"/>
                </a:tc>
                <a:tc>
                  <a:txBody>
                    <a:bodyPr/>
                    <a:lstStyle/>
                    <a:p>
                      <a:r>
                        <a:rPr lang="de-DE" sz="1800" dirty="0"/>
                        <a:t>SP</a:t>
                      </a:r>
                    </a:p>
                  </a:txBody>
                  <a:tcPr marL="155827" marR="155827" marT="45725" marB="45725" anchor="ctr"/>
                </a:tc>
                <a:tc>
                  <a:txBody>
                    <a:bodyPr/>
                    <a:lstStyle/>
                    <a:p>
                      <a:pPr algn="ctr"/>
                      <a:r>
                        <a:rPr lang="de-DE" sz="1800" dirty="0"/>
                        <a:t>3</a:t>
                      </a:r>
                    </a:p>
                  </a:txBody>
                  <a:tcPr marL="155827" marR="155827" marT="45725" marB="45725" anchor="ctr"/>
                </a:tc>
                <a:tc>
                  <a:txBody>
                    <a:bodyPr/>
                    <a:lstStyle/>
                    <a:p>
                      <a:r>
                        <a:rPr lang="de-DE" sz="1800" dirty="0"/>
                        <a:t>SP</a:t>
                      </a:r>
                    </a:p>
                  </a:txBody>
                  <a:tcPr marL="155827" marR="155827" marT="45725" marB="45725" anchor="ctr"/>
                </a:tc>
                <a:tc>
                  <a:txBody>
                    <a:bodyPr/>
                    <a:lstStyle/>
                    <a:p>
                      <a:pPr algn="ctr"/>
                      <a:r>
                        <a:rPr lang="de-DE" sz="1800" dirty="0"/>
                        <a:t>3</a:t>
                      </a:r>
                    </a:p>
                  </a:txBody>
                  <a:tcPr marL="155827" marR="155827" marT="45725" marB="45725" anchor="ctr"/>
                </a:tc>
                <a:extLst>
                  <a:ext uri="{0D108BD9-81ED-4DB2-BD59-A6C34878D82A}">
                    <a16:rowId xmlns:a16="http://schemas.microsoft.com/office/drawing/2014/main" val="10006"/>
                  </a:ext>
                </a:extLst>
              </a:tr>
              <a:tr h="370589">
                <a:tc>
                  <a:txBody>
                    <a:bodyPr/>
                    <a:lstStyle/>
                    <a:p>
                      <a:pPr algn="ctr"/>
                      <a:r>
                        <a:rPr lang="de-DE" sz="1800" dirty="0"/>
                        <a:t>7</a:t>
                      </a:r>
                    </a:p>
                  </a:txBody>
                  <a:tcPr marL="155827" marR="155827" marT="45725" marB="45725" anchor="ctr" anchorCtr="1"/>
                </a:tc>
                <a:tc>
                  <a:txBody>
                    <a:bodyPr/>
                    <a:lstStyle/>
                    <a:p>
                      <a:r>
                        <a:rPr lang="de-DE" sz="1800" dirty="0"/>
                        <a:t>2.</a:t>
                      </a:r>
                      <a:r>
                        <a:rPr lang="de-DE" sz="1800" baseline="0" dirty="0"/>
                        <a:t> FS, 2. NW</a:t>
                      </a:r>
                      <a:endParaRPr lang="de-DE" sz="1800" dirty="0"/>
                    </a:p>
                  </a:txBody>
                  <a:tcPr marL="155827" marR="155827" marT="45725" marB="45725" anchor="ctr"/>
                </a:tc>
                <a:tc>
                  <a:txBody>
                    <a:bodyPr/>
                    <a:lstStyle/>
                    <a:p>
                      <a:pPr algn="ctr"/>
                      <a:r>
                        <a:rPr lang="de-DE" sz="1800" dirty="0"/>
                        <a:t>3-4</a:t>
                      </a:r>
                    </a:p>
                  </a:txBody>
                  <a:tcPr marL="155827" marR="155827" marT="45725" marB="45725" anchor="ctr"/>
                </a:tc>
                <a:tc>
                  <a:txBody>
                    <a:bodyPr/>
                    <a:lstStyle/>
                    <a:p>
                      <a:r>
                        <a:rPr lang="de-DE" sz="1800" dirty="0"/>
                        <a:t>2. FS, 2. NW</a:t>
                      </a:r>
                    </a:p>
                  </a:txBody>
                  <a:tcPr marL="155827" marR="155827" marT="45725" marB="45725" anchor="ctr"/>
                </a:tc>
                <a:tc>
                  <a:txBody>
                    <a:bodyPr/>
                    <a:lstStyle/>
                    <a:p>
                      <a:pPr algn="ctr"/>
                      <a:r>
                        <a:rPr lang="de-DE" sz="1800" dirty="0"/>
                        <a:t>3-4</a:t>
                      </a:r>
                    </a:p>
                  </a:txBody>
                  <a:tcPr marL="155827" marR="155827" marT="45725" marB="45725" anchor="ctr"/>
                </a:tc>
                <a:extLst>
                  <a:ext uri="{0D108BD9-81ED-4DB2-BD59-A6C34878D82A}">
                    <a16:rowId xmlns:a16="http://schemas.microsoft.com/office/drawing/2014/main" val="10007"/>
                  </a:ext>
                </a:extLst>
              </a:tr>
              <a:tr h="370589">
                <a:tc>
                  <a:txBody>
                    <a:bodyPr/>
                    <a:lstStyle/>
                    <a:p>
                      <a:pPr algn="ctr"/>
                      <a:r>
                        <a:rPr lang="de-DE" sz="1800" dirty="0"/>
                        <a:t>8</a:t>
                      </a:r>
                    </a:p>
                  </a:txBody>
                  <a:tcPr marL="155827" marR="155827" marT="45725" marB="45725" anchor="ctr" anchorCtr="1"/>
                </a:tc>
                <a:tc>
                  <a:txBody>
                    <a:bodyPr/>
                    <a:lstStyle/>
                    <a:p>
                      <a:r>
                        <a:rPr lang="de-DE" sz="1800" dirty="0"/>
                        <a:t>KU, MU</a:t>
                      </a:r>
                    </a:p>
                  </a:txBody>
                  <a:tcPr marL="155827" marR="155827" marT="45725" marB="45725" anchor="ctr"/>
                </a:tc>
                <a:tc>
                  <a:txBody>
                    <a:bodyPr/>
                    <a:lstStyle/>
                    <a:p>
                      <a:pPr algn="ctr"/>
                      <a:r>
                        <a:rPr lang="de-DE" sz="1800" dirty="0"/>
                        <a:t>3</a:t>
                      </a:r>
                    </a:p>
                  </a:txBody>
                  <a:tcPr marL="155827" marR="155827" marT="45725" marB="45725" anchor="ctr"/>
                </a:tc>
                <a:tc>
                  <a:txBody>
                    <a:bodyPr/>
                    <a:lstStyle/>
                    <a:p>
                      <a:r>
                        <a:rPr lang="de-DE" sz="1800" dirty="0"/>
                        <a:t>KU, MU, LIT</a:t>
                      </a:r>
                    </a:p>
                  </a:txBody>
                  <a:tcPr marL="155827" marR="155827" marT="45725" marB="45725" anchor="ctr"/>
                </a:tc>
                <a:tc>
                  <a:txBody>
                    <a:bodyPr/>
                    <a:lstStyle/>
                    <a:p>
                      <a:pPr algn="ctr"/>
                      <a:r>
                        <a:rPr lang="de-DE" sz="1800" dirty="0"/>
                        <a:t>3</a:t>
                      </a:r>
                    </a:p>
                  </a:txBody>
                  <a:tcPr marL="155827" marR="155827" marT="45725" marB="45725" anchor="ctr"/>
                </a:tc>
                <a:extLst>
                  <a:ext uri="{0D108BD9-81ED-4DB2-BD59-A6C34878D82A}">
                    <a16:rowId xmlns:a16="http://schemas.microsoft.com/office/drawing/2014/main" val="10008"/>
                  </a:ext>
                </a:extLst>
              </a:tr>
              <a:tr h="495737">
                <a:tc>
                  <a:txBody>
                    <a:bodyPr/>
                    <a:lstStyle/>
                    <a:p>
                      <a:pPr algn="ctr"/>
                      <a:r>
                        <a:rPr lang="de-DE" sz="1800" dirty="0"/>
                        <a:t>9</a:t>
                      </a:r>
                    </a:p>
                  </a:txBody>
                  <a:tcPr marL="155827" marR="155827" marT="45725" marB="45725" anchor="ctr"/>
                </a:tc>
                <a:tc>
                  <a:txBody>
                    <a:bodyPr/>
                    <a:lstStyle/>
                    <a:p>
                      <a:r>
                        <a:rPr lang="de-DE" sz="1800" dirty="0"/>
                        <a:t>ER,</a:t>
                      </a:r>
                      <a:r>
                        <a:rPr lang="de-DE" sz="1800" baseline="0" dirty="0"/>
                        <a:t> KR, PL</a:t>
                      </a:r>
                      <a:endParaRPr lang="de-DE" sz="1800" dirty="0"/>
                    </a:p>
                  </a:txBody>
                  <a:tcPr marL="155827" marR="155827" marT="45725" marB="45725" anchor="ctr"/>
                </a:tc>
                <a:tc>
                  <a:txBody>
                    <a:bodyPr/>
                    <a:lstStyle/>
                    <a:p>
                      <a:pPr algn="ctr"/>
                      <a:r>
                        <a:rPr lang="de-DE" sz="1800" dirty="0"/>
                        <a:t>3</a:t>
                      </a:r>
                    </a:p>
                  </a:txBody>
                  <a:tcPr marL="155827" marR="155827" marT="45725" marB="45725"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dirty="0"/>
                        <a:t>ER, KR, PL</a:t>
                      </a:r>
                    </a:p>
                  </a:txBody>
                  <a:tcPr marL="155827" marR="155827" marT="45725" marB="45725" anchor="ctr"/>
                </a:tc>
                <a:tc>
                  <a:txBody>
                    <a:bodyPr/>
                    <a:lstStyle/>
                    <a:p>
                      <a:pPr algn="ctr"/>
                      <a:r>
                        <a:rPr lang="de-DE" sz="1800" dirty="0"/>
                        <a:t>3</a:t>
                      </a:r>
                    </a:p>
                  </a:txBody>
                  <a:tcPr marL="155827" marR="155827" marT="45725" marB="45725" anchor="ctr"/>
                </a:tc>
                <a:extLst>
                  <a:ext uri="{0D108BD9-81ED-4DB2-BD59-A6C34878D82A}">
                    <a16:rowId xmlns:a16="http://schemas.microsoft.com/office/drawing/2014/main" val="10009"/>
                  </a:ext>
                </a:extLst>
              </a:tr>
              <a:tr h="616031">
                <a:tc>
                  <a:txBody>
                    <a:bodyPr/>
                    <a:lstStyle/>
                    <a:p>
                      <a:pPr algn="ctr"/>
                      <a:r>
                        <a:rPr lang="de-DE" sz="1800" dirty="0"/>
                        <a:t>10</a:t>
                      </a:r>
                    </a:p>
                  </a:txBody>
                  <a:tcPr marL="155827" marR="155827" marT="45725" marB="45725" anchor="ctr" anchorCtr="1">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dirty="0"/>
                        <a:t>1. Wahlfach</a:t>
                      </a:r>
                    </a:p>
                  </a:txBody>
                  <a:tcPr marL="155827" marR="155827" marT="45725" marB="45725" anchor="ctr">
                    <a:solidFill>
                      <a:srgbClr val="E9EDF4"/>
                    </a:solidFill>
                  </a:tcPr>
                </a:tc>
                <a:tc>
                  <a:txBody>
                    <a:bodyPr/>
                    <a:lstStyle/>
                    <a:p>
                      <a:pPr algn="ctr"/>
                      <a:r>
                        <a:rPr lang="de-DE" sz="1800" dirty="0"/>
                        <a:t>3</a:t>
                      </a:r>
                    </a:p>
                  </a:txBody>
                  <a:tcPr marL="155827" marR="155827" marT="45725" marB="45725" anchor="ctr">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dirty="0"/>
                        <a:t>1. Wahlfach</a:t>
                      </a:r>
                    </a:p>
                  </a:txBody>
                  <a:tcPr marL="155827" marR="155827" marT="45725" marB="45725" anchor="ctr">
                    <a:solidFill>
                      <a:srgbClr val="E9EDF4"/>
                    </a:solidFill>
                  </a:tcPr>
                </a:tc>
                <a:tc>
                  <a:txBody>
                    <a:bodyPr/>
                    <a:lstStyle/>
                    <a:p>
                      <a:pPr algn="ctr"/>
                      <a:r>
                        <a:rPr lang="de-DE" sz="1800" dirty="0"/>
                        <a:t>3</a:t>
                      </a:r>
                    </a:p>
                  </a:txBody>
                  <a:tcPr marL="155827" marR="155827" marT="45725" marB="45725" anchor="ctr">
                    <a:solidFill>
                      <a:srgbClr val="E9EDF4"/>
                    </a:solidFill>
                  </a:tcPr>
                </a:tc>
                <a:extLst>
                  <a:ext uri="{0D108BD9-81ED-4DB2-BD59-A6C34878D82A}">
                    <a16:rowId xmlns:a16="http://schemas.microsoft.com/office/drawing/2014/main" val="10010"/>
                  </a:ext>
                </a:extLst>
              </a:tr>
              <a:tr h="375737">
                <a:tc>
                  <a:txBody>
                    <a:bodyPr/>
                    <a:lstStyle/>
                    <a:p>
                      <a:pPr algn="ctr"/>
                      <a:r>
                        <a:rPr lang="de-DE" sz="1800" dirty="0"/>
                        <a:t>11</a:t>
                      </a:r>
                    </a:p>
                  </a:txBody>
                  <a:tcPr marL="155827" marR="155827" marT="45725" marB="45725" anchor="ctr" anchorCtr="1">
                    <a:solidFill>
                      <a:srgbClr val="D0D8E8"/>
                    </a:solidFill>
                  </a:tcPr>
                </a:tc>
                <a:tc>
                  <a:txBody>
                    <a:bodyPr/>
                    <a:lstStyle/>
                    <a:p>
                      <a:r>
                        <a:rPr lang="de-DE" sz="1800" dirty="0"/>
                        <a:t>2. Wahlfach</a:t>
                      </a:r>
                    </a:p>
                  </a:txBody>
                  <a:tcPr marL="155827" marR="155827" marT="45725" marB="45725" anchor="ctr">
                    <a:solidFill>
                      <a:srgbClr val="D0D8E8"/>
                    </a:solidFill>
                  </a:tcPr>
                </a:tc>
                <a:tc>
                  <a:txBody>
                    <a:bodyPr/>
                    <a:lstStyle/>
                    <a:p>
                      <a:pPr algn="ctr"/>
                      <a:r>
                        <a:rPr lang="de-DE" sz="1800" dirty="0"/>
                        <a:t>3</a:t>
                      </a:r>
                    </a:p>
                  </a:txBody>
                  <a:tcPr marL="155827" marR="155827" marT="45725" marB="45725" anchor="ctr">
                    <a:solidFill>
                      <a:srgbClr val="D0D8E8"/>
                    </a:solidFill>
                  </a:tcPr>
                </a:tc>
                <a:tc>
                  <a:txBody>
                    <a:bodyPr/>
                    <a:lstStyle/>
                    <a:p>
                      <a:endParaRPr lang="de-DE" sz="1800" dirty="0"/>
                    </a:p>
                  </a:txBody>
                  <a:tcPr marL="155827" marR="155827" marT="45725" marB="45725" anchor="ctr">
                    <a:solidFill>
                      <a:srgbClr val="D0D8E8"/>
                    </a:solidFill>
                  </a:tcPr>
                </a:tc>
                <a:tc>
                  <a:txBody>
                    <a:bodyPr/>
                    <a:lstStyle/>
                    <a:p>
                      <a:pPr algn="ctr"/>
                      <a:endParaRPr lang="de-DE" sz="1800" dirty="0"/>
                    </a:p>
                  </a:txBody>
                  <a:tcPr marL="155827" marR="155827" marT="45725" marB="45725" anchor="ctr">
                    <a:solidFill>
                      <a:srgbClr val="D0D8E8"/>
                    </a:solidFill>
                  </a:tcPr>
                </a:tc>
                <a:extLst>
                  <a:ext uri="{0D108BD9-81ED-4DB2-BD59-A6C34878D82A}">
                    <a16:rowId xmlns:a16="http://schemas.microsoft.com/office/drawing/2014/main" val="10011"/>
                  </a:ext>
                </a:extLst>
              </a:tr>
              <a:tr h="370589">
                <a:tc>
                  <a:txBody>
                    <a:bodyPr/>
                    <a:lstStyle/>
                    <a:p>
                      <a:pPr algn="ctr"/>
                      <a:endParaRPr lang="de-DE" sz="1800" dirty="0"/>
                    </a:p>
                  </a:txBody>
                  <a:tcPr marL="155827" marR="155827" marT="45725" marB="45725" anchor="ctr" anchorCtr="1">
                    <a:solidFill>
                      <a:srgbClr val="E9EDF4"/>
                    </a:solidFill>
                  </a:tcPr>
                </a:tc>
                <a:tc>
                  <a:txBody>
                    <a:bodyPr/>
                    <a:lstStyle/>
                    <a:p>
                      <a:r>
                        <a:rPr lang="de-DE" sz="1800" dirty="0"/>
                        <a:t>DV, EV, MV</a:t>
                      </a:r>
                    </a:p>
                  </a:txBody>
                  <a:tcPr marL="155827" marR="155827" marT="45725" marB="45725" anchor="ctr">
                    <a:solidFill>
                      <a:srgbClr val="E9EDF4"/>
                    </a:solidFill>
                  </a:tcPr>
                </a:tc>
                <a:tc>
                  <a:txBody>
                    <a:bodyPr/>
                    <a:lstStyle/>
                    <a:p>
                      <a:pPr algn="ctr"/>
                      <a:r>
                        <a:rPr lang="de-DE" sz="1800" dirty="0"/>
                        <a:t>0-2</a:t>
                      </a:r>
                    </a:p>
                  </a:txBody>
                  <a:tcPr marL="155827" marR="155827" marT="45725" marB="45725" anchor="ctr">
                    <a:solidFill>
                      <a:srgbClr val="E9EDF4"/>
                    </a:solidFill>
                  </a:tcPr>
                </a:tc>
                <a:tc>
                  <a:txBody>
                    <a:bodyPr/>
                    <a:lstStyle/>
                    <a:p>
                      <a:endParaRPr lang="de-DE" sz="1800" dirty="0"/>
                    </a:p>
                  </a:txBody>
                  <a:tcPr marL="155827" marR="155827" marT="45725" marB="45725" anchor="ctr">
                    <a:solidFill>
                      <a:srgbClr val="E9EDF4"/>
                    </a:solidFill>
                  </a:tcPr>
                </a:tc>
                <a:tc>
                  <a:txBody>
                    <a:bodyPr/>
                    <a:lstStyle/>
                    <a:p>
                      <a:pPr algn="ctr"/>
                      <a:endParaRPr lang="de-DE" sz="1800" dirty="0"/>
                    </a:p>
                  </a:txBody>
                  <a:tcPr marL="155827" marR="155827" marT="45725" marB="45725" anchor="ctr">
                    <a:solidFill>
                      <a:srgbClr val="E9EDF4"/>
                    </a:solidFill>
                  </a:tcPr>
                </a:tc>
                <a:extLst>
                  <a:ext uri="{0D108BD9-81ED-4DB2-BD59-A6C34878D82A}">
                    <a16:rowId xmlns:a16="http://schemas.microsoft.com/office/drawing/2014/main" val="10012"/>
                  </a:ext>
                </a:extLst>
              </a:tr>
              <a:tr h="375737">
                <a:tc>
                  <a:txBody>
                    <a:bodyPr/>
                    <a:lstStyle/>
                    <a:p>
                      <a:pPr algn="ctr"/>
                      <a:endParaRPr lang="de-DE" sz="1800" dirty="0"/>
                    </a:p>
                  </a:txBody>
                  <a:tcPr marL="155827" marR="155827" marT="45725" marB="45725" anchor="ctr" anchorCtr="1">
                    <a:solidFill>
                      <a:srgbClr val="D0D8E8"/>
                    </a:solidFill>
                  </a:tcPr>
                </a:tc>
                <a:tc>
                  <a:txBody>
                    <a:bodyPr/>
                    <a:lstStyle/>
                    <a:p>
                      <a:endParaRPr lang="de-DE" sz="1800" dirty="0"/>
                    </a:p>
                  </a:txBody>
                  <a:tcPr marL="155827" marR="155827" marT="45725" marB="45725" anchor="ctr">
                    <a:solidFill>
                      <a:srgbClr val="D0D8E8"/>
                    </a:solidFill>
                  </a:tcPr>
                </a:tc>
                <a:tc>
                  <a:txBody>
                    <a:bodyPr/>
                    <a:lstStyle/>
                    <a:p>
                      <a:pPr algn="ctr"/>
                      <a:r>
                        <a:rPr lang="de-DE" sz="1800" dirty="0"/>
                        <a:t>34-36</a:t>
                      </a:r>
                    </a:p>
                  </a:txBody>
                  <a:tcPr marL="155827" marR="155827" marT="45725" marB="45725" anchor="ctr">
                    <a:solidFill>
                      <a:srgbClr val="D0D8E8"/>
                    </a:solidFill>
                  </a:tcPr>
                </a:tc>
                <a:tc>
                  <a:txBody>
                    <a:bodyPr/>
                    <a:lstStyle/>
                    <a:p>
                      <a:endParaRPr lang="de-DE" sz="1800" dirty="0"/>
                    </a:p>
                  </a:txBody>
                  <a:tcPr marL="155827" marR="155827" marT="45725" marB="45725" anchor="ctr">
                    <a:solidFill>
                      <a:srgbClr val="D0D8E8"/>
                    </a:solidFill>
                  </a:tcPr>
                </a:tc>
                <a:tc>
                  <a:txBody>
                    <a:bodyPr/>
                    <a:lstStyle/>
                    <a:p>
                      <a:pPr algn="ctr"/>
                      <a:r>
                        <a:rPr lang="de-DE" sz="1800" dirty="0"/>
                        <a:t>34-35</a:t>
                      </a:r>
                    </a:p>
                  </a:txBody>
                  <a:tcPr marL="155827" marR="155827" marT="45725" marB="45725" anchor="ctr">
                    <a:solidFill>
                      <a:srgbClr val="D0D8E8"/>
                    </a:solidFill>
                  </a:tcPr>
                </a:tc>
                <a:extLst>
                  <a:ext uri="{0D108BD9-81ED-4DB2-BD59-A6C34878D82A}">
                    <a16:rowId xmlns:a16="http://schemas.microsoft.com/office/drawing/2014/main" val="10013"/>
                  </a:ext>
                </a:extLst>
              </a:tr>
            </a:tbl>
          </a:graphicData>
        </a:graphic>
      </p:graphicFrame>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el 1"/>
          <p:cNvSpPr>
            <a:spLocks noGrp="1"/>
          </p:cNvSpPr>
          <p:nvPr>
            <p:ph type="title"/>
          </p:nvPr>
        </p:nvSpPr>
        <p:spPr>
          <a:xfrm>
            <a:off x="2220547" y="367508"/>
            <a:ext cx="4943741" cy="1143000"/>
          </a:xfrm>
        </p:spPr>
        <p:txBody>
          <a:bodyPr/>
          <a:lstStyle/>
          <a:p>
            <a:pPr eaLnBrk="1" hangingPunct="1"/>
            <a:r>
              <a:rPr lang="de-DE" sz="3600" dirty="0">
                <a:solidFill>
                  <a:srgbClr val="FFFF00"/>
                </a:solidFill>
              </a:rPr>
              <a:t>Übersicht Oberstufe                                                     </a:t>
            </a:r>
            <a:br>
              <a:rPr lang="de-DE" sz="3600" dirty="0">
                <a:solidFill>
                  <a:srgbClr val="FFFF00"/>
                </a:solidFill>
              </a:rPr>
            </a:br>
            <a:endParaRPr lang="de-DE" sz="3600" dirty="0">
              <a:solidFill>
                <a:srgbClr val="FFFF00"/>
              </a:solidFill>
            </a:endParaRP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2991155696"/>
              </p:ext>
            </p:extLst>
          </p:nvPr>
        </p:nvGraphicFramePr>
        <p:xfrm>
          <a:off x="179512" y="1196752"/>
          <a:ext cx="8640960" cy="5502273"/>
        </p:xfrm>
        <a:graphic>
          <a:graphicData uri="http://schemas.openxmlformats.org/drawingml/2006/table">
            <a:tbl>
              <a:tblPr firstRow="1" bandRow="1">
                <a:tableStyleId>{5C22544A-7EE6-4342-B048-85BDC9FD1C3A}</a:tableStyleId>
              </a:tblPr>
              <a:tblGrid>
                <a:gridCol w="570037">
                  <a:extLst>
                    <a:ext uri="{9D8B030D-6E8A-4147-A177-3AD203B41FA5}">
                      <a16:colId xmlns:a16="http://schemas.microsoft.com/office/drawing/2014/main" val="20000"/>
                    </a:ext>
                  </a:extLst>
                </a:gridCol>
                <a:gridCol w="1425169">
                  <a:extLst>
                    <a:ext uri="{9D8B030D-6E8A-4147-A177-3AD203B41FA5}">
                      <a16:colId xmlns:a16="http://schemas.microsoft.com/office/drawing/2014/main" val="20001"/>
                    </a:ext>
                  </a:extLst>
                </a:gridCol>
                <a:gridCol w="825097">
                  <a:extLst>
                    <a:ext uri="{9D8B030D-6E8A-4147-A177-3AD203B41FA5}">
                      <a16:colId xmlns:a16="http://schemas.microsoft.com/office/drawing/2014/main" val="20002"/>
                    </a:ext>
                  </a:extLst>
                </a:gridCol>
                <a:gridCol w="1425169">
                  <a:extLst>
                    <a:ext uri="{9D8B030D-6E8A-4147-A177-3AD203B41FA5}">
                      <a16:colId xmlns:a16="http://schemas.microsoft.com/office/drawing/2014/main" val="20003"/>
                    </a:ext>
                  </a:extLst>
                </a:gridCol>
                <a:gridCol w="825097">
                  <a:extLst>
                    <a:ext uri="{9D8B030D-6E8A-4147-A177-3AD203B41FA5}">
                      <a16:colId xmlns:a16="http://schemas.microsoft.com/office/drawing/2014/main" val="20004"/>
                    </a:ext>
                  </a:extLst>
                </a:gridCol>
                <a:gridCol w="1410151">
                  <a:extLst>
                    <a:ext uri="{9D8B030D-6E8A-4147-A177-3AD203B41FA5}">
                      <a16:colId xmlns:a16="http://schemas.microsoft.com/office/drawing/2014/main" val="20005"/>
                    </a:ext>
                  </a:extLst>
                </a:gridCol>
                <a:gridCol w="840115">
                  <a:extLst>
                    <a:ext uri="{9D8B030D-6E8A-4147-A177-3AD203B41FA5}">
                      <a16:colId xmlns:a16="http://schemas.microsoft.com/office/drawing/2014/main" val="20006"/>
                    </a:ext>
                  </a:extLst>
                </a:gridCol>
                <a:gridCol w="1320125">
                  <a:extLst>
                    <a:ext uri="{9D8B030D-6E8A-4147-A177-3AD203B41FA5}">
                      <a16:colId xmlns:a16="http://schemas.microsoft.com/office/drawing/2014/main" val="20007"/>
                    </a:ext>
                  </a:extLst>
                </a:gridCol>
              </a:tblGrid>
              <a:tr h="370883">
                <a:tc>
                  <a:txBody>
                    <a:bodyPr/>
                    <a:lstStyle/>
                    <a:p>
                      <a:pPr algn="ctr"/>
                      <a:r>
                        <a:rPr lang="de-DE" sz="1800" dirty="0"/>
                        <a:t>Nr.</a:t>
                      </a:r>
                    </a:p>
                  </a:txBody>
                  <a:tcPr marT="45725" marB="45725" anchor="ctr" anchorCtr="1"/>
                </a:tc>
                <a:tc>
                  <a:txBody>
                    <a:bodyPr/>
                    <a:lstStyle/>
                    <a:p>
                      <a:r>
                        <a:rPr lang="de-DE" sz="1800" dirty="0"/>
                        <a:t>EP</a:t>
                      </a:r>
                    </a:p>
                  </a:txBody>
                  <a:tcPr marT="45725" marB="45725" anchor="ctr" anchorCtr="1"/>
                </a:tc>
                <a:tc>
                  <a:txBody>
                    <a:bodyPr/>
                    <a:lstStyle/>
                    <a:p>
                      <a:pPr algn="ctr"/>
                      <a:r>
                        <a:rPr lang="de-DE" sz="1800" dirty="0" err="1"/>
                        <a:t>WStd</a:t>
                      </a:r>
                      <a:r>
                        <a:rPr lang="de-DE" sz="1800" dirty="0"/>
                        <a:t>.</a:t>
                      </a:r>
                    </a:p>
                  </a:txBody>
                  <a:tcPr marT="45725" marB="45725" anchor="ctr" anchorCtr="1"/>
                </a:tc>
                <a:tc>
                  <a:txBody>
                    <a:bodyPr/>
                    <a:lstStyle/>
                    <a:p>
                      <a:r>
                        <a:rPr lang="de-DE" sz="1800" dirty="0"/>
                        <a:t>Q1</a:t>
                      </a:r>
                    </a:p>
                  </a:txBody>
                  <a:tcPr marT="45725" marB="45725" anchor="ctr" anchorCtr="1"/>
                </a:tc>
                <a:tc>
                  <a:txBody>
                    <a:bodyPr/>
                    <a:lstStyle/>
                    <a:p>
                      <a:pPr algn="ctr"/>
                      <a:r>
                        <a:rPr lang="de-DE" sz="1800" dirty="0" err="1"/>
                        <a:t>WStd</a:t>
                      </a:r>
                      <a:r>
                        <a:rPr lang="de-DE" sz="1800" dirty="0"/>
                        <a:t>.</a:t>
                      </a:r>
                    </a:p>
                  </a:txBody>
                  <a:tcPr marT="45725" marB="45725" anchor="ctr" anchorCtr="1"/>
                </a:tc>
                <a:tc>
                  <a:txBody>
                    <a:bodyPr/>
                    <a:lstStyle/>
                    <a:p>
                      <a:r>
                        <a:rPr lang="de-DE" sz="1800" dirty="0"/>
                        <a:t>Q2</a:t>
                      </a:r>
                    </a:p>
                  </a:txBody>
                  <a:tcPr marT="45725" marB="45725" anchor="ctr" anchorCtr="1"/>
                </a:tc>
                <a:tc>
                  <a:txBody>
                    <a:bodyPr/>
                    <a:lstStyle/>
                    <a:p>
                      <a:pPr algn="ctr"/>
                      <a:r>
                        <a:rPr lang="de-DE" sz="1800" dirty="0" err="1"/>
                        <a:t>WStd</a:t>
                      </a:r>
                      <a:r>
                        <a:rPr lang="de-DE" sz="1800" dirty="0"/>
                        <a:t>.</a:t>
                      </a:r>
                    </a:p>
                  </a:txBody>
                  <a:tcPr marT="45725" marB="45725" anchor="ctr" anchorCtr="1"/>
                </a:tc>
                <a:tc>
                  <a:txBody>
                    <a:bodyPr/>
                    <a:lstStyle/>
                    <a:p>
                      <a:endParaRPr lang="de-DE" sz="1800" dirty="0"/>
                    </a:p>
                  </a:txBody>
                  <a:tcPr marT="45725" marB="45725" anchor="ctr" anchorCtr="1"/>
                </a:tc>
                <a:extLst>
                  <a:ext uri="{0D108BD9-81ED-4DB2-BD59-A6C34878D82A}">
                    <a16:rowId xmlns:a16="http://schemas.microsoft.com/office/drawing/2014/main" val="10000"/>
                  </a:ext>
                </a:extLst>
              </a:tr>
              <a:tr h="365802">
                <a:tc>
                  <a:txBody>
                    <a:bodyPr/>
                    <a:lstStyle/>
                    <a:p>
                      <a:pPr algn="ctr"/>
                      <a:r>
                        <a:rPr lang="de-DE" sz="1800" dirty="0"/>
                        <a:t>1</a:t>
                      </a:r>
                    </a:p>
                  </a:txBody>
                  <a:tcPr marT="45725" marB="45725" anchor="ctr" anchorCtr="1"/>
                </a:tc>
                <a:tc>
                  <a:txBody>
                    <a:bodyPr/>
                    <a:lstStyle/>
                    <a:p>
                      <a:r>
                        <a:rPr lang="de-DE" sz="1800" dirty="0"/>
                        <a:t>D</a:t>
                      </a:r>
                    </a:p>
                  </a:txBody>
                  <a:tcPr marT="45725" marB="45725" anchor="ctr"/>
                </a:tc>
                <a:tc>
                  <a:txBody>
                    <a:bodyPr/>
                    <a:lstStyle/>
                    <a:p>
                      <a:pPr algn="ctr"/>
                      <a:r>
                        <a:rPr lang="de-DE" sz="1800" dirty="0"/>
                        <a:t>3</a:t>
                      </a:r>
                    </a:p>
                  </a:txBody>
                  <a:tcPr marT="45725" marB="45725" anchor="ctr"/>
                </a:tc>
                <a:tc>
                  <a:txBody>
                    <a:bodyPr/>
                    <a:lstStyle/>
                    <a:p>
                      <a:r>
                        <a:rPr lang="de-DE" sz="1800" b="1" dirty="0"/>
                        <a:t>D</a:t>
                      </a:r>
                      <a:r>
                        <a:rPr lang="de-DE" sz="1800" b="0" dirty="0"/>
                        <a:t>*</a:t>
                      </a:r>
                    </a:p>
                  </a:txBody>
                  <a:tcPr marT="45725" marB="45725" anchor="ctr"/>
                </a:tc>
                <a:tc>
                  <a:txBody>
                    <a:bodyPr/>
                    <a:lstStyle/>
                    <a:p>
                      <a:pPr algn="ctr"/>
                      <a:r>
                        <a:rPr lang="de-DE" sz="1800" b="1" dirty="0"/>
                        <a:t>5</a:t>
                      </a:r>
                    </a:p>
                  </a:txBody>
                  <a:tcPr marT="45725" marB="45725" anchor="ctr"/>
                </a:tc>
                <a:tc>
                  <a:txBody>
                    <a:bodyPr/>
                    <a:lstStyle/>
                    <a:p>
                      <a:r>
                        <a:rPr lang="de-DE" sz="1800" b="1" dirty="0"/>
                        <a:t>D</a:t>
                      </a:r>
                      <a:r>
                        <a:rPr lang="de-DE" sz="1800" b="0" dirty="0"/>
                        <a:t>*</a:t>
                      </a:r>
                    </a:p>
                  </a:txBody>
                  <a:tcPr marT="45725" marB="45725" anchor="ctr"/>
                </a:tc>
                <a:tc>
                  <a:txBody>
                    <a:bodyPr/>
                    <a:lstStyle/>
                    <a:p>
                      <a:pPr algn="ctr"/>
                      <a:r>
                        <a:rPr lang="de-DE" sz="1800" b="1" dirty="0"/>
                        <a:t>5</a:t>
                      </a:r>
                    </a:p>
                  </a:txBody>
                  <a:tcPr marT="45725" marB="45725" anchor="ctr"/>
                </a:tc>
                <a:tc rowSpan="4">
                  <a:txBody>
                    <a:bodyPr/>
                    <a:lstStyle/>
                    <a:p>
                      <a:pPr algn="ctr"/>
                      <a:r>
                        <a:rPr lang="de-DE" sz="1600" dirty="0"/>
                        <a:t>*Leistungs-</a:t>
                      </a:r>
                      <a:r>
                        <a:rPr lang="de-DE" sz="1600" dirty="0" err="1"/>
                        <a:t>kurse</a:t>
                      </a:r>
                      <a:r>
                        <a:rPr lang="de-DE" sz="1600" dirty="0"/>
                        <a:t> Deutsch u. Mathematik als Beispiel</a:t>
                      </a:r>
                    </a:p>
                  </a:txBody>
                  <a:tcPr marT="45725" marB="45725" anchor="ctr">
                    <a:solidFill>
                      <a:schemeClr val="bg1">
                        <a:lumMod val="95000"/>
                      </a:schemeClr>
                    </a:solidFill>
                  </a:tcPr>
                </a:tc>
                <a:extLst>
                  <a:ext uri="{0D108BD9-81ED-4DB2-BD59-A6C34878D82A}">
                    <a16:rowId xmlns:a16="http://schemas.microsoft.com/office/drawing/2014/main" val="10001"/>
                  </a:ext>
                </a:extLst>
              </a:tr>
              <a:tr h="365802">
                <a:tc>
                  <a:txBody>
                    <a:bodyPr/>
                    <a:lstStyle/>
                    <a:p>
                      <a:pPr algn="ctr"/>
                      <a:r>
                        <a:rPr lang="de-DE" sz="1800" dirty="0"/>
                        <a:t>2</a:t>
                      </a:r>
                    </a:p>
                  </a:txBody>
                  <a:tcPr marT="45725" marB="45725" anchor="ctr" anchorCtr="1"/>
                </a:tc>
                <a:tc>
                  <a:txBody>
                    <a:bodyPr/>
                    <a:lstStyle/>
                    <a:p>
                      <a:r>
                        <a:rPr lang="de-DE" sz="1800" dirty="0"/>
                        <a:t>E</a:t>
                      </a:r>
                    </a:p>
                  </a:txBody>
                  <a:tcPr marT="45725" marB="45725" anchor="ctr"/>
                </a:tc>
                <a:tc>
                  <a:txBody>
                    <a:bodyPr/>
                    <a:lstStyle/>
                    <a:p>
                      <a:pPr algn="ctr"/>
                      <a:r>
                        <a:rPr lang="de-DE" sz="1800" dirty="0"/>
                        <a:t>3</a:t>
                      </a:r>
                    </a:p>
                  </a:txBody>
                  <a:tcPr marT="45725" marB="45725" anchor="ctr"/>
                </a:tc>
                <a:tc>
                  <a:txBody>
                    <a:bodyPr/>
                    <a:lstStyle/>
                    <a:p>
                      <a:r>
                        <a:rPr lang="de-DE" sz="1800" b="0" dirty="0"/>
                        <a:t>E, F, L, S</a:t>
                      </a:r>
                    </a:p>
                  </a:txBody>
                  <a:tcPr marT="45725" marB="45725" anchor="ctr"/>
                </a:tc>
                <a:tc>
                  <a:txBody>
                    <a:bodyPr/>
                    <a:lstStyle/>
                    <a:p>
                      <a:pPr algn="ctr"/>
                      <a:r>
                        <a:rPr lang="de-DE" sz="1800" b="0" dirty="0"/>
                        <a:t>3</a:t>
                      </a:r>
                    </a:p>
                  </a:txBody>
                  <a:tcPr marT="45725" marB="45725" anchor="ctr"/>
                </a:tc>
                <a:tc>
                  <a:txBody>
                    <a:bodyPr/>
                    <a:lstStyle/>
                    <a:p>
                      <a:r>
                        <a:rPr lang="de-DE" sz="1800" b="0" dirty="0"/>
                        <a:t>E, F, L, S</a:t>
                      </a:r>
                    </a:p>
                  </a:txBody>
                  <a:tcPr marT="45725" marB="45725" anchor="ctr"/>
                </a:tc>
                <a:tc>
                  <a:txBody>
                    <a:bodyPr/>
                    <a:lstStyle/>
                    <a:p>
                      <a:pPr algn="ctr"/>
                      <a:r>
                        <a:rPr lang="de-DE" sz="1800" dirty="0"/>
                        <a:t>3</a:t>
                      </a:r>
                    </a:p>
                  </a:txBody>
                  <a:tcPr marT="45725" marB="45725" anchor="ctr"/>
                </a:tc>
                <a:tc vMerge="1">
                  <a:txBody>
                    <a:bodyPr/>
                    <a:lstStyle/>
                    <a:p>
                      <a:pPr algn="ctr"/>
                      <a:endParaRPr lang="de-DE" dirty="0"/>
                    </a:p>
                  </a:txBody>
                  <a:tcPr/>
                </a:tc>
                <a:extLst>
                  <a:ext uri="{0D108BD9-81ED-4DB2-BD59-A6C34878D82A}">
                    <a16:rowId xmlns:a16="http://schemas.microsoft.com/office/drawing/2014/main" val="10002"/>
                  </a:ext>
                </a:extLst>
              </a:tr>
              <a:tr h="365802">
                <a:tc>
                  <a:txBody>
                    <a:bodyPr/>
                    <a:lstStyle/>
                    <a:p>
                      <a:pPr algn="ctr"/>
                      <a:r>
                        <a:rPr lang="de-DE" sz="1800" dirty="0"/>
                        <a:t>3</a:t>
                      </a:r>
                    </a:p>
                  </a:txBody>
                  <a:tcPr marT="45725" marB="45725" anchor="ctr" anchorCtr="1"/>
                </a:tc>
                <a:tc>
                  <a:txBody>
                    <a:bodyPr/>
                    <a:lstStyle/>
                    <a:p>
                      <a:r>
                        <a:rPr lang="de-DE" sz="1800" dirty="0"/>
                        <a:t>GE, GB, SW </a:t>
                      </a:r>
                    </a:p>
                  </a:txBody>
                  <a:tcPr marT="45725" marB="45725" anchor="ctr"/>
                </a:tc>
                <a:tc>
                  <a:txBody>
                    <a:bodyPr/>
                    <a:lstStyle/>
                    <a:p>
                      <a:pPr algn="ctr"/>
                      <a:r>
                        <a:rPr lang="de-DE" sz="1800" dirty="0"/>
                        <a:t>3</a:t>
                      </a:r>
                    </a:p>
                  </a:txBody>
                  <a:tcPr marT="45725" marB="45725" anchor="ctr"/>
                </a:tc>
                <a:tc>
                  <a:txBody>
                    <a:bodyPr/>
                    <a:lstStyle/>
                    <a:p>
                      <a:r>
                        <a:rPr lang="de-DE" sz="1800" b="0" dirty="0"/>
                        <a:t>GE, GB, SW </a:t>
                      </a:r>
                    </a:p>
                  </a:txBody>
                  <a:tcPr marT="45725" marB="45725" anchor="ctr"/>
                </a:tc>
                <a:tc>
                  <a:txBody>
                    <a:bodyPr/>
                    <a:lstStyle/>
                    <a:p>
                      <a:pPr algn="ctr"/>
                      <a:r>
                        <a:rPr lang="de-DE" sz="1800" b="0" dirty="0"/>
                        <a:t>3</a:t>
                      </a:r>
                    </a:p>
                  </a:txBody>
                  <a:tcPr marT="45725" marB="45725" anchor="ctr"/>
                </a:tc>
                <a:tc>
                  <a:txBody>
                    <a:bodyPr/>
                    <a:lstStyle/>
                    <a:p>
                      <a:r>
                        <a:rPr lang="de-DE" sz="1800" b="0" dirty="0"/>
                        <a:t>GE, GB, SW </a:t>
                      </a:r>
                    </a:p>
                  </a:txBody>
                  <a:tcPr marT="45725" marB="45725" anchor="ctr"/>
                </a:tc>
                <a:tc>
                  <a:txBody>
                    <a:bodyPr/>
                    <a:lstStyle/>
                    <a:p>
                      <a:pPr algn="ctr"/>
                      <a:r>
                        <a:rPr lang="de-DE" sz="1800" dirty="0"/>
                        <a:t>3</a:t>
                      </a:r>
                    </a:p>
                  </a:txBody>
                  <a:tcPr marT="45725" marB="45725" anchor="ctr"/>
                </a:tc>
                <a:tc vMerge="1">
                  <a:txBody>
                    <a:bodyPr/>
                    <a:lstStyle/>
                    <a:p>
                      <a:pPr algn="ctr"/>
                      <a:endParaRPr lang="de-DE" dirty="0"/>
                    </a:p>
                  </a:txBody>
                  <a:tcPr/>
                </a:tc>
                <a:extLst>
                  <a:ext uri="{0D108BD9-81ED-4DB2-BD59-A6C34878D82A}">
                    <a16:rowId xmlns:a16="http://schemas.microsoft.com/office/drawing/2014/main" val="10003"/>
                  </a:ext>
                </a:extLst>
              </a:tr>
              <a:tr h="365802">
                <a:tc>
                  <a:txBody>
                    <a:bodyPr/>
                    <a:lstStyle/>
                    <a:p>
                      <a:pPr algn="ctr"/>
                      <a:r>
                        <a:rPr lang="de-DE" sz="1800" dirty="0"/>
                        <a:t>4</a:t>
                      </a:r>
                    </a:p>
                  </a:txBody>
                  <a:tcPr marT="45725" marB="45725" anchor="ctr" anchorCtr="1"/>
                </a:tc>
                <a:tc>
                  <a:txBody>
                    <a:bodyPr/>
                    <a:lstStyle/>
                    <a:p>
                      <a:r>
                        <a:rPr lang="de-DE" sz="1800" dirty="0"/>
                        <a:t>M</a:t>
                      </a:r>
                    </a:p>
                  </a:txBody>
                  <a:tcPr marT="45725" marB="45725" anchor="ctr"/>
                </a:tc>
                <a:tc>
                  <a:txBody>
                    <a:bodyPr/>
                    <a:lstStyle/>
                    <a:p>
                      <a:pPr algn="ctr"/>
                      <a:r>
                        <a:rPr lang="de-DE" sz="1800" dirty="0"/>
                        <a:t>3</a:t>
                      </a:r>
                    </a:p>
                  </a:txBody>
                  <a:tcPr marT="45725" marB="45725" anchor="ctr"/>
                </a:tc>
                <a:tc>
                  <a:txBody>
                    <a:bodyPr/>
                    <a:lstStyle/>
                    <a:p>
                      <a:r>
                        <a:rPr lang="de-DE" sz="1800" b="1" dirty="0"/>
                        <a:t>M</a:t>
                      </a:r>
                      <a:r>
                        <a:rPr lang="de-DE" sz="1800" b="0" dirty="0"/>
                        <a:t>*</a:t>
                      </a:r>
                    </a:p>
                  </a:txBody>
                  <a:tcPr marT="45725" marB="45725" anchor="ctr"/>
                </a:tc>
                <a:tc>
                  <a:txBody>
                    <a:bodyPr/>
                    <a:lstStyle/>
                    <a:p>
                      <a:pPr algn="ctr"/>
                      <a:r>
                        <a:rPr lang="de-DE" sz="1800" b="1" dirty="0"/>
                        <a:t>5</a:t>
                      </a:r>
                    </a:p>
                  </a:txBody>
                  <a:tcPr marT="45725" marB="45725" anchor="ctr"/>
                </a:tc>
                <a:tc>
                  <a:txBody>
                    <a:bodyPr/>
                    <a:lstStyle/>
                    <a:p>
                      <a:r>
                        <a:rPr lang="de-DE" sz="1800" b="1" dirty="0"/>
                        <a:t>M</a:t>
                      </a:r>
                      <a:r>
                        <a:rPr lang="de-DE" sz="1800" b="0" dirty="0"/>
                        <a:t>*</a:t>
                      </a:r>
                    </a:p>
                  </a:txBody>
                  <a:tcPr marT="45725" marB="45725" anchor="ctr"/>
                </a:tc>
                <a:tc>
                  <a:txBody>
                    <a:bodyPr/>
                    <a:lstStyle/>
                    <a:p>
                      <a:pPr algn="ctr"/>
                      <a:r>
                        <a:rPr lang="de-DE" sz="1800" b="1" dirty="0"/>
                        <a:t>5</a:t>
                      </a:r>
                    </a:p>
                  </a:txBody>
                  <a:tcPr marT="45725" marB="45725" anchor="ctr"/>
                </a:tc>
                <a:tc vMerge="1">
                  <a:txBody>
                    <a:bodyPr/>
                    <a:lstStyle/>
                    <a:p>
                      <a:pPr algn="ctr"/>
                      <a:endParaRPr lang="de-DE" dirty="0"/>
                    </a:p>
                  </a:txBody>
                  <a:tcPr/>
                </a:tc>
                <a:extLst>
                  <a:ext uri="{0D108BD9-81ED-4DB2-BD59-A6C34878D82A}">
                    <a16:rowId xmlns:a16="http://schemas.microsoft.com/office/drawing/2014/main" val="10004"/>
                  </a:ext>
                </a:extLst>
              </a:tr>
              <a:tr h="365802">
                <a:tc>
                  <a:txBody>
                    <a:bodyPr/>
                    <a:lstStyle/>
                    <a:p>
                      <a:pPr algn="ctr"/>
                      <a:r>
                        <a:rPr lang="de-DE" sz="1800" dirty="0"/>
                        <a:t>5</a:t>
                      </a:r>
                    </a:p>
                  </a:txBody>
                  <a:tcPr marT="45725" marB="45725" anchor="ctr" anchorCtr="1"/>
                </a:tc>
                <a:tc>
                  <a:txBody>
                    <a:bodyPr/>
                    <a:lstStyle/>
                    <a:p>
                      <a:r>
                        <a:rPr lang="de-DE" sz="1800" dirty="0"/>
                        <a:t>BI, CH, PH</a:t>
                      </a:r>
                    </a:p>
                  </a:txBody>
                  <a:tcPr marT="45725" marB="45725" anchor="ctr"/>
                </a:tc>
                <a:tc>
                  <a:txBody>
                    <a:bodyPr/>
                    <a:lstStyle/>
                    <a:p>
                      <a:pPr algn="ctr"/>
                      <a:r>
                        <a:rPr lang="de-DE" sz="1800" dirty="0"/>
                        <a:t>3</a:t>
                      </a:r>
                    </a:p>
                  </a:txBody>
                  <a:tcPr marT="45725" marB="45725" anchor="ctr"/>
                </a:tc>
                <a:tc>
                  <a:txBody>
                    <a:bodyPr/>
                    <a:lstStyle/>
                    <a:p>
                      <a:r>
                        <a:rPr lang="de-DE" sz="1800" b="0" dirty="0"/>
                        <a:t>BI, CH, PH</a:t>
                      </a:r>
                    </a:p>
                  </a:txBody>
                  <a:tcPr marT="45725" marB="45725" anchor="ctr"/>
                </a:tc>
                <a:tc>
                  <a:txBody>
                    <a:bodyPr/>
                    <a:lstStyle/>
                    <a:p>
                      <a:pPr algn="ctr"/>
                      <a:r>
                        <a:rPr lang="de-DE" sz="1800" b="0" dirty="0"/>
                        <a:t>3</a:t>
                      </a:r>
                    </a:p>
                  </a:txBody>
                  <a:tcPr marT="45725" marB="45725" anchor="ctr"/>
                </a:tc>
                <a:tc>
                  <a:txBody>
                    <a:bodyPr/>
                    <a:lstStyle/>
                    <a:p>
                      <a:r>
                        <a:rPr lang="de-DE" sz="1800" b="0" dirty="0"/>
                        <a:t>BI, CH, PH</a:t>
                      </a:r>
                    </a:p>
                  </a:txBody>
                  <a:tcPr marT="45725" marB="45725" anchor="ctr"/>
                </a:tc>
                <a:tc>
                  <a:txBody>
                    <a:bodyPr/>
                    <a:lstStyle/>
                    <a:p>
                      <a:pPr algn="ctr"/>
                      <a:r>
                        <a:rPr lang="de-DE" sz="1800" dirty="0"/>
                        <a:t>3</a:t>
                      </a:r>
                    </a:p>
                  </a:txBody>
                  <a:tcPr marT="45725" marB="45725" anchor="ctr"/>
                </a:tc>
                <a:tc>
                  <a:txBody>
                    <a:bodyPr/>
                    <a:lstStyle/>
                    <a:p>
                      <a:pPr algn="ctr"/>
                      <a:endParaRPr lang="de-DE" sz="1800" dirty="0"/>
                    </a:p>
                  </a:txBody>
                  <a:tcPr marT="45725" marB="45725"/>
                </a:tc>
                <a:extLst>
                  <a:ext uri="{0D108BD9-81ED-4DB2-BD59-A6C34878D82A}">
                    <a16:rowId xmlns:a16="http://schemas.microsoft.com/office/drawing/2014/main" val="10005"/>
                  </a:ext>
                </a:extLst>
              </a:tr>
              <a:tr h="365802">
                <a:tc>
                  <a:txBody>
                    <a:bodyPr/>
                    <a:lstStyle/>
                    <a:p>
                      <a:pPr algn="ctr"/>
                      <a:r>
                        <a:rPr lang="de-DE" sz="1800" dirty="0"/>
                        <a:t>6</a:t>
                      </a:r>
                    </a:p>
                  </a:txBody>
                  <a:tcPr marT="45725" marB="45725" anchor="ctr" anchorCtr="1"/>
                </a:tc>
                <a:tc>
                  <a:txBody>
                    <a:bodyPr/>
                    <a:lstStyle/>
                    <a:p>
                      <a:r>
                        <a:rPr lang="de-DE" sz="1800" dirty="0"/>
                        <a:t>SP</a:t>
                      </a:r>
                    </a:p>
                  </a:txBody>
                  <a:tcPr marT="45725" marB="45725" anchor="ctr"/>
                </a:tc>
                <a:tc>
                  <a:txBody>
                    <a:bodyPr/>
                    <a:lstStyle/>
                    <a:p>
                      <a:pPr algn="ctr"/>
                      <a:r>
                        <a:rPr lang="de-DE" sz="1800" dirty="0"/>
                        <a:t>3</a:t>
                      </a:r>
                    </a:p>
                  </a:txBody>
                  <a:tcPr marT="45725" marB="45725" anchor="ctr"/>
                </a:tc>
                <a:tc>
                  <a:txBody>
                    <a:bodyPr/>
                    <a:lstStyle/>
                    <a:p>
                      <a:r>
                        <a:rPr lang="de-DE" sz="1800" dirty="0"/>
                        <a:t>SP</a:t>
                      </a:r>
                    </a:p>
                  </a:txBody>
                  <a:tcPr marT="45725" marB="45725" anchor="ctr"/>
                </a:tc>
                <a:tc>
                  <a:txBody>
                    <a:bodyPr/>
                    <a:lstStyle/>
                    <a:p>
                      <a:pPr algn="ctr"/>
                      <a:r>
                        <a:rPr lang="de-DE" sz="1800" dirty="0"/>
                        <a:t>3</a:t>
                      </a:r>
                    </a:p>
                  </a:txBody>
                  <a:tcPr marT="45725" marB="45725" anchor="ctr"/>
                </a:tc>
                <a:tc>
                  <a:txBody>
                    <a:bodyPr/>
                    <a:lstStyle/>
                    <a:p>
                      <a:r>
                        <a:rPr lang="de-DE" sz="1800" dirty="0"/>
                        <a:t>SP</a:t>
                      </a:r>
                    </a:p>
                  </a:txBody>
                  <a:tcPr marT="45725" marB="45725" anchor="ctr"/>
                </a:tc>
                <a:tc>
                  <a:txBody>
                    <a:bodyPr/>
                    <a:lstStyle/>
                    <a:p>
                      <a:pPr algn="ctr"/>
                      <a:r>
                        <a:rPr lang="de-DE" sz="1800" dirty="0"/>
                        <a:t>3</a:t>
                      </a:r>
                    </a:p>
                  </a:txBody>
                  <a:tcPr marT="45725" marB="45725" anchor="ctr"/>
                </a:tc>
                <a:tc>
                  <a:txBody>
                    <a:bodyPr/>
                    <a:lstStyle/>
                    <a:p>
                      <a:pPr algn="ctr"/>
                      <a:endParaRPr lang="de-DE" sz="1800" dirty="0"/>
                    </a:p>
                  </a:txBody>
                  <a:tcPr marT="45725" marB="45725"/>
                </a:tc>
                <a:extLst>
                  <a:ext uri="{0D108BD9-81ED-4DB2-BD59-A6C34878D82A}">
                    <a16:rowId xmlns:a16="http://schemas.microsoft.com/office/drawing/2014/main" val="10006"/>
                  </a:ext>
                </a:extLst>
              </a:tr>
              <a:tr h="365802">
                <a:tc>
                  <a:txBody>
                    <a:bodyPr/>
                    <a:lstStyle/>
                    <a:p>
                      <a:pPr algn="ctr"/>
                      <a:r>
                        <a:rPr lang="de-DE" sz="1800" dirty="0"/>
                        <a:t>7</a:t>
                      </a:r>
                    </a:p>
                  </a:txBody>
                  <a:tcPr marT="45725" marB="45725" anchor="ctr" anchorCtr="1"/>
                </a:tc>
                <a:tc>
                  <a:txBody>
                    <a:bodyPr/>
                    <a:lstStyle/>
                    <a:p>
                      <a:r>
                        <a:rPr lang="de-DE" sz="1800" dirty="0"/>
                        <a:t>2.</a:t>
                      </a:r>
                      <a:r>
                        <a:rPr lang="de-DE" sz="1800" baseline="0" dirty="0"/>
                        <a:t> FS, 2. NW</a:t>
                      </a:r>
                      <a:endParaRPr lang="de-DE" sz="1800" dirty="0"/>
                    </a:p>
                  </a:txBody>
                  <a:tcPr marT="45725" marB="45725" anchor="ctr"/>
                </a:tc>
                <a:tc>
                  <a:txBody>
                    <a:bodyPr/>
                    <a:lstStyle/>
                    <a:p>
                      <a:pPr algn="ctr"/>
                      <a:r>
                        <a:rPr lang="de-DE" sz="1800" dirty="0"/>
                        <a:t>3-4</a:t>
                      </a:r>
                    </a:p>
                  </a:txBody>
                  <a:tcPr marT="45725" marB="45725" anchor="ctr"/>
                </a:tc>
                <a:tc>
                  <a:txBody>
                    <a:bodyPr/>
                    <a:lstStyle/>
                    <a:p>
                      <a:r>
                        <a:rPr lang="de-DE" sz="1800" dirty="0"/>
                        <a:t>2. FS, 2. NW</a:t>
                      </a:r>
                    </a:p>
                  </a:txBody>
                  <a:tcPr marT="45725" marB="45725" anchor="ctr"/>
                </a:tc>
                <a:tc>
                  <a:txBody>
                    <a:bodyPr/>
                    <a:lstStyle/>
                    <a:p>
                      <a:pPr algn="ctr"/>
                      <a:r>
                        <a:rPr lang="de-DE" sz="1800" dirty="0"/>
                        <a:t>3-4</a:t>
                      </a:r>
                    </a:p>
                  </a:txBody>
                  <a:tcPr marT="45725" marB="45725" anchor="ctr"/>
                </a:tc>
                <a:tc>
                  <a:txBody>
                    <a:bodyPr/>
                    <a:lstStyle/>
                    <a:p>
                      <a:r>
                        <a:rPr lang="de-DE" sz="1800" dirty="0"/>
                        <a:t>2. FS, 2. NW</a:t>
                      </a:r>
                    </a:p>
                  </a:txBody>
                  <a:tcPr marT="45725" marB="45725" anchor="ctr"/>
                </a:tc>
                <a:tc>
                  <a:txBody>
                    <a:bodyPr/>
                    <a:lstStyle/>
                    <a:p>
                      <a:pPr algn="ctr"/>
                      <a:r>
                        <a:rPr lang="de-DE" sz="1800" dirty="0"/>
                        <a:t>3-4</a:t>
                      </a:r>
                    </a:p>
                  </a:txBody>
                  <a:tcPr marT="45725" marB="45725" anchor="ctr"/>
                </a:tc>
                <a:tc>
                  <a:txBody>
                    <a:bodyPr/>
                    <a:lstStyle/>
                    <a:p>
                      <a:pPr algn="ctr"/>
                      <a:endParaRPr lang="de-DE" sz="1800" dirty="0"/>
                    </a:p>
                  </a:txBody>
                  <a:tcPr marT="45725" marB="45725"/>
                </a:tc>
                <a:extLst>
                  <a:ext uri="{0D108BD9-81ED-4DB2-BD59-A6C34878D82A}">
                    <a16:rowId xmlns:a16="http://schemas.microsoft.com/office/drawing/2014/main" val="10007"/>
                  </a:ext>
                </a:extLst>
              </a:tr>
              <a:tr h="365802">
                <a:tc>
                  <a:txBody>
                    <a:bodyPr/>
                    <a:lstStyle/>
                    <a:p>
                      <a:pPr algn="ctr"/>
                      <a:r>
                        <a:rPr lang="de-DE" sz="1800" dirty="0"/>
                        <a:t>8</a:t>
                      </a:r>
                    </a:p>
                  </a:txBody>
                  <a:tcPr marT="45725" marB="45725" anchor="ctr" anchorCtr="1"/>
                </a:tc>
                <a:tc>
                  <a:txBody>
                    <a:bodyPr/>
                    <a:lstStyle/>
                    <a:p>
                      <a:r>
                        <a:rPr lang="de-DE" sz="1800" dirty="0"/>
                        <a:t>KU, MU</a:t>
                      </a:r>
                    </a:p>
                  </a:txBody>
                  <a:tcPr marT="45725" marB="45725" anchor="ctr"/>
                </a:tc>
                <a:tc>
                  <a:txBody>
                    <a:bodyPr/>
                    <a:lstStyle/>
                    <a:p>
                      <a:pPr algn="ctr"/>
                      <a:r>
                        <a:rPr lang="de-DE" sz="1800" dirty="0"/>
                        <a:t>3</a:t>
                      </a:r>
                    </a:p>
                  </a:txBody>
                  <a:tcPr marT="45725" marB="45725" anchor="ctr"/>
                </a:tc>
                <a:tc>
                  <a:txBody>
                    <a:bodyPr/>
                    <a:lstStyle/>
                    <a:p>
                      <a:r>
                        <a:rPr lang="de-DE" sz="1800" dirty="0"/>
                        <a:t>KU, MU, LIT</a:t>
                      </a:r>
                    </a:p>
                  </a:txBody>
                  <a:tcPr marT="45725" marB="45725" anchor="ctr"/>
                </a:tc>
                <a:tc>
                  <a:txBody>
                    <a:bodyPr/>
                    <a:lstStyle/>
                    <a:p>
                      <a:pPr algn="ctr"/>
                      <a:r>
                        <a:rPr lang="de-DE" sz="1800" dirty="0"/>
                        <a:t>3</a:t>
                      </a:r>
                    </a:p>
                  </a:txBody>
                  <a:tcPr marT="45725" marB="45725" anchor="ctr"/>
                </a:tc>
                <a:tc rowSpan="3">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dirty="0"/>
                        <a:t>KU, MU;  </a:t>
                      </a:r>
                    </a:p>
                    <a:p>
                      <a:pPr marL="0" marR="0" indent="0" algn="l" defTabSz="914400" rtl="0" eaLnBrk="1" fontAlgn="auto" latinLnBrk="0" hangingPunct="1">
                        <a:lnSpc>
                          <a:spcPct val="100000"/>
                        </a:lnSpc>
                        <a:spcBef>
                          <a:spcPts val="0"/>
                        </a:spcBef>
                        <a:spcAft>
                          <a:spcPts val="0"/>
                        </a:spcAft>
                        <a:buClrTx/>
                        <a:buSzTx/>
                        <a:buFontTx/>
                        <a:buNone/>
                        <a:tabLst/>
                        <a:defRPr/>
                      </a:pPr>
                      <a:r>
                        <a:rPr lang="de-DE" sz="1800" dirty="0"/>
                        <a:t>ER, KR, PL; 1. Wahlfach;</a:t>
                      </a:r>
                    </a:p>
                    <a:p>
                      <a:r>
                        <a:rPr lang="de-DE" sz="1800" dirty="0" err="1"/>
                        <a:t>GeZ</a:t>
                      </a:r>
                      <a:r>
                        <a:rPr lang="de-DE" sz="1800" dirty="0"/>
                        <a:t>, </a:t>
                      </a:r>
                      <a:r>
                        <a:rPr lang="de-DE" sz="1800" dirty="0" err="1"/>
                        <a:t>SwZ</a:t>
                      </a:r>
                      <a:endParaRPr lang="de-DE" sz="1800" dirty="0"/>
                    </a:p>
                  </a:txBody>
                  <a:tcPr marT="45725" marB="45725" anchor="ctr"/>
                </a:tc>
                <a:tc rowSpan="3">
                  <a:txBody>
                    <a:bodyPr/>
                    <a:lstStyle/>
                    <a:p>
                      <a:pPr algn="ctr"/>
                      <a:r>
                        <a:rPr lang="de-DE" sz="1800" dirty="0"/>
                        <a:t>9</a:t>
                      </a:r>
                    </a:p>
                  </a:txBody>
                  <a:tcPr marT="45725" marB="45725" anchor="ctr"/>
                </a:tc>
                <a:tc>
                  <a:txBody>
                    <a:bodyPr/>
                    <a:lstStyle/>
                    <a:p>
                      <a:pPr algn="ctr"/>
                      <a:endParaRPr lang="de-DE" sz="1800" dirty="0"/>
                    </a:p>
                  </a:txBody>
                  <a:tcPr marT="45725" marB="45725"/>
                </a:tc>
                <a:extLst>
                  <a:ext uri="{0D108BD9-81ED-4DB2-BD59-A6C34878D82A}">
                    <a16:rowId xmlns:a16="http://schemas.microsoft.com/office/drawing/2014/main" val="10008"/>
                  </a:ext>
                </a:extLst>
              </a:tr>
              <a:tr h="489333">
                <a:tc>
                  <a:txBody>
                    <a:bodyPr/>
                    <a:lstStyle/>
                    <a:p>
                      <a:pPr algn="ctr"/>
                      <a:r>
                        <a:rPr lang="de-DE" sz="1800" dirty="0"/>
                        <a:t>9</a:t>
                      </a:r>
                    </a:p>
                  </a:txBody>
                  <a:tcPr marT="45725" marB="45725" anchor="ctr"/>
                </a:tc>
                <a:tc>
                  <a:txBody>
                    <a:bodyPr/>
                    <a:lstStyle/>
                    <a:p>
                      <a:r>
                        <a:rPr lang="de-DE" sz="1800" dirty="0"/>
                        <a:t>ER,</a:t>
                      </a:r>
                      <a:r>
                        <a:rPr lang="de-DE" sz="1800" baseline="0" dirty="0"/>
                        <a:t> KR, PL</a:t>
                      </a:r>
                      <a:endParaRPr lang="de-DE" sz="1800" dirty="0"/>
                    </a:p>
                  </a:txBody>
                  <a:tcPr marT="45725" marB="45725" anchor="ctr"/>
                </a:tc>
                <a:tc>
                  <a:txBody>
                    <a:bodyPr/>
                    <a:lstStyle/>
                    <a:p>
                      <a:pPr algn="ctr"/>
                      <a:r>
                        <a:rPr lang="de-DE" sz="1800" dirty="0"/>
                        <a:t>3</a:t>
                      </a:r>
                    </a:p>
                  </a:txBody>
                  <a:tcPr marT="45725" marB="45725"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dirty="0"/>
                        <a:t>ER, KR, PL</a:t>
                      </a:r>
                    </a:p>
                  </a:txBody>
                  <a:tcPr marT="45725" marB="45725" anchor="ctr"/>
                </a:tc>
                <a:tc>
                  <a:txBody>
                    <a:bodyPr/>
                    <a:lstStyle/>
                    <a:p>
                      <a:pPr algn="ctr"/>
                      <a:r>
                        <a:rPr lang="de-DE" sz="1800" dirty="0"/>
                        <a:t>3</a:t>
                      </a:r>
                    </a:p>
                  </a:txBody>
                  <a:tcPr marT="45725" marB="45725" anchor="ctr"/>
                </a:tc>
                <a:tc v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de-DE" dirty="0"/>
                    </a:p>
                  </a:txBody>
                  <a:tcPr/>
                </a:tc>
                <a:tc vMerge="1">
                  <a:txBody>
                    <a:bodyPr/>
                    <a:lstStyle/>
                    <a:p>
                      <a:pPr algn="ctr"/>
                      <a:endParaRPr lang="de-DE" dirty="0"/>
                    </a:p>
                  </a:txBody>
                  <a:tcPr anchor="ctr" anchorCtr="1"/>
                </a:tc>
                <a:tc>
                  <a:txBody>
                    <a:bodyPr/>
                    <a:lstStyle/>
                    <a:p>
                      <a:endParaRPr lang="de-DE" sz="1800" dirty="0"/>
                    </a:p>
                  </a:txBody>
                  <a:tcPr marT="45725" marB="45725"/>
                </a:tc>
                <a:extLst>
                  <a:ext uri="{0D108BD9-81ED-4DB2-BD59-A6C34878D82A}">
                    <a16:rowId xmlns:a16="http://schemas.microsoft.com/office/drawing/2014/main" val="10009"/>
                  </a:ext>
                </a:extLst>
              </a:tr>
              <a:tr h="608073">
                <a:tc>
                  <a:txBody>
                    <a:bodyPr/>
                    <a:lstStyle/>
                    <a:p>
                      <a:pPr algn="ctr"/>
                      <a:r>
                        <a:rPr lang="de-DE" sz="1800" dirty="0"/>
                        <a:t>10</a:t>
                      </a:r>
                    </a:p>
                  </a:txBody>
                  <a:tcPr marT="45725" marB="45725" anchor="ctr" anchorCtr="1">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dirty="0"/>
                        <a:t>1. Wahlfach</a:t>
                      </a:r>
                    </a:p>
                  </a:txBody>
                  <a:tcPr marT="45725" marB="45725" anchor="ctr">
                    <a:solidFill>
                      <a:srgbClr val="E9EDF4"/>
                    </a:solidFill>
                  </a:tcPr>
                </a:tc>
                <a:tc>
                  <a:txBody>
                    <a:bodyPr/>
                    <a:lstStyle/>
                    <a:p>
                      <a:pPr algn="ctr"/>
                      <a:r>
                        <a:rPr lang="de-DE" sz="1800" dirty="0"/>
                        <a:t>3</a:t>
                      </a:r>
                    </a:p>
                  </a:txBody>
                  <a:tcPr marT="45725" marB="45725" anchor="ctr">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dirty="0"/>
                        <a:t>1. Wahlfach</a:t>
                      </a:r>
                    </a:p>
                  </a:txBody>
                  <a:tcPr marT="45725" marB="45725" anchor="ctr">
                    <a:solidFill>
                      <a:srgbClr val="E9EDF4"/>
                    </a:solidFill>
                  </a:tcPr>
                </a:tc>
                <a:tc>
                  <a:txBody>
                    <a:bodyPr/>
                    <a:lstStyle/>
                    <a:p>
                      <a:pPr algn="ctr"/>
                      <a:r>
                        <a:rPr lang="de-DE" sz="1800" dirty="0"/>
                        <a:t>3</a:t>
                      </a:r>
                    </a:p>
                  </a:txBody>
                  <a:tcPr marT="45725" marB="45725" anchor="ctr">
                    <a:solidFill>
                      <a:srgbClr val="E9EDF4"/>
                    </a:solidFill>
                  </a:tcPr>
                </a:tc>
                <a:tc vMerge="1">
                  <a:txBody>
                    <a:bodyPr/>
                    <a:lstStyle/>
                    <a:p>
                      <a:endParaRPr lang="de-DE"/>
                    </a:p>
                  </a:txBody>
                  <a:tcPr/>
                </a:tc>
                <a:tc vMerge="1">
                  <a:txBody>
                    <a:bodyPr/>
                    <a:lstStyle/>
                    <a:p>
                      <a:endParaRPr lang="de-DE"/>
                    </a:p>
                  </a:txBody>
                  <a:tcPr/>
                </a:tc>
                <a:tc>
                  <a:txBody>
                    <a:bodyPr/>
                    <a:lstStyle/>
                    <a:p>
                      <a:endParaRPr lang="de-DE" sz="1800" dirty="0"/>
                    </a:p>
                  </a:txBody>
                  <a:tcPr marT="45725" marB="45725">
                    <a:solidFill>
                      <a:srgbClr val="E9EDF4"/>
                    </a:solidFill>
                  </a:tcPr>
                </a:tc>
                <a:extLst>
                  <a:ext uri="{0D108BD9-81ED-4DB2-BD59-A6C34878D82A}">
                    <a16:rowId xmlns:a16="http://schemas.microsoft.com/office/drawing/2014/main" val="10010"/>
                  </a:ext>
                </a:extLst>
              </a:tr>
              <a:tr h="370883">
                <a:tc>
                  <a:txBody>
                    <a:bodyPr/>
                    <a:lstStyle/>
                    <a:p>
                      <a:pPr algn="ctr"/>
                      <a:r>
                        <a:rPr lang="de-DE" sz="1800" dirty="0"/>
                        <a:t>11</a:t>
                      </a:r>
                    </a:p>
                  </a:txBody>
                  <a:tcPr marT="45725" marB="45725" anchor="ctr" anchorCtr="1">
                    <a:solidFill>
                      <a:srgbClr val="D0D8E8"/>
                    </a:solidFill>
                  </a:tcPr>
                </a:tc>
                <a:tc>
                  <a:txBody>
                    <a:bodyPr/>
                    <a:lstStyle/>
                    <a:p>
                      <a:r>
                        <a:rPr lang="de-DE" sz="1800" dirty="0"/>
                        <a:t>2. Wahlfach</a:t>
                      </a:r>
                    </a:p>
                  </a:txBody>
                  <a:tcPr marT="45725" marB="45725" anchor="ctr">
                    <a:solidFill>
                      <a:srgbClr val="D0D8E8"/>
                    </a:solidFill>
                  </a:tcPr>
                </a:tc>
                <a:tc>
                  <a:txBody>
                    <a:bodyPr/>
                    <a:lstStyle/>
                    <a:p>
                      <a:pPr algn="ctr"/>
                      <a:r>
                        <a:rPr lang="de-DE" sz="1800" dirty="0"/>
                        <a:t>3</a:t>
                      </a:r>
                    </a:p>
                  </a:txBody>
                  <a:tcPr marT="45725" marB="45725" anchor="ctr">
                    <a:solidFill>
                      <a:srgbClr val="D0D8E8"/>
                    </a:solidFill>
                  </a:tcPr>
                </a:tc>
                <a:tc>
                  <a:txBody>
                    <a:bodyPr/>
                    <a:lstStyle/>
                    <a:p>
                      <a:endParaRPr lang="de-DE" sz="1800" dirty="0"/>
                    </a:p>
                  </a:txBody>
                  <a:tcPr marT="45725" marB="45725" anchor="ctr">
                    <a:solidFill>
                      <a:srgbClr val="D0D8E8"/>
                    </a:solidFill>
                  </a:tcPr>
                </a:tc>
                <a:tc>
                  <a:txBody>
                    <a:bodyPr/>
                    <a:lstStyle/>
                    <a:p>
                      <a:pPr algn="ctr"/>
                      <a:endParaRPr lang="de-DE" sz="1800" dirty="0"/>
                    </a:p>
                  </a:txBody>
                  <a:tcPr marT="45725" marB="45725" anchor="ctr">
                    <a:solidFill>
                      <a:srgbClr val="D0D8E8"/>
                    </a:solidFill>
                  </a:tcPr>
                </a:tc>
                <a:tc>
                  <a:txBody>
                    <a:bodyPr/>
                    <a:lstStyle/>
                    <a:p>
                      <a:endParaRPr lang="de-DE" sz="1800" dirty="0"/>
                    </a:p>
                  </a:txBody>
                  <a:tcPr marT="45725" marB="45725" anchor="ctr">
                    <a:solidFill>
                      <a:srgbClr val="D0D8E8"/>
                    </a:solidFill>
                  </a:tcPr>
                </a:tc>
                <a:tc>
                  <a:txBody>
                    <a:bodyPr/>
                    <a:lstStyle/>
                    <a:p>
                      <a:pPr algn="ctr"/>
                      <a:endParaRPr lang="de-DE" sz="1800" dirty="0"/>
                    </a:p>
                  </a:txBody>
                  <a:tcPr marT="45725" marB="45725" anchor="ctr">
                    <a:solidFill>
                      <a:srgbClr val="D0D8E8"/>
                    </a:solidFill>
                  </a:tcPr>
                </a:tc>
                <a:tc>
                  <a:txBody>
                    <a:bodyPr/>
                    <a:lstStyle/>
                    <a:p>
                      <a:endParaRPr lang="de-DE" sz="1800" dirty="0"/>
                    </a:p>
                  </a:txBody>
                  <a:tcPr marT="45725" marB="45725">
                    <a:solidFill>
                      <a:srgbClr val="D0D8E8"/>
                    </a:solidFill>
                  </a:tcPr>
                </a:tc>
                <a:extLst>
                  <a:ext uri="{0D108BD9-81ED-4DB2-BD59-A6C34878D82A}">
                    <a16:rowId xmlns:a16="http://schemas.microsoft.com/office/drawing/2014/main" val="10011"/>
                  </a:ext>
                </a:extLst>
              </a:tr>
              <a:tr h="365802">
                <a:tc>
                  <a:txBody>
                    <a:bodyPr/>
                    <a:lstStyle/>
                    <a:p>
                      <a:pPr algn="ctr"/>
                      <a:endParaRPr lang="de-DE" sz="1800" dirty="0"/>
                    </a:p>
                  </a:txBody>
                  <a:tcPr marT="45725" marB="45725" anchor="ctr" anchorCtr="1">
                    <a:solidFill>
                      <a:srgbClr val="E9EDF4"/>
                    </a:solidFill>
                  </a:tcPr>
                </a:tc>
                <a:tc>
                  <a:txBody>
                    <a:bodyPr/>
                    <a:lstStyle/>
                    <a:p>
                      <a:r>
                        <a:rPr lang="de-DE" sz="1800" dirty="0"/>
                        <a:t>EV, MV, FV</a:t>
                      </a:r>
                    </a:p>
                  </a:txBody>
                  <a:tcPr marT="45725" marB="45725" anchor="ctr">
                    <a:solidFill>
                      <a:srgbClr val="E9EDF4"/>
                    </a:solidFill>
                  </a:tcPr>
                </a:tc>
                <a:tc>
                  <a:txBody>
                    <a:bodyPr/>
                    <a:lstStyle/>
                    <a:p>
                      <a:pPr algn="ctr"/>
                      <a:r>
                        <a:rPr lang="de-DE" sz="1800" dirty="0"/>
                        <a:t>0-2</a:t>
                      </a:r>
                    </a:p>
                  </a:txBody>
                  <a:tcPr marT="45725" marB="45725" anchor="ctr">
                    <a:solidFill>
                      <a:srgbClr val="E9EDF4"/>
                    </a:solidFill>
                  </a:tcPr>
                </a:tc>
                <a:tc>
                  <a:txBody>
                    <a:bodyPr/>
                    <a:lstStyle/>
                    <a:p>
                      <a:endParaRPr lang="de-DE" sz="1800" dirty="0"/>
                    </a:p>
                  </a:txBody>
                  <a:tcPr marT="45725" marB="45725" anchor="ctr">
                    <a:solidFill>
                      <a:srgbClr val="E9EDF4"/>
                    </a:solidFill>
                  </a:tcPr>
                </a:tc>
                <a:tc>
                  <a:txBody>
                    <a:bodyPr/>
                    <a:lstStyle/>
                    <a:p>
                      <a:pPr algn="ctr"/>
                      <a:endParaRPr lang="de-DE" sz="1800" dirty="0"/>
                    </a:p>
                  </a:txBody>
                  <a:tcPr marT="45725" marB="45725" anchor="ctr">
                    <a:solidFill>
                      <a:srgbClr val="E9EDF4"/>
                    </a:solidFill>
                  </a:tcPr>
                </a:tc>
                <a:tc>
                  <a:txBody>
                    <a:bodyPr/>
                    <a:lstStyle/>
                    <a:p>
                      <a:endParaRPr lang="de-DE" sz="1800" dirty="0"/>
                    </a:p>
                  </a:txBody>
                  <a:tcPr marT="45725" marB="45725" anchor="ctr">
                    <a:solidFill>
                      <a:srgbClr val="E9EDF4"/>
                    </a:solidFill>
                  </a:tcPr>
                </a:tc>
                <a:tc>
                  <a:txBody>
                    <a:bodyPr/>
                    <a:lstStyle/>
                    <a:p>
                      <a:pPr algn="ctr"/>
                      <a:endParaRPr lang="de-DE" sz="1800" dirty="0"/>
                    </a:p>
                  </a:txBody>
                  <a:tcPr marT="45725" marB="45725" anchor="ctr">
                    <a:solidFill>
                      <a:srgbClr val="E9EDF4"/>
                    </a:solidFill>
                  </a:tcPr>
                </a:tc>
                <a:tc>
                  <a:txBody>
                    <a:bodyPr/>
                    <a:lstStyle/>
                    <a:p>
                      <a:endParaRPr lang="de-DE" sz="1800" dirty="0"/>
                    </a:p>
                  </a:txBody>
                  <a:tcPr marT="45725" marB="45725">
                    <a:solidFill>
                      <a:srgbClr val="E9EDF4"/>
                    </a:solidFill>
                  </a:tcPr>
                </a:tc>
                <a:extLst>
                  <a:ext uri="{0D108BD9-81ED-4DB2-BD59-A6C34878D82A}">
                    <a16:rowId xmlns:a16="http://schemas.microsoft.com/office/drawing/2014/main" val="10012"/>
                  </a:ext>
                </a:extLst>
              </a:tr>
              <a:tr h="370883">
                <a:tc>
                  <a:txBody>
                    <a:bodyPr/>
                    <a:lstStyle/>
                    <a:p>
                      <a:pPr algn="ctr"/>
                      <a:endParaRPr lang="de-DE" sz="1800" dirty="0"/>
                    </a:p>
                  </a:txBody>
                  <a:tcPr marT="45725" marB="45725" anchor="ctr" anchorCtr="1">
                    <a:solidFill>
                      <a:srgbClr val="D0D8E8"/>
                    </a:solidFill>
                  </a:tcPr>
                </a:tc>
                <a:tc>
                  <a:txBody>
                    <a:bodyPr/>
                    <a:lstStyle/>
                    <a:p>
                      <a:endParaRPr lang="de-DE" sz="1800" dirty="0"/>
                    </a:p>
                  </a:txBody>
                  <a:tcPr marT="45725" marB="45725" anchor="ctr">
                    <a:solidFill>
                      <a:srgbClr val="D0D8E8"/>
                    </a:solidFill>
                  </a:tcPr>
                </a:tc>
                <a:tc>
                  <a:txBody>
                    <a:bodyPr/>
                    <a:lstStyle/>
                    <a:p>
                      <a:pPr algn="ctr"/>
                      <a:r>
                        <a:rPr lang="de-DE" sz="1800" dirty="0"/>
                        <a:t>34-36</a:t>
                      </a:r>
                    </a:p>
                  </a:txBody>
                  <a:tcPr marT="45725" marB="45725" anchor="ctr">
                    <a:solidFill>
                      <a:srgbClr val="D0D8E8"/>
                    </a:solidFill>
                  </a:tcPr>
                </a:tc>
                <a:tc>
                  <a:txBody>
                    <a:bodyPr/>
                    <a:lstStyle/>
                    <a:p>
                      <a:endParaRPr lang="de-DE" sz="1800" dirty="0"/>
                    </a:p>
                  </a:txBody>
                  <a:tcPr marT="45725" marB="45725" anchor="ctr">
                    <a:solidFill>
                      <a:srgbClr val="D0D8E8"/>
                    </a:solidFill>
                  </a:tcPr>
                </a:tc>
                <a:tc>
                  <a:txBody>
                    <a:bodyPr/>
                    <a:lstStyle/>
                    <a:p>
                      <a:pPr algn="ctr"/>
                      <a:r>
                        <a:rPr lang="de-DE" sz="1800" dirty="0"/>
                        <a:t>34-35</a:t>
                      </a:r>
                    </a:p>
                  </a:txBody>
                  <a:tcPr marT="45725" marB="45725" anchor="ctr">
                    <a:solidFill>
                      <a:srgbClr val="D0D8E8"/>
                    </a:solidFill>
                  </a:tcPr>
                </a:tc>
                <a:tc>
                  <a:txBody>
                    <a:bodyPr/>
                    <a:lstStyle/>
                    <a:p>
                      <a:endParaRPr lang="de-DE" sz="1800" dirty="0"/>
                    </a:p>
                  </a:txBody>
                  <a:tcPr marT="45725" marB="45725" anchor="ctr">
                    <a:solidFill>
                      <a:srgbClr val="D0D8E8"/>
                    </a:solidFill>
                  </a:tcPr>
                </a:tc>
                <a:tc>
                  <a:txBody>
                    <a:bodyPr/>
                    <a:lstStyle/>
                    <a:p>
                      <a:pPr algn="ctr"/>
                      <a:r>
                        <a:rPr lang="de-DE" sz="1800" dirty="0"/>
                        <a:t>34-35</a:t>
                      </a:r>
                    </a:p>
                  </a:txBody>
                  <a:tcPr marT="45725" marB="45725" anchor="ctr">
                    <a:solidFill>
                      <a:srgbClr val="D0D8E8"/>
                    </a:solidFill>
                  </a:tcPr>
                </a:tc>
                <a:tc>
                  <a:txBody>
                    <a:bodyPr/>
                    <a:lstStyle/>
                    <a:p>
                      <a:r>
                        <a:rPr lang="de-DE" sz="1800" dirty="0"/>
                        <a:t>102-106</a:t>
                      </a:r>
                    </a:p>
                  </a:txBody>
                  <a:tcPr marT="45725" marB="45725" anchor="ctr" anchorCtr="1">
                    <a:solidFill>
                      <a:srgbClr val="D0D8E8"/>
                    </a:solidFill>
                  </a:tcPr>
                </a:tc>
                <a:extLst>
                  <a:ext uri="{0D108BD9-81ED-4DB2-BD59-A6C34878D82A}">
                    <a16:rowId xmlns:a16="http://schemas.microsoft.com/office/drawing/2014/main" val="10013"/>
                  </a:ext>
                </a:extLst>
              </a:tr>
            </a:tbl>
          </a:graphicData>
        </a:graphic>
      </p:graphicFrame>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el 1"/>
          <p:cNvSpPr>
            <a:spLocks noGrp="1"/>
          </p:cNvSpPr>
          <p:nvPr>
            <p:ph type="title"/>
          </p:nvPr>
        </p:nvSpPr>
        <p:spPr/>
        <p:txBody>
          <a:bodyPr/>
          <a:lstStyle/>
          <a:p>
            <a:pPr eaLnBrk="1" hangingPunct="1"/>
            <a:r>
              <a:rPr lang="de-DE" sz="3600" dirty="0">
                <a:solidFill>
                  <a:srgbClr val="FFFF00"/>
                </a:solidFill>
              </a:rPr>
              <a:t>Stundenplan EF (Beispiel)                                                     </a:t>
            </a:r>
            <a:br>
              <a:rPr lang="de-DE" sz="3600" dirty="0">
                <a:solidFill>
                  <a:srgbClr val="FFFF00"/>
                </a:solidFill>
              </a:rPr>
            </a:br>
            <a:endParaRPr lang="de-DE" sz="3600" dirty="0">
              <a:solidFill>
                <a:srgbClr val="FFFF00"/>
              </a:solidFill>
            </a:endParaRP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384325884"/>
              </p:ext>
            </p:extLst>
          </p:nvPr>
        </p:nvGraphicFramePr>
        <p:xfrm>
          <a:off x="457200" y="1988840"/>
          <a:ext cx="8175826" cy="3786600"/>
        </p:xfrm>
        <a:graphic>
          <a:graphicData uri="http://schemas.openxmlformats.org/drawingml/2006/table">
            <a:tbl>
              <a:tblPr firstRow="1" bandRow="1">
                <a:tableStyleId>{5C22544A-7EE6-4342-B048-85BDC9FD1C3A}</a:tableStyleId>
              </a:tblPr>
              <a:tblGrid>
                <a:gridCol w="845911">
                  <a:extLst>
                    <a:ext uri="{9D8B030D-6E8A-4147-A177-3AD203B41FA5}">
                      <a16:colId xmlns:a16="http://schemas.microsoft.com/office/drawing/2014/main" val="20000"/>
                    </a:ext>
                  </a:extLst>
                </a:gridCol>
                <a:gridCol w="1465983">
                  <a:extLst>
                    <a:ext uri="{9D8B030D-6E8A-4147-A177-3AD203B41FA5}">
                      <a16:colId xmlns:a16="http://schemas.microsoft.com/office/drawing/2014/main" val="20001"/>
                    </a:ext>
                  </a:extLst>
                </a:gridCol>
                <a:gridCol w="1465983">
                  <a:extLst>
                    <a:ext uri="{9D8B030D-6E8A-4147-A177-3AD203B41FA5}">
                      <a16:colId xmlns:a16="http://schemas.microsoft.com/office/drawing/2014/main" val="20002"/>
                    </a:ext>
                  </a:extLst>
                </a:gridCol>
                <a:gridCol w="1465983">
                  <a:extLst>
                    <a:ext uri="{9D8B030D-6E8A-4147-A177-3AD203B41FA5}">
                      <a16:colId xmlns:a16="http://schemas.microsoft.com/office/drawing/2014/main" val="20003"/>
                    </a:ext>
                  </a:extLst>
                </a:gridCol>
                <a:gridCol w="1465983">
                  <a:extLst>
                    <a:ext uri="{9D8B030D-6E8A-4147-A177-3AD203B41FA5}">
                      <a16:colId xmlns:a16="http://schemas.microsoft.com/office/drawing/2014/main" val="20004"/>
                    </a:ext>
                  </a:extLst>
                </a:gridCol>
                <a:gridCol w="1465983">
                  <a:extLst>
                    <a:ext uri="{9D8B030D-6E8A-4147-A177-3AD203B41FA5}">
                      <a16:colId xmlns:a16="http://schemas.microsoft.com/office/drawing/2014/main" val="20005"/>
                    </a:ext>
                  </a:extLst>
                </a:gridCol>
              </a:tblGrid>
              <a:tr h="370883">
                <a:tc>
                  <a:txBody>
                    <a:bodyPr/>
                    <a:lstStyle/>
                    <a:p>
                      <a:pPr algn="ctr"/>
                      <a:r>
                        <a:rPr lang="de-DE" sz="1800" dirty="0"/>
                        <a:t>Std.</a:t>
                      </a:r>
                    </a:p>
                  </a:txBody>
                  <a:tcPr marT="45725" marB="45725" anchor="ctr" anchorCtr="1"/>
                </a:tc>
                <a:tc>
                  <a:txBody>
                    <a:bodyPr/>
                    <a:lstStyle/>
                    <a:p>
                      <a:r>
                        <a:rPr lang="de-DE" sz="1800" dirty="0"/>
                        <a:t>Mo</a:t>
                      </a:r>
                    </a:p>
                  </a:txBody>
                  <a:tcPr marT="45725" marB="45725" anchor="ctr" anchorCtr="1"/>
                </a:tc>
                <a:tc>
                  <a:txBody>
                    <a:bodyPr/>
                    <a:lstStyle/>
                    <a:p>
                      <a:pPr algn="ctr"/>
                      <a:r>
                        <a:rPr lang="de-DE" sz="1800" dirty="0"/>
                        <a:t>Di</a:t>
                      </a:r>
                    </a:p>
                  </a:txBody>
                  <a:tcPr marT="45725" marB="45725" anchor="ctr" anchorCtr="1"/>
                </a:tc>
                <a:tc>
                  <a:txBody>
                    <a:bodyPr/>
                    <a:lstStyle/>
                    <a:p>
                      <a:r>
                        <a:rPr lang="de-DE" sz="1800" dirty="0"/>
                        <a:t>Mi</a:t>
                      </a:r>
                    </a:p>
                  </a:txBody>
                  <a:tcPr marT="45725" marB="45725" anchor="ctr" anchorCtr="1"/>
                </a:tc>
                <a:tc>
                  <a:txBody>
                    <a:bodyPr/>
                    <a:lstStyle/>
                    <a:p>
                      <a:pPr algn="ctr"/>
                      <a:r>
                        <a:rPr lang="de-DE" sz="1800" dirty="0"/>
                        <a:t>Do</a:t>
                      </a:r>
                    </a:p>
                  </a:txBody>
                  <a:tcPr marT="45725" marB="45725" anchor="ctr" anchorCtr="1"/>
                </a:tc>
                <a:tc>
                  <a:txBody>
                    <a:bodyPr/>
                    <a:lstStyle/>
                    <a:p>
                      <a:r>
                        <a:rPr lang="de-DE" sz="1800" dirty="0"/>
                        <a:t>Fr</a:t>
                      </a:r>
                    </a:p>
                  </a:txBody>
                  <a:tcPr marT="45725" marB="45725" anchor="ctr" anchorCtr="1"/>
                </a:tc>
                <a:extLst>
                  <a:ext uri="{0D108BD9-81ED-4DB2-BD59-A6C34878D82A}">
                    <a16:rowId xmlns:a16="http://schemas.microsoft.com/office/drawing/2014/main" val="10000"/>
                  </a:ext>
                </a:extLst>
              </a:tr>
              <a:tr h="365802">
                <a:tc>
                  <a:txBody>
                    <a:bodyPr/>
                    <a:lstStyle/>
                    <a:p>
                      <a:pPr algn="ctr"/>
                      <a:r>
                        <a:rPr lang="de-DE" sz="1800" b="1" dirty="0"/>
                        <a:t>1</a:t>
                      </a:r>
                    </a:p>
                  </a:txBody>
                  <a:tcPr marT="45725" marB="45725" anchor="ctr" anchorCtr="1"/>
                </a:tc>
                <a:tc>
                  <a:txBody>
                    <a:bodyPr/>
                    <a:lstStyle/>
                    <a:p>
                      <a:pPr algn="ctr"/>
                      <a:r>
                        <a:rPr lang="de-DE" sz="1800" dirty="0" err="1"/>
                        <a:t>SoWi</a:t>
                      </a:r>
                      <a:endParaRPr lang="de-DE" sz="1800" dirty="0"/>
                    </a:p>
                  </a:txBody>
                  <a:tcPr marT="45725" marB="45725" anchor="ctr"/>
                </a:tc>
                <a:tc>
                  <a:txBody>
                    <a:bodyPr/>
                    <a:lstStyle/>
                    <a:p>
                      <a:pPr algn="ctr"/>
                      <a:r>
                        <a:rPr lang="de-DE" sz="1800" dirty="0"/>
                        <a:t>Physik</a:t>
                      </a:r>
                    </a:p>
                  </a:txBody>
                  <a:tcPr marT="45725" marB="45725" anchor="ctr"/>
                </a:tc>
                <a:tc>
                  <a:txBody>
                    <a:bodyPr/>
                    <a:lstStyle/>
                    <a:p>
                      <a:pPr algn="ctr"/>
                      <a:r>
                        <a:rPr lang="de-DE" sz="1800" b="0" dirty="0"/>
                        <a:t>Kunst</a:t>
                      </a:r>
                    </a:p>
                  </a:txBody>
                  <a:tcPr marT="45725" marB="45725" anchor="ctr"/>
                </a:tc>
                <a:tc>
                  <a:txBody>
                    <a:bodyPr/>
                    <a:lstStyle/>
                    <a:p>
                      <a:pPr algn="ctr"/>
                      <a:r>
                        <a:rPr lang="de-DE" sz="1800" b="0" dirty="0"/>
                        <a:t>Spanisch</a:t>
                      </a:r>
                    </a:p>
                  </a:txBody>
                  <a:tcPr marT="45725" marB="45725" anchor="ctr"/>
                </a:tc>
                <a:tc>
                  <a:txBody>
                    <a:bodyPr/>
                    <a:lstStyle/>
                    <a:p>
                      <a:pPr algn="ctr"/>
                      <a:r>
                        <a:rPr lang="de-DE" sz="1800" b="0" dirty="0"/>
                        <a:t>Religion</a:t>
                      </a:r>
                    </a:p>
                  </a:txBody>
                  <a:tcPr marT="45725" marB="45725" anchor="ctr"/>
                </a:tc>
                <a:extLst>
                  <a:ext uri="{0D108BD9-81ED-4DB2-BD59-A6C34878D82A}">
                    <a16:rowId xmlns:a16="http://schemas.microsoft.com/office/drawing/2014/main" val="10001"/>
                  </a:ext>
                </a:extLst>
              </a:tr>
              <a:tr h="365802">
                <a:tc>
                  <a:txBody>
                    <a:bodyPr/>
                    <a:lstStyle/>
                    <a:p>
                      <a:pPr algn="ctr"/>
                      <a:r>
                        <a:rPr lang="de-DE" sz="1800" b="1" dirty="0"/>
                        <a:t>2</a:t>
                      </a:r>
                    </a:p>
                  </a:txBody>
                  <a:tcPr marT="45725" marB="45725" anchor="ctr" anchorCtr="1"/>
                </a:tc>
                <a:tc>
                  <a:txBody>
                    <a:bodyPr/>
                    <a:lstStyle/>
                    <a:p>
                      <a:pPr algn="ctr"/>
                      <a:r>
                        <a:rPr lang="de-DE" sz="1800" dirty="0"/>
                        <a:t>Spanisch</a:t>
                      </a:r>
                    </a:p>
                  </a:txBody>
                  <a:tcPr marT="45725" marB="45725" anchor="ctr"/>
                </a:tc>
                <a:tc>
                  <a:txBody>
                    <a:bodyPr/>
                    <a:lstStyle/>
                    <a:p>
                      <a:pPr algn="ctr"/>
                      <a:r>
                        <a:rPr lang="de-DE" sz="1800" dirty="0"/>
                        <a:t>Kunst</a:t>
                      </a:r>
                    </a:p>
                  </a:txBody>
                  <a:tcPr marT="45725" marB="45725" anchor="ctr"/>
                </a:tc>
                <a:tc>
                  <a:txBody>
                    <a:bodyPr/>
                    <a:lstStyle/>
                    <a:p>
                      <a:pPr algn="ctr"/>
                      <a:r>
                        <a:rPr lang="de-DE" sz="1800" b="0" dirty="0"/>
                        <a:t>Mathematik</a:t>
                      </a:r>
                    </a:p>
                  </a:txBody>
                  <a:tcPr marT="45725" marB="45725" anchor="ctr"/>
                </a:tc>
                <a:tc>
                  <a:txBody>
                    <a:bodyPr/>
                    <a:lstStyle/>
                    <a:p>
                      <a:pPr algn="ctr"/>
                      <a:r>
                        <a:rPr lang="de-DE" sz="1800" b="0" dirty="0"/>
                        <a:t>Physik</a:t>
                      </a:r>
                    </a:p>
                  </a:txBody>
                  <a:tcPr marT="45725" marB="45725" anchor="ctr"/>
                </a:tc>
                <a:tc>
                  <a:txBody>
                    <a:bodyPr/>
                    <a:lstStyle/>
                    <a:p>
                      <a:pPr algn="ctr"/>
                      <a:r>
                        <a:rPr lang="de-DE" sz="1800" b="0" dirty="0"/>
                        <a:t>Englisch</a:t>
                      </a:r>
                    </a:p>
                  </a:txBody>
                  <a:tcPr marT="45725" marB="45725" anchor="ctr"/>
                </a:tc>
                <a:extLst>
                  <a:ext uri="{0D108BD9-81ED-4DB2-BD59-A6C34878D82A}">
                    <a16:rowId xmlns:a16="http://schemas.microsoft.com/office/drawing/2014/main" val="10002"/>
                  </a:ext>
                </a:extLst>
              </a:tr>
              <a:tr h="246838">
                <a:tc>
                  <a:txBody>
                    <a:bodyPr/>
                    <a:lstStyle/>
                    <a:p>
                      <a:pPr algn="ctr"/>
                      <a:r>
                        <a:rPr lang="de-DE" sz="1400" b="1" dirty="0"/>
                        <a:t>Pause</a:t>
                      </a:r>
                    </a:p>
                  </a:txBody>
                  <a:tcPr marT="45725" marB="45725" anchor="ctr" anchorCtr="1">
                    <a:solidFill>
                      <a:schemeClr val="bg1">
                        <a:lumMod val="75000"/>
                      </a:schemeClr>
                    </a:solidFill>
                  </a:tcPr>
                </a:tc>
                <a:tc>
                  <a:txBody>
                    <a:bodyPr/>
                    <a:lstStyle/>
                    <a:p>
                      <a:pPr algn="ctr"/>
                      <a:endParaRPr lang="de-DE" sz="1800" dirty="0"/>
                    </a:p>
                  </a:txBody>
                  <a:tcPr marT="45725" marB="45725" anchor="ctr">
                    <a:solidFill>
                      <a:schemeClr val="bg1">
                        <a:lumMod val="75000"/>
                      </a:schemeClr>
                    </a:solidFill>
                  </a:tcPr>
                </a:tc>
                <a:tc>
                  <a:txBody>
                    <a:bodyPr/>
                    <a:lstStyle/>
                    <a:p>
                      <a:pPr algn="ctr"/>
                      <a:endParaRPr lang="de-DE" sz="1800" dirty="0"/>
                    </a:p>
                  </a:txBody>
                  <a:tcPr marT="45725" marB="45725" anchor="ctr">
                    <a:solidFill>
                      <a:schemeClr val="bg1">
                        <a:lumMod val="75000"/>
                      </a:schemeClr>
                    </a:solidFill>
                  </a:tcPr>
                </a:tc>
                <a:tc>
                  <a:txBody>
                    <a:bodyPr/>
                    <a:lstStyle/>
                    <a:p>
                      <a:pPr algn="ctr"/>
                      <a:endParaRPr lang="de-DE" sz="1800" b="0" dirty="0"/>
                    </a:p>
                  </a:txBody>
                  <a:tcPr marT="45725" marB="45725" anchor="ctr">
                    <a:solidFill>
                      <a:schemeClr val="bg1">
                        <a:lumMod val="75000"/>
                      </a:schemeClr>
                    </a:solidFill>
                  </a:tcPr>
                </a:tc>
                <a:tc>
                  <a:txBody>
                    <a:bodyPr/>
                    <a:lstStyle/>
                    <a:p>
                      <a:pPr algn="ctr"/>
                      <a:endParaRPr lang="de-DE" sz="1800" b="0" dirty="0"/>
                    </a:p>
                  </a:txBody>
                  <a:tcPr marT="45725" marB="45725" anchor="ctr">
                    <a:solidFill>
                      <a:schemeClr val="bg1">
                        <a:lumMod val="75000"/>
                      </a:schemeClr>
                    </a:solidFill>
                  </a:tcPr>
                </a:tc>
                <a:tc>
                  <a:txBody>
                    <a:bodyPr/>
                    <a:lstStyle/>
                    <a:p>
                      <a:pPr algn="ctr"/>
                      <a:endParaRPr lang="de-DE" sz="1800" b="0" dirty="0"/>
                    </a:p>
                  </a:txBody>
                  <a:tcPr marT="45725" marB="45725" anchor="ctr">
                    <a:solidFill>
                      <a:schemeClr val="bg1">
                        <a:lumMod val="75000"/>
                      </a:schemeClr>
                    </a:solidFill>
                  </a:tcPr>
                </a:tc>
                <a:extLst>
                  <a:ext uri="{0D108BD9-81ED-4DB2-BD59-A6C34878D82A}">
                    <a16:rowId xmlns:a16="http://schemas.microsoft.com/office/drawing/2014/main" val="10003"/>
                  </a:ext>
                </a:extLst>
              </a:tr>
              <a:tr h="365802">
                <a:tc>
                  <a:txBody>
                    <a:bodyPr/>
                    <a:lstStyle/>
                    <a:p>
                      <a:pPr algn="ctr"/>
                      <a:r>
                        <a:rPr lang="de-DE" sz="1800" b="1" dirty="0"/>
                        <a:t>3</a:t>
                      </a:r>
                    </a:p>
                  </a:txBody>
                  <a:tcPr marT="45725" marB="45725" anchor="ctr" anchorCtr="1"/>
                </a:tc>
                <a:tc>
                  <a:txBody>
                    <a:bodyPr/>
                    <a:lstStyle/>
                    <a:p>
                      <a:pPr algn="ctr"/>
                      <a:r>
                        <a:rPr lang="de-DE" sz="1800" dirty="0"/>
                        <a:t>Deutsch</a:t>
                      </a:r>
                    </a:p>
                  </a:txBody>
                  <a:tcPr marT="45725" marB="45725" anchor="ctr"/>
                </a:tc>
                <a:tc>
                  <a:txBody>
                    <a:bodyPr/>
                    <a:lstStyle/>
                    <a:p>
                      <a:pPr algn="ctr"/>
                      <a:r>
                        <a:rPr lang="de-DE" sz="1800" dirty="0"/>
                        <a:t>Geschichte</a:t>
                      </a:r>
                    </a:p>
                  </a:txBody>
                  <a:tcPr marT="45725" marB="45725" anchor="ctr"/>
                </a:tc>
                <a:tc>
                  <a:txBody>
                    <a:bodyPr/>
                    <a:lstStyle/>
                    <a:p>
                      <a:pPr algn="ctr"/>
                      <a:r>
                        <a:rPr lang="de-DE" sz="1800" b="0" dirty="0" err="1"/>
                        <a:t>SoWi</a:t>
                      </a:r>
                      <a:endParaRPr lang="de-DE" sz="1800" b="0" dirty="0"/>
                    </a:p>
                  </a:txBody>
                  <a:tcPr marT="45725" marB="45725" anchor="ctr"/>
                </a:tc>
                <a:tc>
                  <a:txBody>
                    <a:bodyPr/>
                    <a:lstStyle/>
                    <a:p>
                      <a:pPr algn="ctr"/>
                      <a:r>
                        <a:rPr lang="de-DE" sz="1800" b="0" dirty="0"/>
                        <a:t>Religion</a:t>
                      </a:r>
                    </a:p>
                  </a:txBody>
                  <a:tcPr marT="45725" marB="45725" anchor="ctr"/>
                </a:tc>
                <a:tc>
                  <a:txBody>
                    <a:bodyPr/>
                    <a:lstStyle/>
                    <a:p>
                      <a:pPr algn="ctr"/>
                      <a:r>
                        <a:rPr lang="de-DE" sz="1800" b="0" dirty="0"/>
                        <a:t>Biologie</a:t>
                      </a:r>
                    </a:p>
                  </a:txBody>
                  <a:tcPr marT="45725" marB="45725" anchor="ctr"/>
                </a:tc>
                <a:extLst>
                  <a:ext uri="{0D108BD9-81ED-4DB2-BD59-A6C34878D82A}">
                    <a16:rowId xmlns:a16="http://schemas.microsoft.com/office/drawing/2014/main" val="10004"/>
                  </a:ext>
                </a:extLst>
              </a:tr>
              <a:tr h="365802">
                <a:tc>
                  <a:txBody>
                    <a:bodyPr/>
                    <a:lstStyle/>
                    <a:p>
                      <a:pPr algn="ctr"/>
                      <a:r>
                        <a:rPr lang="de-DE" sz="1800" b="1" dirty="0"/>
                        <a:t>4</a:t>
                      </a:r>
                    </a:p>
                  </a:txBody>
                  <a:tcPr marT="45725" marB="45725" anchor="ctr" anchorCtr="1"/>
                </a:tc>
                <a:tc>
                  <a:txBody>
                    <a:bodyPr/>
                    <a:lstStyle/>
                    <a:p>
                      <a:pPr algn="ctr"/>
                      <a:r>
                        <a:rPr lang="de-DE" sz="1800" dirty="0" err="1"/>
                        <a:t>Biol</a:t>
                      </a:r>
                      <a:r>
                        <a:rPr lang="de-DE" sz="1800" dirty="0"/>
                        <a:t>.</a:t>
                      </a:r>
                    </a:p>
                  </a:txBody>
                  <a:tcPr marT="45725" marB="45725" anchor="ctr"/>
                </a:tc>
                <a:tc>
                  <a:txBody>
                    <a:bodyPr/>
                    <a:lstStyle/>
                    <a:p>
                      <a:pPr algn="ctr"/>
                      <a:r>
                        <a:rPr lang="de-DE" sz="1800" dirty="0"/>
                        <a:t>Englisch</a:t>
                      </a:r>
                    </a:p>
                  </a:txBody>
                  <a:tcPr marT="45725" marB="45725" anchor="ctr"/>
                </a:tc>
                <a:tc>
                  <a:txBody>
                    <a:bodyPr/>
                    <a:lstStyle/>
                    <a:p>
                      <a:pPr algn="ctr"/>
                      <a:r>
                        <a:rPr lang="de-DE" sz="1800" b="0" dirty="0"/>
                        <a:t>Deutsch</a:t>
                      </a:r>
                    </a:p>
                  </a:txBody>
                  <a:tcPr marT="45725" marB="45725" anchor="ctr"/>
                </a:tc>
                <a:tc>
                  <a:txBody>
                    <a:bodyPr/>
                    <a:lstStyle/>
                    <a:p>
                      <a:pPr algn="ctr"/>
                      <a:r>
                        <a:rPr lang="de-DE" sz="1800" b="0" dirty="0"/>
                        <a:t>Geschichte</a:t>
                      </a:r>
                    </a:p>
                  </a:txBody>
                  <a:tcPr marT="45725" marB="45725" anchor="ctr"/>
                </a:tc>
                <a:tc>
                  <a:txBody>
                    <a:bodyPr/>
                    <a:lstStyle/>
                    <a:p>
                      <a:pPr algn="ctr"/>
                      <a:r>
                        <a:rPr lang="de-DE" sz="1800" b="0" dirty="0"/>
                        <a:t>Mathematik</a:t>
                      </a:r>
                    </a:p>
                  </a:txBody>
                  <a:tcPr marT="45725" marB="45725" anchor="ctr"/>
                </a:tc>
                <a:extLst>
                  <a:ext uri="{0D108BD9-81ED-4DB2-BD59-A6C34878D82A}">
                    <a16:rowId xmlns:a16="http://schemas.microsoft.com/office/drawing/2014/main" val="10005"/>
                  </a:ext>
                </a:extLst>
              </a:tr>
              <a:tr h="365802">
                <a:tc>
                  <a:txBody>
                    <a:bodyPr/>
                    <a:lstStyle/>
                    <a:p>
                      <a:pPr algn="ctr"/>
                      <a:r>
                        <a:rPr lang="de-DE" sz="1400" b="1" dirty="0"/>
                        <a:t>(5)</a:t>
                      </a:r>
                    </a:p>
                  </a:txBody>
                  <a:tcPr marT="45725" marB="45725" anchor="ctr" anchorCtr="1">
                    <a:solidFill>
                      <a:schemeClr val="bg1">
                        <a:lumMod val="75000"/>
                      </a:schemeClr>
                    </a:solidFill>
                  </a:tcPr>
                </a:tc>
                <a:tc>
                  <a:txBody>
                    <a:bodyPr/>
                    <a:lstStyle/>
                    <a:p>
                      <a:pPr algn="ctr"/>
                      <a:endParaRPr lang="de-DE" sz="1800" dirty="0"/>
                    </a:p>
                  </a:txBody>
                  <a:tcPr marT="45725" marB="45725" anchor="ctr">
                    <a:solidFill>
                      <a:schemeClr val="bg1">
                        <a:lumMod val="75000"/>
                      </a:schemeClr>
                    </a:solidFill>
                  </a:tcPr>
                </a:tc>
                <a:tc>
                  <a:txBody>
                    <a:bodyPr/>
                    <a:lstStyle/>
                    <a:p>
                      <a:pPr algn="ctr"/>
                      <a:endParaRPr lang="de-DE" sz="1800" dirty="0"/>
                    </a:p>
                  </a:txBody>
                  <a:tcPr marT="45725" marB="45725" anchor="ctr">
                    <a:solidFill>
                      <a:schemeClr val="bg1">
                        <a:lumMod val="75000"/>
                      </a:schemeClr>
                    </a:solidFill>
                  </a:tcPr>
                </a:tc>
                <a:tc>
                  <a:txBody>
                    <a:bodyPr/>
                    <a:lstStyle/>
                    <a:p>
                      <a:pPr algn="ctr"/>
                      <a:endParaRPr lang="de-DE" sz="1800" dirty="0"/>
                    </a:p>
                  </a:txBody>
                  <a:tcPr marT="45725" marB="45725" anchor="ctr">
                    <a:solidFill>
                      <a:schemeClr val="bg1">
                        <a:lumMod val="75000"/>
                      </a:schemeClr>
                    </a:solidFill>
                  </a:tcPr>
                </a:tc>
                <a:tc>
                  <a:txBody>
                    <a:bodyPr/>
                    <a:lstStyle/>
                    <a:p>
                      <a:pPr algn="ctr"/>
                      <a:endParaRPr lang="de-DE" sz="1800" dirty="0"/>
                    </a:p>
                  </a:txBody>
                  <a:tcPr marT="45725" marB="45725" anchor="ctr">
                    <a:solidFill>
                      <a:schemeClr val="bg1">
                        <a:lumMod val="75000"/>
                      </a:schemeClr>
                    </a:solidFill>
                  </a:tcPr>
                </a:tc>
                <a:tc>
                  <a:txBody>
                    <a:bodyPr/>
                    <a:lstStyle/>
                    <a:p>
                      <a:pPr algn="ctr"/>
                      <a:r>
                        <a:rPr lang="de-DE" sz="1800" dirty="0"/>
                        <a:t>Spanisch</a:t>
                      </a:r>
                    </a:p>
                  </a:txBody>
                  <a:tcPr marT="45725" marB="45725" anchor="ctr">
                    <a:solidFill>
                      <a:schemeClr val="bg1">
                        <a:lumMod val="75000"/>
                      </a:schemeClr>
                    </a:solidFill>
                  </a:tcPr>
                </a:tc>
                <a:extLst>
                  <a:ext uri="{0D108BD9-81ED-4DB2-BD59-A6C34878D82A}">
                    <a16:rowId xmlns:a16="http://schemas.microsoft.com/office/drawing/2014/main" val="10006"/>
                  </a:ext>
                </a:extLst>
              </a:tr>
              <a:tr h="365802">
                <a:tc>
                  <a:txBody>
                    <a:bodyPr/>
                    <a:lstStyle/>
                    <a:p>
                      <a:pPr algn="ctr"/>
                      <a:r>
                        <a:rPr lang="de-DE" sz="1800" b="1" dirty="0"/>
                        <a:t>6</a:t>
                      </a:r>
                    </a:p>
                  </a:txBody>
                  <a:tcPr marT="45725" marB="45725" anchor="ctr" anchorCtr="1"/>
                </a:tc>
                <a:tc>
                  <a:txBody>
                    <a:bodyPr/>
                    <a:lstStyle/>
                    <a:p>
                      <a:pPr algn="ctr"/>
                      <a:r>
                        <a:rPr lang="de-DE" sz="1800" dirty="0"/>
                        <a:t>Sport</a:t>
                      </a:r>
                    </a:p>
                  </a:txBody>
                  <a:tcPr marT="45725" marB="45725" anchor="ctr"/>
                </a:tc>
                <a:tc>
                  <a:txBody>
                    <a:bodyPr/>
                    <a:lstStyle/>
                    <a:p>
                      <a:pPr algn="ctr"/>
                      <a:endParaRPr lang="de-DE" sz="1800" dirty="0"/>
                    </a:p>
                  </a:txBody>
                  <a:tcPr marT="45725" marB="45725" anchor="ctr"/>
                </a:tc>
                <a:tc>
                  <a:txBody>
                    <a:bodyPr/>
                    <a:lstStyle/>
                    <a:p>
                      <a:pPr algn="ctr"/>
                      <a:r>
                        <a:rPr lang="de-DE" sz="1800" dirty="0"/>
                        <a:t>Sport</a:t>
                      </a:r>
                    </a:p>
                  </a:txBody>
                  <a:tcPr marT="45725" marB="45725" anchor="ctr"/>
                </a:tc>
                <a:tc>
                  <a:txBody>
                    <a:bodyPr/>
                    <a:lstStyle/>
                    <a:p>
                      <a:pPr algn="ctr"/>
                      <a:endParaRPr lang="de-DE" sz="1800" dirty="0"/>
                    </a:p>
                  </a:txBody>
                  <a:tcPr marT="45725" marB="45725" anchor="ctr"/>
                </a:tc>
                <a:tc>
                  <a:txBody>
                    <a:bodyPr/>
                    <a:lstStyle/>
                    <a:p>
                      <a:pPr algn="ctr"/>
                      <a:endParaRPr lang="de-DE" sz="1800" dirty="0"/>
                    </a:p>
                  </a:txBody>
                  <a:tcPr marT="45725" marB="45725" anchor="ctr"/>
                </a:tc>
                <a:extLst>
                  <a:ext uri="{0D108BD9-81ED-4DB2-BD59-A6C34878D82A}">
                    <a16:rowId xmlns:a16="http://schemas.microsoft.com/office/drawing/2014/main" val="10007"/>
                  </a:ext>
                </a:extLst>
              </a:tr>
              <a:tr h="365802">
                <a:tc>
                  <a:txBody>
                    <a:bodyPr/>
                    <a:lstStyle/>
                    <a:p>
                      <a:pPr algn="ctr"/>
                      <a:r>
                        <a:rPr lang="de-DE" sz="1800" b="1" dirty="0"/>
                        <a:t>7</a:t>
                      </a:r>
                    </a:p>
                  </a:txBody>
                  <a:tcPr marT="45725" marB="45725" anchor="ctr" anchorCtr="1"/>
                </a:tc>
                <a:tc>
                  <a:txBody>
                    <a:bodyPr/>
                    <a:lstStyle/>
                    <a:p>
                      <a:pPr algn="ctr"/>
                      <a:endParaRPr lang="de-DE" sz="1800" dirty="0"/>
                    </a:p>
                  </a:txBody>
                  <a:tcPr marT="45725" marB="45725" anchor="ctr"/>
                </a:tc>
                <a:tc>
                  <a:txBody>
                    <a:bodyPr/>
                    <a:lstStyle/>
                    <a:p>
                      <a:pPr algn="ctr"/>
                      <a:endParaRPr lang="de-DE" sz="1800" dirty="0"/>
                    </a:p>
                  </a:txBody>
                  <a:tcPr marT="45725" marB="45725" anchor="ctr"/>
                </a:tc>
                <a:tc>
                  <a:txBody>
                    <a:bodyPr/>
                    <a:lstStyle/>
                    <a:p>
                      <a:pPr algn="ctr"/>
                      <a:endParaRPr lang="de-DE" sz="1800" dirty="0"/>
                    </a:p>
                  </a:txBody>
                  <a:tcPr marT="45725" marB="45725" anchor="ctr"/>
                </a:tc>
                <a:tc>
                  <a:txBody>
                    <a:bodyPr/>
                    <a:lstStyle/>
                    <a:p>
                      <a:pPr algn="ctr"/>
                      <a:endParaRPr lang="de-DE" sz="1800" dirty="0"/>
                    </a:p>
                  </a:txBody>
                  <a:tcPr marT="45725" marB="45725"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de-DE" sz="1800" dirty="0"/>
                    </a:p>
                  </a:txBody>
                  <a:tcPr marT="45725" marB="45725" anchor="ctr"/>
                </a:tc>
                <a:extLst>
                  <a:ext uri="{0D108BD9-81ED-4DB2-BD59-A6C34878D82A}">
                    <a16:rowId xmlns:a16="http://schemas.microsoft.com/office/drawing/2014/main" val="10008"/>
                  </a:ext>
                </a:extLst>
              </a:tr>
              <a:tr h="489333">
                <a:tc>
                  <a:txBody>
                    <a:bodyPr/>
                    <a:lstStyle/>
                    <a:p>
                      <a:pPr algn="ctr"/>
                      <a:r>
                        <a:rPr lang="de-DE" sz="1800" b="1" dirty="0"/>
                        <a:t>8</a:t>
                      </a:r>
                    </a:p>
                  </a:txBody>
                  <a:tcPr marT="45725" marB="45725" anchor="ctr"/>
                </a:tc>
                <a:tc>
                  <a:txBody>
                    <a:bodyPr/>
                    <a:lstStyle/>
                    <a:p>
                      <a:pPr algn="ctr"/>
                      <a:endParaRPr lang="de-DE" sz="1800" dirty="0"/>
                    </a:p>
                  </a:txBody>
                  <a:tcPr marT="45725" marB="45725" anchor="ctr"/>
                </a:tc>
                <a:tc>
                  <a:txBody>
                    <a:bodyPr/>
                    <a:lstStyle/>
                    <a:p>
                      <a:pPr algn="ctr"/>
                      <a:endParaRPr lang="de-DE" sz="1800" dirty="0"/>
                    </a:p>
                  </a:txBody>
                  <a:tcPr marT="45725" marB="45725"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de-DE" sz="1800" dirty="0"/>
                    </a:p>
                  </a:txBody>
                  <a:tcPr marT="45725" marB="45725" anchor="ctr"/>
                </a:tc>
                <a:tc>
                  <a:txBody>
                    <a:bodyPr/>
                    <a:lstStyle/>
                    <a:p>
                      <a:pPr algn="ctr"/>
                      <a:endParaRPr lang="de-DE" sz="1800" dirty="0"/>
                    </a:p>
                  </a:txBody>
                  <a:tcPr marT="45725" marB="45725"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de-DE" dirty="0"/>
                    </a:p>
                  </a:txBody>
                  <a:tcPr marT="45725" marB="45725" anchor="ctr"/>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346473119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el 1"/>
          <p:cNvSpPr>
            <a:spLocks noGrp="1"/>
          </p:cNvSpPr>
          <p:nvPr>
            <p:ph type="title"/>
          </p:nvPr>
        </p:nvSpPr>
        <p:spPr>
          <a:xfrm>
            <a:off x="2220547" y="629816"/>
            <a:ext cx="5041910"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Abiturfächer</a:t>
            </a:r>
          </a:p>
        </p:txBody>
      </p:sp>
      <p:sp>
        <p:nvSpPr>
          <p:cNvPr id="17411" name="Inhaltsplatzhalter 2"/>
          <p:cNvSpPr>
            <a:spLocks noGrp="1"/>
          </p:cNvSpPr>
          <p:nvPr>
            <p:ph idx="1"/>
          </p:nvPr>
        </p:nvSpPr>
        <p:spPr/>
        <p:txBody>
          <a:bodyPr/>
          <a:lstStyle/>
          <a:p>
            <a:r>
              <a:rPr lang="de-DE" sz="2400" dirty="0">
                <a:solidFill>
                  <a:schemeClr val="bg1"/>
                </a:solidFill>
              </a:rPr>
              <a:t>Die Prüfung erfolgt in vier Fächern, darunter sind zwei Fächer aus der Fächergruppe Deutsch, Fremdsprache, Mathematik.</a:t>
            </a:r>
          </a:p>
          <a:p>
            <a:r>
              <a:rPr lang="de-DE" sz="2400" dirty="0">
                <a:solidFill>
                  <a:schemeClr val="bg1"/>
                </a:solidFill>
              </a:rPr>
              <a:t>Unter den vier Fächern muss jedes der drei Aufgabenfelder vertreten sein. Dabei gilt Religionslehre als gesellschafts-wissenschaftliches Fach. Sport kann als Leistungskurs Abiturfach sein.</a:t>
            </a:r>
          </a:p>
          <a:p>
            <a:r>
              <a:rPr lang="de-DE" sz="2400" dirty="0">
                <a:solidFill>
                  <a:schemeClr val="bg1"/>
                </a:solidFill>
              </a:rPr>
              <a:t>Die beiden Leistungskursfächer sind schriftliche Abiturfächer, ein Grundkursfach ist schriftliches, ein Grundkursfach ist mündliches Abiturfach.</a:t>
            </a:r>
          </a:p>
          <a:p>
            <a:r>
              <a:rPr lang="de-DE" sz="2400" dirty="0">
                <a:solidFill>
                  <a:schemeClr val="bg1"/>
                </a:solidFill>
              </a:rPr>
              <a:t>Die Abiturfächer müssen in der gesamten Oberstufe belegt sein.</a:t>
            </a:r>
          </a:p>
        </p:txBody>
      </p:sp>
      <p:pic>
        <p:nvPicPr>
          <p:cNvPr id="3" name="Grafik 2"/>
          <p:cNvPicPr>
            <a:picLocks noChangeAspect="1"/>
          </p:cNvPicPr>
          <p:nvPr/>
        </p:nvPicPr>
        <p:blipFill>
          <a:blip r:embed="rId2"/>
          <a:stretch>
            <a:fillRect/>
          </a:stretch>
        </p:blipFill>
        <p:spPr>
          <a:xfrm>
            <a:off x="7380312" y="0"/>
            <a:ext cx="1763688" cy="1177179"/>
          </a:xfrm>
          <a:prstGeom prst="rect">
            <a:avLst/>
          </a:prstGeom>
        </p:spPr>
      </p:pic>
    </p:spTree>
  </p:cSld>
  <p:clrMapOvr>
    <a:masterClrMapping/>
  </p:clrMapOv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el 1"/>
          <p:cNvSpPr>
            <a:spLocks noGrp="1"/>
          </p:cNvSpPr>
          <p:nvPr>
            <p:ph type="title"/>
          </p:nvPr>
        </p:nvSpPr>
        <p:spPr>
          <a:xfrm>
            <a:off x="2220547" y="620688"/>
            <a:ext cx="4511693"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Abiturfächer</a:t>
            </a:r>
          </a:p>
        </p:txBody>
      </p:sp>
      <p:graphicFrame>
        <p:nvGraphicFramePr>
          <p:cNvPr id="4" name="Inhaltsplatzhalter 3"/>
          <p:cNvGraphicFramePr>
            <a:graphicFrameLocks noGrp="1"/>
          </p:cNvGraphicFramePr>
          <p:nvPr>
            <p:ph idx="1"/>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Grafik 4"/>
          <p:cNvPicPr>
            <a:picLocks noChangeAspect="1"/>
          </p:cNvPicPr>
          <p:nvPr/>
        </p:nvPicPr>
        <p:blipFill>
          <a:blip r:embed="rId7"/>
          <a:stretch>
            <a:fillRect/>
          </a:stretch>
        </p:blipFill>
        <p:spPr>
          <a:xfrm>
            <a:off x="7380312" y="0"/>
            <a:ext cx="1763688" cy="1177179"/>
          </a:xfrm>
          <a:prstGeom prst="rect">
            <a:avLst/>
          </a:prstGeo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el 1"/>
          <p:cNvSpPr>
            <a:spLocks noGrp="1"/>
          </p:cNvSpPr>
          <p:nvPr>
            <p:ph type="title"/>
          </p:nvPr>
        </p:nvSpPr>
        <p:spPr>
          <a:xfrm>
            <a:off x="2195736" y="116632"/>
            <a:ext cx="4968552"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Abiturfächer</a:t>
            </a:r>
            <a:br>
              <a:rPr lang="de-DE" sz="3600" dirty="0">
                <a:solidFill>
                  <a:srgbClr val="FFFF00"/>
                </a:solidFill>
                <a:effectLst>
                  <a:outerShdw blurRad="38100" dist="38100" dir="2700000" algn="tl">
                    <a:schemeClr val="tx1"/>
                  </a:outerShdw>
                </a:effectLst>
                <a:latin typeface="+mn-lt"/>
                <a:ea typeface="+mn-ea"/>
                <a:cs typeface="+mn-cs"/>
              </a:rPr>
            </a:br>
            <a:r>
              <a:rPr lang="de-DE" sz="3600" dirty="0">
                <a:solidFill>
                  <a:srgbClr val="FFFF00"/>
                </a:solidFill>
                <a:effectLst>
                  <a:outerShdw blurRad="38100" dist="38100" dir="2700000" algn="tl">
                    <a:schemeClr val="tx1"/>
                  </a:outerShdw>
                </a:effectLst>
                <a:latin typeface="+mn-lt"/>
                <a:ea typeface="+mn-ea"/>
                <a:cs typeface="+mn-cs"/>
              </a:rPr>
              <a:t>Mögliche Leistungskurse</a:t>
            </a:r>
          </a:p>
        </p:txBody>
      </p:sp>
      <p:graphicFrame>
        <p:nvGraphicFramePr>
          <p:cNvPr id="4" name="Inhaltsplatzhalter 3"/>
          <p:cNvGraphicFramePr>
            <a:graphicFrameLocks noGrp="1"/>
          </p:cNvGraphicFramePr>
          <p:nvPr>
            <p:ph idx="1"/>
          </p:nvPr>
        </p:nvGraphicFramePr>
        <p:xfrm>
          <a:off x="323528" y="1628800"/>
          <a:ext cx="8579296" cy="40324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Grafik 4"/>
          <p:cNvPicPr>
            <a:picLocks noChangeAspect="1"/>
          </p:cNvPicPr>
          <p:nvPr/>
        </p:nvPicPr>
        <p:blipFill>
          <a:blip r:embed="rId7"/>
          <a:stretch>
            <a:fillRect/>
          </a:stretch>
        </p:blipFill>
        <p:spPr>
          <a:xfrm>
            <a:off x="7380312" y="0"/>
            <a:ext cx="1763688" cy="1177179"/>
          </a:xfrm>
          <a:prstGeom prst="rect">
            <a:avLst/>
          </a:prstGeom>
        </p:spPr>
      </p:pic>
      <p:sp>
        <p:nvSpPr>
          <p:cNvPr id="2" name="Rechteck: abgerundete Ecken 1">
            <a:extLst>
              <a:ext uri="{FF2B5EF4-FFF2-40B4-BE49-F238E27FC236}">
                <a16:creationId xmlns:a16="http://schemas.microsoft.com/office/drawing/2014/main" id="{8F63600F-3E1C-45C4-A441-A14E5A0DC94E}"/>
              </a:ext>
            </a:extLst>
          </p:cNvPr>
          <p:cNvSpPr/>
          <p:nvPr/>
        </p:nvSpPr>
        <p:spPr>
          <a:xfrm>
            <a:off x="1403648" y="5832240"/>
            <a:ext cx="2016224" cy="765112"/>
          </a:xfrm>
          <a:prstGeom prst="roundRect">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t>seit 2019: </a:t>
            </a:r>
            <a:br>
              <a:rPr lang="de-DE" dirty="0"/>
            </a:br>
            <a:r>
              <a:rPr lang="de-DE" sz="2800" b="1" dirty="0"/>
              <a:t>Sport</a:t>
            </a:r>
          </a:p>
        </p:txBody>
      </p:sp>
      <p:sp>
        <p:nvSpPr>
          <p:cNvPr id="6" name="Text Box 31">
            <a:extLst>
              <a:ext uri="{FF2B5EF4-FFF2-40B4-BE49-F238E27FC236}">
                <a16:creationId xmlns:a16="http://schemas.microsoft.com/office/drawing/2014/main" id="{C61BE183-DF98-439F-BFAA-05F3B31809A6}"/>
              </a:ext>
            </a:extLst>
          </p:cNvPr>
          <p:cNvSpPr txBox="1">
            <a:spLocks noChangeArrowheads="1"/>
          </p:cNvSpPr>
          <p:nvPr/>
        </p:nvSpPr>
        <p:spPr bwMode="auto">
          <a:xfrm>
            <a:off x="3635896" y="5879013"/>
            <a:ext cx="4176464" cy="646331"/>
          </a:xfrm>
          <a:prstGeom prst="rect">
            <a:avLst/>
          </a:prstGeom>
          <a:solidFill>
            <a:srgbClr val="FFFFCC"/>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de-DE" dirty="0">
                <a:solidFill>
                  <a:srgbClr val="000000"/>
                </a:solidFill>
                <a:latin typeface="+mn-lt"/>
              </a:rPr>
              <a:t>Bedingung:     1. LK   aus</a:t>
            </a:r>
            <a:br>
              <a:rPr lang="de-DE" dirty="0">
                <a:solidFill>
                  <a:srgbClr val="000000"/>
                </a:solidFill>
                <a:latin typeface="+mn-lt"/>
              </a:rPr>
            </a:br>
            <a:r>
              <a:rPr lang="de-DE" dirty="0">
                <a:solidFill>
                  <a:srgbClr val="000000"/>
                </a:solidFill>
                <a:latin typeface="+mn-lt"/>
              </a:rPr>
              <a:t> </a:t>
            </a:r>
            <a:r>
              <a:rPr lang="de-DE" b="1" dirty="0">
                <a:solidFill>
                  <a:srgbClr val="000000"/>
                </a:solidFill>
                <a:latin typeface="+mn-lt"/>
              </a:rPr>
              <a:t>D / </a:t>
            </a:r>
            <a:r>
              <a:rPr lang="de-DE" b="1" dirty="0" err="1">
                <a:solidFill>
                  <a:srgbClr val="000000"/>
                </a:solidFill>
                <a:latin typeface="+mn-lt"/>
              </a:rPr>
              <a:t>fortgef</a:t>
            </a:r>
            <a:r>
              <a:rPr lang="de-DE" b="1" dirty="0">
                <a:solidFill>
                  <a:srgbClr val="000000"/>
                </a:solidFill>
                <a:latin typeface="+mn-lt"/>
              </a:rPr>
              <a:t>. FS (E) / M / NW (Bi/</a:t>
            </a:r>
            <a:r>
              <a:rPr lang="de-DE" b="1" dirty="0" err="1">
                <a:solidFill>
                  <a:srgbClr val="000000"/>
                </a:solidFill>
                <a:latin typeface="+mn-lt"/>
              </a:rPr>
              <a:t>Ch</a:t>
            </a:r>
            <a:r>
              <a:rPr lang="de-DE" b="1" dirty="0">
                <a:solidFill>
                  <a:srgbClr val="000000"/>
                </a:solidFill>
                <a:latin typeface="+mn-lt"/>
              </a:rPr>
              <a:t>/</a:t>
            </a:r>
            <a:r>
              <a:rPr lang="de-DE" b="1" dirty="0" err="1">
                <a:solidFill>
                  <a:srgbClr val="000000"/>
                </a:solidFill>
                <a:latin typeface="+mn-lt"/>
              </a:rPr>
              <a:t>Ph</a:t>
            </a:r>
            <a:r>
              <a:rPr lang="de-DE" b="1" dirty="0">
                <a:solidFill>
                  <a:srgbClr val="000000"/>
                </a:solidFill>
                <a:latin typeface="+mn-lt"/>
              </a:rPr>
              <a:t>)</a:t>
            </a:r>
          </a:p>
        </p:txBody>
      </p:sp>
    </p:spTree>
    <p:extLst>
      <p:ext uri="{BB962C8B-B14F-4D97-AF65-F5344CB8AC3E}">
        <p14:creationId xmlns:p14="http://schemas.microsoft.com/office/powerpoint/2010/main" val="172037840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el 1"/>
          <p:cNvSpPr>
            <a:spLocks noGrp="1"/>
          </p:cNvSpPr>
          <p:nvPr>
            <p:ph type="title"/>
          </p:nvPr>
        </p:nvSpPr>
        <p:spPr>
          <a:xfrm>
            <a:off x="2220547" y="620687"/>
            <a:ext cx="4943741" cy="864419"/>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Abiturfächer</a:t>
            </a:r>
          </a:p>
        </p:txBody>
      </p:sp>
      <p:graphicFrame>
        <p:nvGraphicFramePr>
          <p:cNvPr id="4" name="Inhaltsplatzhalter 3"/>
          <p:cNvGraphicFramePr>
            <a:graphicFrameLocks noGrp="1"/>
          </p:cNvGraphicFramePr>
          <p:nvPr>
            <p:ph idx="1"/>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Grafik 4"/>
          <p:cNvPicPr>
            <a:picLocks noChangeAspect="1"/>
          </p:cNvPicPr>
          <p:nvPr/>
        </p:nvPicPr>
        <p:blipFill>
          <a:blip r:embed="rId7"/>
          <a:stretch>
            <a:fillRect/>
          </a:stretch>
        </p:blipFill>
        <p:spPr>
          <a:xfrm>
            <a:off x="7380312" y="0"/>
            <a:ext cx="1763688" cy="1177179"/>
          </a:xfrm>
          <a:prstGeom prst="rect">
            <a:avLst/>
          </a:prstGeom>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el 1"/>
          <p:cNvSpPr>
            <a:spLocks noGrp="1"/>
          </p:cNvSpPr>
          <p:nvPr>
            <p:ph type="title"/>
          </p:nvPr>
        </p:nvSpPr>
        <p:spPr>
          <a:xfrm>
            <a:off x="2220547" y="620688"/>
            <a:ext cx="4943741" cy="864418"/>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Abiturfächer</a:t>
            </a: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2681393380"/>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Grafik 4"/>
          <p:cNvPicPr>
            <a:picLocks noChangeAspect="1"/>
          </p:cNvPicPr>
          <p:nvPr/>
        </p:nvPicPr>
        <p:blipFill>
          <a:blip r:embed="rId7"/>
          <a:stretch>
            <a:fillRect/>
          </a:stretch>
        </p:blipFill>
        <p:spPr>
          <a:xfrm>
            <a:off x="7380312" y="0"/>
            <a:ext cx="1763688" cy="1177179"/>
          </a:xfrm>
          <a:prstGeom prst="rect">
            <a:avLst/>
          </a:prstGeom>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2220547" y="606895"/>
            <a:ext cx="5807837" cy="878211"/>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Die Wahl der Abiturfächer I</a:t>
            </a:r>
          </a:p>
        </p:txBody>
      </p:sp>
      <p:grpSp>
        <p:nvGrpSpPr>
          <p:cNvPr id="21507" name="Group 3"/>
          <p:cNvGrpSpPr>
            <a:grpSpLocks/>
          </p:cNvGrpSpPr>
          <p:nvPr/>
        </p:nvGrpSpPr>
        <p:grpSpPr bwMode="auto">
          <a:xfrm>
            <a:off x="5004048" y="1749896"/>
            <a:ext cx="1447800" cy="4343400"/>
            <a:chOff x="3360" y="912"/>
            <a:chExt cx="912" cy="2736"/>
          </a:xfrm>
        </p:grpSpPr>
        <p:sp>
          <p:nvSpPr>
            <p:cNvPr id="21520" name="Rectangle 4"/>
            <p:cNvSpPr>
              <a:spLocks noChangeArrowheads="1"/>
            </p:cNvSpPr>
            <p:nvPr/>
          </p:nvSpPr>
          <p:spPr bwMode="auto">
            <a:xfrm>
              <a:off x="3360" y="912"/>
              <a:ext cx="912" cy="528"/>
            </a:xfrm>
            <a:prstGeom prst="rect">
              <a:avLst/>
            </a:prstGeom>
            <a:solidFill>
              <a:srgbClr val="FFFFCD"/>
            </a:solidFill>
            <a:ln w="9525">
              <a:miter lim="800000"/>
              <a:headEnd/>
              <a:tailEnd/>
            </a:ln>
            <a:effectLst/>
            <a:scene3d>
              <a:camera prst="legacyObliqueTopRight"/>
              <a:lightRig rig="legacyFlat3" dir="b"/>
            </a:scene3d>
            <a:sp3d extrusionH="430200" prstMaterial="legacyMatte">
              <a:bevelT w="13500" h="13500" prst="angle"/>
              <a:bevelB w="13500" h="13500" prst="angle"/>
              <a:extrusionClr>
                <a:srgbClr val="FFFFCD"/>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de-DE"/>
            </a:p>
          </p:txBody>
        </p:sp>
        <p:sp>
          <p:nvSpPr>
            <p:cNvPr id="21521" name="Rectangle 5"/>
            <p:cNvSpPr>
              <a:spLocks noChangeArrowheads="1"/>
            </p:cNvSpPr>
            <p:nvPr/>
          </p:nvSpPr>
          <p:spPr bwMode="auto">
            <a:xfrm>
              <a:off x="3360" y="1632"/>
              <a:ext cx="912" cy="528"/>
            </a:xfrm>
            <a:prstGeom prst="rect">
              <a:avLst/>
            </a:prstGeom>
            <a:solidFill>
              <a:srgbClr val="FFFFCD"/>
            </a:solidFill>
            <a:ln w="9525">
              <a:miter lim="800000"/>
              <a:headEnd/>
              <a:tailEnd/>
            </a:ln>
            <a:effectLst/>
            <a:scene3d>
              <a:camera prst="legacyObliqueTopRight"/>
              <a:lightRig rig="legacyFlat3" dir="b"/>
            </a:scene3d>
            <a:sp3d extrusionH="430200" prstMaterial="legacyMatte">
              <a:bevelT w="13500" h="13500" prst="angle"/>
              <a:bevelB w="13500" h="13500" prst="angle"/>
              <a:extrusionClr>
                <a:srgbClr val="FFFFCD"/>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lgn="ctr"/>
              <a:endParaRPr lang="de-DE">
                <a:solidFill>
                  <a:srgbClr val="000000"/>
                </a:solidFill>
              </a:endParaRPr>
            </a:p>
          </p:txBody>
        </p:sp>
        <p:sp>
          <p:nvSpPr>
            <p:cNvPr id="21522" name="Rectangle 6"/>
            <p:cNvSpPr>
              <a:spLocks noChangeArrowheads="1"/>
            </p:cNvSpPr>
            <p:nvPr/>
          </p:nvSpPr>
          <p:spPr bwMode="auto">
            <a:xfrm>
              <a:off x="3360" y="2352"/>
              <a:ext cx="912" cy="528"/>
            </a:xfrm>
            <a:prstGeom prst="rect">
              <a:avLst/>
            </a:prstGeom>
            <a:solidFill>
              <a:srgbClr val="FFFFCD"/>
            </a:solidFill>
            <a:ln w="9525">
              <a:miter lim="800000"/>
              <a:headEnd/>
              <a:tailEnd/>
            </a:ln>
            <a:effectLst/>
            <a:scene3d>
              <a:camera prst="legacyObliqueTopRight"/>
              <a:lightRig rig="legacyFlat3" dir="b"/>
            </a:scene3d>
            <a:sp3d extrusionH="430200" prstMaterial="legacyMatte">
              <a:bevelT w="13500" h="13500" prst="angle"/>
              <a:bevelB w="13500" h="13500" prst="angle"/>
              <a:extrusionClr>
                <a:srgbClr val="FFFFCD"/>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de-DE"/>
            </a:p>
          </p:txBody>
        </p:sp>
        <p:sp>
          <p:nvSpPr>
            <p:cNvPr id="21523" name="Rectangle 7"/>
            <p:cNvSpPr>
              <a:spLocks noChangeArrowheads="1"/>
            </p:cNvSpPr>
            <p:nvPr/>
          </p:nvSpPr>
          <p:spPr bwMode="auto">
            <a:xfrm>
              <a:off x="3360" y="3120"/>
              <a:ext cx="912" cy="528"/>
            </a:xfrm>
            <a:prstGeom prst="rect">
              <a:avLst/>
            </a:prstGeom>
            <a:solidFill>
              <a:srgbClr val="FFFFCD"/>
            </a:solidFill>
            <a:ln w="9525">
              <a:miter lim="800000"/>
              <a:headEnd/>
              <a:tailEnd/>
            </a:ln>
            <a:effectLst/>
            <a:scene3d>
              <a:camera prst="legacyObliqueTopRight"/>
              <a:lightRig rig="legacyFlat3" dir="b"/>
            </a:scene3d>
            <a:sp3d extrusionH="430200" prstMaterial="legacyMatte">
              <a:bevelT w="13500" h="13500" prst="angle"/>
              <a:bevelB w="13500" h="13500" prst="angle"/>
              <a:extrusionClr>
                <a:srgbClr val="FFFFCD"/>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de-DE"/>
            </a:p>
          </p:txBody>
        </p:sp>
      </p:grpSp>
      <p:sp>
        <p:nvSpPr>
          <p:cNvPr id="21508" name="Text Box 8"/>
          <p:cNvSpPr txBox="1">
            <a:spLocks noChangeArrowheads="1"/>
          </p:cNvSpPr>
          <p:nvPr/>
        </p:nvSpPr>
        <p:spPr bwMode="auto">
          <a:xfrm>
            <a:off x="1" y="1605434"/>
            <a:ext cx="2220546" cy="1563687"/>
          </a:xfrm>
          <a:prstGeom prst="rect">
            <a:avLst/>
          </a:prstGeom>
          <a:solidFill>
            <a:srgbClr val="FFFFCC"/>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de-DE" sz="1400" b="1" dirty="0">
                <a:solidFill>
                  <a:srgbClr val="000000"/>
                </a:solidFill>
                <a:latin typeface="+mn-lt"/>
              </a:rPr>
              <a:t>Die Fächer müssen</a:t>
            </a:r>
            <a:br>
              <a:rPr lang="de-DE" sz="1400" b="1" dirty="0">
                <a:solidFill>
                  <a:srgbClr val="000000"/>
                </a:solidFill>
                <a:latin typeface="+mn-lt"/>
              </a:rPr>
            </a:br>
            <a:r>
              <a:rPr lang="de-DE" sz="1400" b="1" dirty="0">
                <a:solidFill>
                  <a:srgbClr val="000000"/>
                </a:solidFill>
                <a:latin typeface="+mn-lt"/>
              </a:rPr>
              <a:t> </a:t>
            </a:r>
            <a:br>
              <a:rPr lang="de-DE" sz="1400" b="1" dirty="0">
                <a:solidFill>
                  <a:srgbClr val="000000"/>
                </a:solidFill>
                <a:latin typeface="+mn-lt"/>
              </a:rPr>
            </a:br>
            <a:r>
              <a:rPr lang="de-DE" b="1" dirty="0">
                <a:solidFill>
                  <a:srgbClr val="000000"/>
                </a:solidFill>
                <a:latin typeface="+mn-lt"/>
              </a:rPr>
              <a:t>kontinuierlich ab </a:t>
            </a:r>
            <a:br>
              <a:rPr lang="de-DE" b="1" dirty="0">
                <a:solidFill>
                  <a:srgbClr val="000000"/>
                </a:solidFill>
                <a:latin typeface="+mn-lt"/>
              </a:rPr>
            </a:br>
            <a:r>
              <a:rPr lang="de-DE" b="1" dirty="0">
                <a:solidFill>
                  <a:srgbClr val="000000"/>
                </a:solidFill>
                <a:latin typeface="+mn-lt"/>
              </a:rPr>
              <a:t>EF.1  belegt</a:t>
            </a:r>
            <a:br>
              <a:rPr lang="de-DE" b="1" dirty="0">
                <a:solidFill>
                  <a:srgbClr val="000000"/>
                </a:solidFill>
                <a:latin typeface="+mn-lt"/>
              </a:rPr>
            </a:br>
            <a:br>
              <a:rPr lang="de-DE" b="1" dirty="0">
                <a:solidFill>
                  <a:srgbClr val="000000"/>
                </a:solidFill>
                <a:latin typeface="+mn-lt"/>
              </a:rPr>
            </a:br>
            <a:r>
              <a:rPr lang="de-DE" sz="1400" b="1" dirty="0">
                <a:solidFill>
                  <a:srgbClr val="000000"/>
                </a:solidFill>
                <a:latin typeface="+mn-lt"/>
              </a:rPr>
              <a:t>sein.</a:t>
            </a:r>
          </a:p>
        </p:txBody>
      </p:sp>
      <p:sp>
        <p:nvSpPr>
          <p:cNvPr id="21509" name="Text Box 9"/>
          <p:cNvSpPr txBox="1">
            <a:spLocks noChangeArrowheads="1"/>
          </p:cNvSpPr>
          <p:nvPr/>
        </p:nvSpPr>
        <p:spPr bwMode="auto">
          <a:xfrm flipH="1">
            <a:off x="6925924" y="3307286"/>
            <a:ext cx="2046288" cy="1077218"/>
          </a:xfrm>
          <a:prstGeom prst="rect">
            <a:avLst/>
          </a:prstGeom>
          <a:solidFill>
            <a:srgbClr val="FFFFCC"/>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de-DE" sz="1600" b="1" dirty="0">
                <a:solidFill>
                  <a:srgbClr val="000000"/>
                </a:solidFill>
                <a:latin typeface="+mn-lt"/>
              </a:rPr>
              <a:t>Jedes Aufgaben-</a:t>
            </a:r>
            <a:r>
              <a:rPr lang="de-DE" sz="1600" b="1" dirty="0" err="1">
                <a:solidFill>
                  <a:srgbClr val="000000"/>
                </a:solidFill>
                <a:latin typeface="+mn-lt"/>
              </a:rPr>
              <a:t>feld</a:t>
            </a:r>
            <a:r>
              <a:rPr lang="de-DE" sz="1600" b="1" dirty="0">
                <a:solidFill>
                  <a:srgbClr val="000000"/>
                </a:solidFill>
                <a:latin typeface="+mn-lt"/>
              </a:rPr>
              <a:t> muss vertreten sein.  (Aufgabenfeld I durch D oder FS)</a:t>
            </a:r>
          </a:p>
        </p:txBody>
      </p:sp>
      <p:sp>
        <p:nvSpPr>
          <p:cNvPr id="21510" name="Text Box 10"/>
          <p:cNvSpPr txBox="1">
            <a:spLocks noChangeArrowheads="1"/>
          </p:cNvSpPr>
          <p:nvPr/>
        </p:nvSpPr>
        <p:spPr bwMode="auto">
          <a:xfrm>
            <a:off x="6918200" y="1605434"/>
            <a:ext cx="2046288" cy="1015663"/>
          </a:xfrm>
          <a:prstGeom prst="rect">
            <a:avLst/>
          </a:prstGeom>
          <a:solidFill>
            <a:srgbClr val="FFFFCC"/>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de-DE" b="1" dirty="0">
                <a:solidFill>
                  <a:srgbClr val="000000"/>
                </a:solidFill>
                <a:latin typeface="+mn-lt"/>
              </a:rPr>
              <a:t>2 aus  </a:t>
            </a:r>
            <a:br>
              <a:rPr lang="de-DE" b="1" dirty="0">
                <a:solidFill>
                  <a:srgbClr val="000000"/>
                </a:solidFill>
                <a:latin typeface="+mn-lt"/>
              </a:rPr>
            </a:br>
            <a:r>
              <a:rPr lang="de-DE" b="1" dirty="0">
                <a:solidFill>
                  <a:srgbClr val="000000"/>
                </a:solidFill>
                <a:latin typeface="+mn-lt"/>
              </a:rPr>
              <a:t>D,   FS ,   M </a:t>
            </a:r>
            <a:br>
              <a:rPr lang="de-DE" sz="1200" b="1" dirty="0">
                <a:solidFill>
                  <a:srgbClr val="000000"/>
                </a:solidFill>
                <a:latin typeface="+mn-lt"/>
              </a:rPr>
            </a:br>
            <a:br>
              <a:rPr lang="de-DE" sz="1200" b="1" dirty="0">
                <a:solidFill>
                  <a:srgbClr val="000000"/>
                </a:solidFill>
                <a:latin typeface="+mn-lt"/>
              </a:rPr>
            </a:br>
            <a:r>
              <a:rPr lang="de-DE" sz="1200" b="1" dirty="0">
                <a:solidFill>
                  <a:srgbClr val="000000"/>
                </a:solidFill>
                <a:latin typeface="+mn-lt"/>
              </a:rPr>
              <a:t>müssen Abiturfach sein. </a:t>
            </a:r>
          </a:p>
        </p:txBody>
      </p:sp>
      <p:grpSp>
        <p:nvGrpSpPr>
          <p:cNvPr id="21511" name="Group 11"/>
          <p:cNvGrpSpPr>
            <a:grpSpLocks/>
          </p:cNvGrpSpPr>
          <p:nvPr/>
        </p:nvGrpSpPr>
        <p:grpSpPr bwMode="auto">
          <a:xfrm>
            <a:off x="2374775" y="1705446"/>
            <a:ext cx="1752600" cy="4387850"/>
            <a:chOff x="1618" y="871"/>
            <a:chExt cx="1104" cy="2764"/>
          </a:xfrm>
        </p:grpSpPr>
        <p:sp>
          <p:nvSpPr>
            <p:cNvPr id="21517" name="Oval 12"/>
            <p:cNvSpPr>
              <a:spLocks noChangeArrowheads="1"/>
            </p:cNvSpPr>
            <p:nvPr/>
          </p:nvSpPr>
          <p:spPr bwMode="auto">
            <a:xfrm>
              <a:off x="1618" y="871"/>
              <a:ext cx="1104" cy="799"/>
            </a:xfrm>
            <a:prstGeom prst="ellipse">
              <a:avLst/>
            </a:prstGeom>
            <a:solidFill>
              <a:schemeClr val="tx2">
                <a:lumMod val="60000"/>
                <a:lumOff val="40000"/>
              </a:schemeClr>
            </a:solidFill>
            <a:ln w="9525">
              <a:round/>
              <a:headEnd/>
              <a:tailEnd/>
            </a:ln>
            <a:effectLst/>
            <a:scene3d>
              <a:camera prst="legacyObliqueTopRight"/>
              <a:lightRig rig="legacyFlat3" dir="b"/>
            </a:scene3d>
            <a:sp3d extrusionH="430200" contourW="12700" prstMaterial="legacyMatte">
              <a:bevelT w="13500" h="13500" prst="angle"/>
              <a:bevelB w="13500" h="13500" prst="angle"/>
              <a:extrusionClr>
                <a:schemeClr val="tx2">
                  <a:lumMod val="60000"/>
                  <a:lumOff val="40000"/>
                </a:schemeClr>
              </a:extrusionClr>
              <a:contourClr>
                <a:schemeClr val="tx2">
                  <a:lumMod val="60000"/>
                  <a:lumOff val="40000"/>
                </a:schemeClr>
              </a:contourClr>
            </a:sp3d>
            <a:extLst>
              <a:ext uri="{AF507438-7753-43E0-B8FC-AC1667EBCBE1}">
                <a14:hiddenEffects xmlns:a14="http://schemas.microsoft.com/office/drawing/2010/main">
                  <a:effectLst>
                    <a:outerShdw dist="107763" dir="18900000" algn="ctr" rotWithShape="0">
                      <a:schemeClr val="bg2"/>
                    </a:outerShdw>
                  </a:effectLst>
                </a14:hiddenEffects>
              </a:ext>
            </a:extLst>
          </p:spPr>
          <p:txBody>
            <a:bodyPr wrap="none" anchor="ctr">
              <a:flatTx/>
            </a:bodyPr>
            <a:lstStyle/>
            <a:p>
              <a:pPr algn="ctr" eaLnBrk="0" hangingPunct="0"/>
              <a:r>
                <a:rPr lang="de-DE" sz="2000" b="1" dirty="0">
                  <a:solidFill>
                    <a:schemeClr val="bg1"/>
                  </a:solidFill>
                  <a:latin typeface="+mn-lt"/>
                </a:rPr>
                <a:t>D      E</a:t>
              </a:r>
            </a:p>
            <a:p>
              <a:pPr algn="ctr" eaLnBrk="0" hangingPunct="0"/>
              <a:r>
                <a:rPr lang="de-DE" sz="2000" b="1" dirty="0">
                  <a:solidFill>
                    <a:schemeClr val="bg1"/>
                  </a:solidFill>
                  <a:latin typeface="+mn-lt"/>
                </a:rPr>
                <a:t>F/L     S</a:t>
              </a:r>
            </a:p>
            <a:p>
              <a:pPr algn="ctr" eaLnBrk="0" hangingPunct="0"/>
              <a:r>
                <a:rPr lang="de-DE" sz="2000" b="1" dirty="0">
                  <a:solidFill>
                    <a:schemeClr val="bg1"/>
                  </a:solidFill>
                  <a:latin typeface="+mn-lt"/>
                </a:rPr>
                <a:t>( MU   KU )</a:t>
              </a:r>
            </a:p>
          </p:txBody>
        </p:sp>
        <p:sp>
          <p:nvSpPr>
            <p:cNvPr id="21518" name="Oval 13"/>
            <p:cNvSpPr>
              <a:spLocks noChangeArrowheads="1"/>
            </p:cNvSpPr>
            <p:nvPr/>
          </p:nvSpPr>
          <p:spPr bwMode="auto">
            <a:xfrm>
              <a:off x="1618" y="1811"/>
              <a:ext cx="1104" cy="847"/>
            </a:xfrm>
            <a:prstGeom prst="ellipse">
              <a:avLst/>
            </a:prstGeom>
            <a:solidFill>
              <a:schemeClr val="tx2">
                <a:lumMod val="40000"/>
                <a:lumOff val="60000"/>
              </a:schemeClr>
            </a:solidFill>
            <a:ln w="9525">
              <a:round/>
              <a:headEnd/>
              <a:tailEnd/>
            </a:ln>
            <a:effectLst/>
            <a:scene3d>
              <a:camera prst="legacyObliqueTopRight"/>
              <a:lightRig rig="legacyFlat3" dir="b"/>
            </a:scene3d>
            <a:sp3d extrusionH="430200" prstMaterial="legacyMatte">
              <a:bevelT w="13500" h="13500" prst="angle"/>
              <a:bevelB w="13500" h="13500" prst="angle"/>
              <a:extrusionClr>
                <a:schemeClr val="tx2">
                  <a:lumMod val="40000"/>
                  <a:lumOff val="60000"/>
                </a:schemeClr>
              </a:extrusionClr>
            </a:sp3d>
            <a:extLst>
              <a:ext uri="{AF507438-7753-43E0-B8FC-AC1667EBCBE1}">
                <a14:hiddenEffects xmlns:a14="http://schemas.microsoft.com/office/drawing/2010/main">
                  <a:effectLst>
                    <a:outerShdw dist="107763" dir="18900000" algn="ctr" rotWithShape="0">
                      <a:schemeClr val="bg2"/>
                    </a:outerShdw>
                  </a:effectLst>
                </a14:hiddenEffects>
              </a:ext>
            </a:extLst>
          </p:spPr>
          <p:txBody>
            <a:bodyPr wrap="none" anchor="ctr">
              <a:flatTx/>
            </a:bodyPr>
            <a:lstStyle/>
            <a:p>
              <a:pPr algn="ctr" eaLnBrk="0" hangingPunct="0"/>
              <a:r>
                <a:rPr lang="de-DE" sz="2000" b="1" dirty="0">
                  <a:solidFill>
                    <a:schemeClr val="bg1"/>
                  </a:solidFill>
                  <a:latin typeface="+mn-lt"/>
                </a:rPr>
                <a:t>GE (bi)</a:t>
              </a:r>
            </a:p>
            <a:p>
              <a:pPr algn="ctr" eaLnBrk="0" hangingPunct="0"/>
              <a:r>
                <a:rPr lang="de-DE" sz="2000" b="1" dirty="0">
                  <a:solidFill>
                    <a:schemeClr val="bg1"/>
                  </a:solidFill>
                  <a:latin typeface="+mn-lt"/>
                </a:rPr>
                <a:t>PL     Rel.</a:t>
              </a:r>
            </a:p>
            <a:p>
              <a:pPr algn="ctr" eaLnBrk="0" hangingPunct="0"/>
              <a:r>
                <a:rPr lang="de-DE" sz="2000" b="1" dirty="0">
                  <a:solidFill>
                    <a:schemeClr val="bg1"/>
                  </a:solidFill>
                  <a:latin typeface="+mn-lt"/>
                </a:rPr>
                <a:t>SW    GG</a:t>
              </a:r>
            </a:p>
            <a:p>
              <a:pPr algn="ctr" eaLnBrk="0" hangingPunct="0"/>
              <a:endParaRPr lang="de-DE" sz="2000" b="1" dirty="0">
                <a:solidFill>
                  <a:schemeClr val="bg1"/>
                </a:solidFill>
                <a:latin typeface="+mn-lt"/>
              </a:endParaRPr>
            </a:p>
          </p:txBody>
        </p:sp>
        <p:sp>
          <p:nvSpPr>
            <p:cNvPr id="21519" name="Oval 14"/>
            <p:cNvSpPr>
              <a:spLocks noChangeArrowheads="1"/>
            </p:cNvSpPr>
            <p:nvPr/>
          </p:nvSpPr>
          <p:spPr bwMode="auto">
            <a:xfrm>
              <a:off x="1618" y="2771"/>
              <a:ext cx="1104" cy="864"/>
            </a:xfrm>
            <a:prstGeom prst="ellipse">
              <a:avLst/>
            </a:prstGeom>
            <a:solidFill>
              <a:schemeClr val="tx2">
                <a:lumMod val="75000"/>
              </a:schemeClr>
            </a:solidFill>
            <a:ln w="9525">
              <a:round/>
              <a:headEnd/>
              <a:tailEnd/>
            </a:ln>
            <a:effectLst/>
            <a:scene3d>
              <a:camera prst="legacyObliqueTopRight"/>
              <a:lightRig rig="legacyFlat3" dir="b"/>
            </a:scene3d>
            <a:sp3d extrusionH="430200" contourW="12700" prstMaterial="legacyMatte">
              <a:bevelT w="13500" h="13500" prst="angle"/>
              <a:bevelB w="13500" h="13500" prst="angle"/>
              <a:extrusionClr>
                <a:schemeClr val="tx2">
                  <a:lumMod val="75000"/>
                </a:schemeClr>
              </a:extrusionClr>
              <a:contourClr>
                <a:schemeClr val="accent1">
                  <a:lumMod val="75000"/>
                </a:schemeClr>
              </a:contourClr>
            </a:sp3d>
            <a:extLst>
              <a:ext uri="{AF507438-7753-43E0-B8FC-AC1667EBCBE1}">
                <a14:hiddenEffects xmlns:a14="http://schemas.microsoft.com/office/drawing/2010/main">
                  <a:effectLst>
                    <a:outerShdw dist="107763" dir="18900000" algn="ctr" rotWithShape="0">
                      <a:schemeClr val="bg2"/>
                    </a:outerShdw>
                  </a:effectLst>
                </a14:hiddenEffects>
              </a:ext>
            </a:extLst>
          </p:spPr>
          <p:txBody>
            <a:bodyPr wrap="none" anchor="ctr">
              <a:flatTx/>
            </a:bodyPr>
            <a:lstStyle/>
            <a:p>
              <a:pPr algn="ctr" eaLnBrk="0" hangingPunct="0"/>
              <a:r>
                <a:rPr lang="de-DE" sz="2000" b="1" dirty="0">
                  <a:solidFill>
                    <a:schemeClr val="bg1"/>
                  </a:solidFill>
                  <a:latin typeface="+mn-lt"/>
                </a:rPr>
                <a:t>M</a:t>
              </a:r>
            </a:p>
            <a:p>
              <a:pPr algn="ctr" eaLnBrk="0" hangingPunct="0"/>
              <a:r>
                <a:rPr lang="de-DE" sz="2000" b="1" dirty="0">
                  <a:solidFill>
                    <a:schemeClr val="bg1"/>
                  </a:solidFill>
                  <a:latin typeface="+mn-lt"/>
                </a:rPr>
                <a:t>PH  CH</a:t>
              </a:r>
            </a:p>
            <a:p>
              <a:pPr algn="ctr" eaLnBrk="0" hangingPunct="0"/>
              <a:r>
                <a:rPr lang="de-DE" sz="2000" b="1" dirty="0">
                  <a:solidFill>
                    <a:schemeClr val="bg1"/>
                  </a:solidFill>
                  <a:latin typeface="+mn-lt"/>
                </a:rPr>
                <a:t>BI  IF</a:t>
              </a:r>
            </a:p>
          </p:txBody>
        </p:sp>
      </p:grpSp>
      <p:grpSp>
        <p:nvGrpSpPr>
          <p:cNvPr id="21512" name="Group 27"/>
          <p:cNvGrpSpPr>
            <a:grpSpLocks/>
          </p:cNvGrpSpPr>
          <p:nvPr/>
        </p:nvGrpSpPr>
        <p:grpSpPr bwMode="auto">
          <a:xfrm>
            <a:off x="4001963" y="2165821"/>
            <a:ext cx="549275" cy="3429000"/>
            <a:chOff x="2635" y="1152"/>
            <a:chExt cx="346" cy="2160"/>
          </a:xfrm>
        </p:grpSpPr>
        <p:sp>
          <p:nvSpPr>
            <p:cNvPr id="21514" name="AutoShape 28"/>
            <p:cNvSpPr>
              <a:spLocks noChangeArrowheads="1"/>
            </p:cNvSpPr>
            <p:nvPr/>
          </p:nvSpPr>
          <p:spPr bwMode="auto">
            <a:xfrm>
              <a:off x="2640" y="1152"/>
              <a:ext cx="336" cy="240"/>
            </a:xfrm>
            <a:prstGeom prst="rightArrow">
              <a:avLst>
                <a:gd name="adj1" fmla="val 50000"/>
                <a:gd name="adj2" fmla="val 35000"/>
              </a:avLst>
            </a:prstGeom>
            <a:solidFill>
              <a:srgbClr val="FFFFCD"/>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de-DE"/>
            </a:p>
          </p:txBody>
        </p:sp>
        <p:sp>
          <p:nvSpPr>
            <p:cNvPr id="21515" name="AutoShape 29"/>
            <p:cNvSpPr>
              <a:spLocks noChangeArrowheads="1"/>
            </p:cNvSpPr>
            <p:nvPr/>
          </p:nvSpPr>
          <p:spPr bwMode="auto">
            <a:xfrm>
              <a:off x="2640" y="2112"/>
              <a:ext cx="341" cy="240"/>
            </a:xfrm>
            <a:prstGeom prst="rightArrow">
              <a:avLst>
                <a:gd name="adj1" fmla="val 50000"/>
                <a:gd name="adj2" fmla="val 35521"/>
              </a:avLst>
            </a:prstGeom>
            <a:solidFill>
              <a:srgbClr val="FFFFCD"/>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de-DE"/>
            </a:p>
          </p:txBody>
        </p:sp>
        <p:sp>
          <p:nvSpPr>
            <p:cNvPr id="21516" name="AutoShape 30"/>
            <p:cNvSpPr>
              <a:spLocks noChangeArrowheads="1"/>
            </p:cNvSpPr>
            <p:nvPr/>
          </p:nvSpPr>
          <p:spPr bwMode="auto">
            <a:xfrm>
              <a:off x="2635" y="3072"/>
              <a:ext cx="341" cy="240"/>
            </a:xfrm>
            <a:prstGeom prst="rightArrow">
              <a:avLst>
                <a:gd name="adj1" fmla="val 50000"/>
                <a:gd name="adj2" fmla="val 35521"/>
              </a:avLst>
            </a:prstGeom>
            <a:solidFill>
              <a:srgbClr val="FFFFCD"/>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de-DE"/>
            </a:p>
          </p:txBody>
        </p:sp>
      </p:grpSp>
      <p:sp>
        <p:nvSpPr>
          <p:cNvPr id="21513" name="Text Box 31"/>
          <p:cNvSpPr txBox="1">
            <a:spLocks noChangeArrowheads="1"/>
          </p:cNvSpPr>
          <p:nvPr/>
        </p:nvSpPr>
        <p:spPr bwMode="auto">
          <a:xfrm>
            <a:off x="6925924" y="5133652"/>
            <a:ext cx="2046288" cy="922337"/>
          </a:xfrm>
          <a:prstGeom prst="rect">
            <a:avLst/>
          </a:prstGeom>
          <a:solidFill>
            <a:srgbClr val="FFFFCC"/>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de-DE" dirty="0">
                <a:solidFill>
                  <a:srgbClr val="000000"/>
                </a:solidFill>
                <a:latin typeface="+mn-lt"/>
              </a:rPr>
              <a:t>1. LK   aus</a:t>
            </a:r>
            <a:br>
              <a:rPr lang="de-DE" dirty="0">
                <a:solidFill>
                  <a:srgbClr val="000000"/>
                </a:solidFill>
                <a:latin typeface="+mn-lt"/>
              </a:rPr>
            </a:br>
            <a:r>
              <a:rPr lang="de-DE" dirty="0">
                <a:solidFill>
                  <a:srgbClr val="000000"/>
                </a:solidFill>
                <a:latin typeface="+mn-lt"/>
              </a:rPr>
              <a:t> </a:t>
            </a:r>
            <a:r>
              <a:rPr lang="de-DE" b="1" dirty="0">
                <a:solidFill>
                  <a:srgbClr val="000000"/>
                </a:solidFill>
                <a:latin typeface="+mn-lt"/>
              </a:rPr>
              <a:t>D / f. FS / </a:t>
            </a:r>
            <a:br>
              <a:rPr lang="de-DE" b="1" dirty="0">
                <a:solidFill>
                  <a:srgbClr val="000000"/>
                </a:solidFill>
                <a:latin typeface="+mn-lt"/>
              </a:rPr>
            </a:br>
            <a:r>
              <a:rPr lang="de-DE" b="1" dirty="0">
                <a:solidFill>
                  <a:srgbClr val="000000"/>
                </a:solidFill>
                <a:latin typeface="+mn-lt"/>
              </a:rPr>
              <a:t> M / NW</a:t>
            </a:r>
          </a:p>
        </p:txBody>
      </p:sp>
    </p:spTree>
  </p:cSld>
  <p:clrMapOvr>
    <a:masterClrMapping/>
  </p:clrMapOv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2195736" y="119857"/>
            <a:ext cx="6095869" cy="1058539"/>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Die Wahl der Abiturfächer II </a:t>
            </a:r>
            <a:br>
              <a:rPr lang="de-DE" sz="3600" dirty="0">
                <a:solidFill>
                  <a:srgbClr val="FFFF00"/>
                </a:solidFill>
                <a:effectLst>
                  <a:outerShdw blurRad="38100" dist="38100" dir="2700000" algn="tl">
                    <a:schemeClr val="tx1"/>
                  </a:outerShdw>
                </a:effectLst>
                <a:latin typeface="+mn-lt"/>
                <a:ea typeface="+mn-ea"/>
                <a:cs typeface="+mn-cs"/>
              </a:rPr>
            </a:br>
            <a:r>
              <a:rPr lang="de-DE" sz="3600" dirty="0">
                <a:solidFill>
                  <a:srgbClr val="FFFF00"/>
                </a:solidFill>
                <a:effectLst>
                  <a:outerShdw blurRad="38100" dist="38100" dir="2700000" algn="tl">
                    <a:schemeClr val="tx1"/>
                  </a:outerShdw>
                </a:effectLst>
                <a:latin typeface="+mn-lt"/>
                <a:ea typeface="+mn-ea"/>
                <a:cs typeface="+mn-cs"/>
              </a:rPr>
              <a:t>(Beispiel)</a:t>
            </a:r>
          </a:p>
        </p:txBody>
      </p:sp>
      <p:grpSp>
        <p:nvGrpSpPr>
          <p:cNvPr id="2" name="Group 3"/>
          <p:cNvGrpSpPr>
            <a:grpSpLocks/>
          </p:cNvGrpSpPr>
          <p:nvPr/>
        </p:nvGrpSpPr>
        <p:grpSpPr bwMode="auto">
          <a:xfrm>
            <a:off x="4420344" y="1749896"/>
            <a:ext cx="1447800" cy="4343400"/>
            <a:chOff x="3360" y="912"/>
            <a:chExt cx="912" cy="2736"/>
          </a:xfrm>
        </p:grpSpPr>
        <p:sp>
          <p:nvSpPr>
            <p:cNvPr id="21520" name="Rectangle 4"/>
            <p:cNvSpPr>
              <a:spLocks noChangeArrowheads="1"/>
            </p:cNvSpPr>
            <p:nvPr/>
          </p:nvSpPr>
          <p:spPr bwMode="auto">
            <a:xfrm>
              <a:off x="3360" y="912"/>
              <a:ext cx="912" cy="528"/>
            </a:xfrm>
            <a:prstGeom prst="rect">
              <a:avLst/>
            </a:prstGeom>
            <a:solidFill>
              <a:srgbClr val="FFFFCD"/>
            </a:solidFill>
            <a:ln w="9525">
              <a:miter lim="800000"/>
              <a:headEnd/>
              <a:tailEnd/>
            </a:ln>
            <a:effectLst/>
            <a:scene3d>
              <a:camera prst="legacyObliqueTopRight"/>
              <a:lightRig rig="legacyFlat3" dir="b"/>
            </a:scene3d>
            <a:sp3d extrusionH="430200" prstMaterial="legacyMatte">
              <a:bevelT w="13500" h="13500" prst="angle"/>
              <a:bevelB w="13500" h="13500" prst="angle"/>
              <a:extrusionClr>
                <a:srgbClr val="FFFFCD"/>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lgn="ctr"/>
              <a:r>
                <a:rPr lang="de-DE" sz="2400" b="1" dirty="0"/>
                <a:t>D</a:t>
              </a:r>
            </a:p>
          </p:txBody>
        </p:sp>
        <p:sp>
          <p:nvSpPr>
            <p:cNvPr id="21521" name="Rectangle 5"/>
            <p:cNvSpPr>
              <a:spLocks noChangeArrowheads="1"/>
            </p:cNvSpPr>
            <p:nvPr/>
          </p:nvSpPr>
          <p:spPr bwMode="auto">
            <a:xfrm>
              <a:off x="3360" y="1632"/>
              <a:ext cx="912" cy="528"/>
            </a:xfrm>
            <a:prstGeom prst="rect">
              <a:avLst/>
            </a:prstGeom>
            <a:solidFill>
              <a:srgbClr val="FFFFCD"/>
            </a:solidFill>
            <a:ln w="9525">
              <a:miter lim="800000"/>
              <a:headEnd/>
              <a:tailEnd/>
            </a:ln>
            <a:effectLst/>
            <a:scene3d>
              <a:camera prst="legacyObliqueTopRight"/>
              <a:lightRig rig="legacyFlat3" dir="b"/>
            </a:scene3d>
            <a:sp3d extrusionH="430200" prstMaterial="legacyMatte">
              <a:bevelT w="13500" h="13500" prst="angle"/>
              <a:bevelB w="13500" h="13500" prst="angle"/>
              <a:extrusionClr>
                <a:srgbClr val="FFFFCD"/>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lgn="ctr"/>
              <a:r>
                <a:rPr lang="de-DE" dirty="0">
                  <a:solidFill>
                    <a:srgbClr val="000000"/>
                  </a:solidFill>
                </a:rPr>
                <a:t>???</a:t>
              </a:r>
            </a:p>
          </p:txBody>
        </p:sp>
        <p:sp>
          <p:nvSpPr>
            <p:cNvPr id="21522" name="Rectangle 6"/>
            <p:cNvSpPr>
              <a:spLocks noChangeArrowheads="1"/>
            </p:cNvSpPr>
            <p:nvPr/>
          </p:nvSpPr>
          <p:spPr bwMode="auto">
            <a:xfrm>
              <a:off x="3360" y="2352"/>
              <a:ext cx="912" cy="528"/>
            </a:xfrm>
            <a:prstGeom prst="rect">
              <a:avLst/>
            </a:prstGeom>
            <a:solidFill>
              <a:srgbClr val="FFFFCD"/>
            </a:solidFill>
            <a:ln w="9525">
              <a:miter lim="800000"/>
              <a:headEnd/>
              <a:tailEnd/>
            </a:ln>
            <a:effectLst/>
            <a:scene3d>
              <a:camera prst="legacyObliqueTopRight"/>
              <a:lightRig rig="legacyFlat3" dir="b"/>
            </a:scene3d>
            <a:sp3d extrusionH="430200" prstMaterial="legacyMatte">
              <a:bevelT w="13500" h="13500" prst="angle"/>
              <a:bevelB w="13500" h="13500" prst="angle"/>
              <a:extrusionClr>
                <a:srgbClr val="FFFFCD"/>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lgn="ctr"/>
              <a:r>
                <a:rPr lang="de-DE" sz="2400" b="1" dirty="0"/>
                <a:t>GE</a:t>
              </a:r>
            </a:p>
          </p:txBody>
        </p:sp>
        <p:sp>
          <p:nvSpPr>
            <p:cNvPr id="21523" name="Rectangle 7"/>
            <p:cNvSpPr>
              <a:spLocks noChangeArrowheads="1"/>
            </p:cNvSpPr>
            <p:nvPr/>
          </p:nvSpPr>
          <p:spPr bwMode="auto">
            <a:xfrm>
              <a:off x="3360" y="3120"/>
              <a:ext cx="912" cy="528"/>
            </a:xfrm>
            <a:prstGeom prst="rect">
              <a:avLst/>
            </a:prstGeom>
            <a:solidFill>
              <a:srgbClr val="FFFFCD"/>
            </a:solidFill>
            <a:ln w="9525">
              <a:miter lim="800000"/>
              <a:headEnd/>
              <a:tailEnd/>
            </a:ln>
            <a:effectLst/>
            <a:scene3d>
              <a:camera prst="legacyObliqueTopRight"/>
              <a:lightRig rig="legacyFlat3" dir="b"/>
            </a:scene3d>
            <a:sp3d extrusionH="430200" prstMaterial="legacyMatte">
              <a:bevelT w="13500" h="13500" prst="angle"/>
              <a:bevelB w="13500" h="13500" prst="angle"/>
              <a:extrusionClr>
                <a:srgbClr val="FFFFCD"/>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lgn="ctr"/>
              <a:r>
                <a:rPr lang="de-DE" sz="2400" b="1" dirty="0"/>
                <a:t>M</a:t>
              </a:r>
            </a:p>
          </p:txBody>
        </p:sp>
      </p:grpSp>
      <p:sp>
        <p:nvSpPr>
          <p:cNvPr id="21508" name="Text Box 8"/>
          <p:cNvSpPr txBox="1">
            <a:spLocks noChangeArrowheads="1"/>
          </p:cNvSpPr>
          <p:nvPr/>
        </p:nvSpPr>
        <p:spPr bwMode="auto">
          <a:xfrm>
            <a:off x="6804247" y="5085184"/>
            <a:ext cx="2046287" cy="1077218"/>
          </a:xfrm>
          <a:prstGeom prst="rect">
            <a:avLst/>
          </a:prstGeom>
          <a:solidFill>
            <a:srgbClr val="FFFFCC"/>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de-DE" sz="1400" b="1" dirty="0">
                <a:solidFill>
                  <a:srgbClr val="000000"/>
                </a:solidFill>
                <a:latin typeface="+mn-lt"/>
              </a:rPr>
              <a:t>Die Fächer müssen</a:t>
            </a:r>
            <a:br>
              <a:rPr lang="de-DE" sz="1400" b="1" dirty="0">
                <a:solidFill>
                  <a:srgbClr val="000000"/>
                </a:solidFill>
                <a:latin typeface="+mn-lt"/>
              </a:rPr>
            </a:br>
            <a:br>
              <a:rPr lang="de-DE" sz="1400" b="1" dirty="0">
                <a:solidFill>
                  <a:srgbClr val="000000"/>
                </a:solidFill>
                <a:latin typeface="+mn-lt"/>
              </a:rPr>
            </a:br>
            <a:r>
              <a:rPr lang="de-DE" b="1" dirty="0">
                <a:solidFill>
                  <a:srgbClr val="000000"/>
                </a:solidFill>
                <a:latin typeface="+mn-lt"/>
              </a:rPr>
              <a:t>kontinuierlich ab EF.1  belegt  </a:t>
            </a:r>
            <a:r>
              <a:rPr lang="de-DE" sz="1400" b="1" dirty="0">
                <a:solidFill>
                  <a:srgbClr val="000000"/>
                </a:solidFill>
                <a:latin typeface="+mn-lt"/>
              </a:rPr>
              <a:t>sein.</a:t>
            </a:r>
          </a:p>
        </p:txBody>
      </p:sp>
      <p:sp>
        <p:nvSpPr>
          <p:cNvPr id="21509" name="Text Box 9"/>
          <p:cNvSpPr txBox="1">
            <a:spLocks noChangeArrowheads="1"/>
          </p:cNvSpPr>
          <p:nvPr/>
        </p:nvSpPr>
        <p:spPr bwMode="auto">
          <a:xfrm flipH="1">
            <a:off x="6804246" y="2783830"/>
            <a:ext cx="2046288" cy="1077218"/>
          </a:xfrm>
          <a:prstGeom prst="rect">
            <a:avLst/>
          </a:prstGeom>
          <a:solidFill>
            <a:srgbClr val="FFFFCC"/>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de-DE" sz="1600" b="1" dirty="0">
                <a:solidFill>
                  <a:srgbClr val="000000"/>
                </a:solidFill>
                <a:latin typeface="+mn-lt"/>
              </a:rPr>
              <a:t>Jedes Aufgabenfeld muss vertreten sein.  (Aufgabenfeld I durch D oder FS)</a:t>
            </a:r>
          </a:p>
        </p:txBody>
      </p:sp>
      <p:sp>
        <p:nvSpPr>
          <p:cNvPr id="21510" name="Text Box 10"/>
          <p:cNvSpPr txBox="1">
            <a:spLocks noChangeArrowheads="1"/>
          </p:cNvSpPr>
          <p:nvPr/>
        </p:nvSpPr>
        <p:spPr bwMode="auto">
          <a:xfrm>
            <a:off x="6804248" y="1605434"/>
            <a:ext cx="2046287" cy="1015663"/>
          </a:xfrm>
          <a:prstGeom prst="rect">
            <a:avLst/>
          </a:prstGeom>
          <a:solidFill>
            <a:srgbClr val="FFFFCC"/>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de-DE" b="1" dirty="0">
                <a:solidFill>
                  <a:srgbClr val="000000"/>
                </a:solidFill>
                <a:latin typeface="+mn-lt"/>
              </a:rPr>
              <a:t>2 aus  </a:t>
            </a:r>
            <a:br>
              <a:rPr lang="de-DE" b="1" dirty="0">
                <a:solidFill>
                  <a:srgbClr val="000000"/>
                </a:solidFill>
                <a:latin typeface="+mn-lt"/>
              </a:rPr>
            </a:br>
            <a:r>
              <a:rPr lang="de-DE" b="1" dirty="0">
                <a:solidFill>
                  <a:srgbClr val="000000"/>
                </a:solidFill>
                <a:latin typeface="+mn-lt"/>
              </a:rPr>
              <a:t>D,   FS ,   M </a:t>
            </a:r>
            <a:br>
              <a:rPr lang="de-DE" sz="1200" b="1" dirty="0">
                <a:solidFill>
                  <a:srgbClr val="000000"/>
                </a:solidFill>
                <a:latin typeface="+mn-lt"/>
              </a:rPr>
            </a:br>
            <a:br>
              <a:rPr lang="de-DE" sz="1200" b="1" dirty="0">
                <a:solidFill>
                  <a:srgbClr val="000000"/>
                </a:solidFill>
                <a:latin typeface="+mn-lt"/>
              </a:rPr>
            </a:br>
            <a:r>
              <a:rPr lang="de-DE" sz="1200" b="1" dirty="0">
                <a:solidFill>
                  <a:srgbClr val="000000"/>
                </a:solidFill>
                <a:latin typeface="+mn-lt"/>
              </a:rPr>
              <a:t>müssen Abiturfach sein. </a:t>
            </a:r>
          </a:p>
        </p:txBody>
      </p:sp>
      <p:grpSp>
        <p:nvGrpSpPr>
          <p:cNvPr id="3" name="Group 11"/>
          <p:cNvGrpSpPr>
            <a:grpSpLocks/>
          </p:cNvGrpSpPr>
          <p:nvPr/>
        </p:nvGrpSpPr>
        <p:grpSpPr bwMode="auto">
          <a:xfrm>
            <a:off x="1612056" y="1705446"/>
            <a:ext cx="1752600" cy="4387850"/>
            <a:chOff x="1618" y="871"/>
            <a:chExt cx="1104" cy="2764"/>
          </a:xfrm>
        </p:grpSpPr>
        <p:sp>
          <p:nvSpPr>
            <p:cNvPr id="21517" name="Oval 12"/>
            <p:cNvSpPr>
              <a:spLocks noChangeArrowheads="1"/>
            </p:cNvSpPr>
            <p:nvPr/>
          </p:nvSpPr>
          <p:spPr bwMode="auto">
            <a:xfrm>
              <a:off x="1618" y="871"/>
              <a:ext cx="1104" cy="799"/>
            </a:xfrm>
            <a:prstGeom prst="ellipse">
              <a:avLst/>
            </a:prstGeom>
            <a:solidFill>
              <a:schemeClr val="tx2">
                <a:lumMod val="60000"/>
                <a:lumOff val="40000"/>
              </a:schemeClr>
            </a:solidFill>
            <a:ln w="9525">
              <a:round/>
              <a:headEnd/>
              <a:tailEnd/>
            </a:ln>
            <a:effectLst/>
            <a:scene3d>
              <a:camera prst="legacyObliqueTopRight"/>
              <a:lightRig rig="legacyFlat3" dir="b"/>
            </a:scene3d>
            <a:sp3d extrusionH="430200" contourW="12700" prstMaterial="legacyMatte">
              <a:bevelT w="13500" h="13500" prst="angle"/>
              <a:bevelB w="13500" h="13500" prst="angle"/>
              <a:extrusionClr>
                <a:schemeClr val="tx2">
                  <a:lumMod val="60000"/>
                  <a:lumOff val="40000"/>
                </a:schemeClr>
              </a:extrusionClr>
              <a:contourClr>
                <a:schemeClr val="tx2">
                  <a:lumMod val="60000"/>
                  <a:lumOff val="40000"/>
                </a:schemeClr>
              </a:contourClr>
            </a:sp3d>
            <a:extLst>
              <a:ext uri="{AF507438-7753-43E0-B8FC-AC1667EBCBE1}">
                <a14:hiddenEffects xmlns:a14="http://schemas.microsoft.com/office/drawing/2010/main">
                  <a:effectLst>
                    <a:outerShdw dist="107763" dir="18900000" algn="ctr" rotWithShape="0">
                      <a:schemeClr val="bg2"/>
                    </a:outerShdw>
                  </a:effectLst>
                </a14:hiddenEffects>
              </a:ext>
            </a:extLst>
          </p:spPr>
          <p:txBody>
            <a:bodyPr wrap="none" anchor="ctr">
              <a:flatTx/>
            </a:bodyPr>
            <a:lstStyle/>
            <a:p>
              <a:pPr algn="ctr" eaLnBrk="0" hangingPunct="0"/>
              <a:r>
                <a:rPr lang="de-DE" sz="2000" b="1" dirty="0">
                  <a:solidFill>
                    <a:schemeClr val="bg1"/>
                  </a:solidFill>
                  <a:latin typeface="+mn-lt"/>
                </a:rPr>
                <a:t>D      E</a:t>
              </a:r>
            </a:p>
            <a:p>
              <a:pPr algn="ctr" eaLnBrk="0" hangingPunct="0"/>
              <a:r>
                <a:rPr lang="de-DE" sz="2000" b="1" dirty="0">
                  <a:solidFill>
                    <a:schemeClr val="bg1"/>
                  </a:solidFill>
                  <a:latin typeface="+mn-lt"/>
                </a:rPr>
                <a:t>F/L     S</a:t>
              </a:r>
            </a:p>
            <a:p>
              <a:pPr algn="ctr" eaLnBrk="0" hangingPunct="0"/>
              <a:r>
                <a:rPr lang="de-DE" sz="2000" b="1" dirty="0">
                  <a:solidFill>
                    <a:schemeClr val="bg1"/>
                  </a:solidFill>
                  <a:latin typeface="+mn-lt"/>
                </a:rPr>
                <a:t>( MU   KU )</a:t>
              </a:r>
            </a:p>
          </p:txBody>
        </p:sp>
        <p:sp>
          <p:nvSpPr>
            <p:cNvPr id="21518" name="Oval 13"/>
            <p:cNvSpPr>
              <a:spLocks noChangeArrowheads="1"/>
            </p:cNvSpPr>
            <p:nvPr/>
          </p:nvSpPr>
          <p:spPr bwMode="auto">
            <a:xfrm>
              <a:off x="1618" y="1811"/>
              <a:ext cx="1104" cy="847"/>
            </a:xfrm>
            <a:prstGeom prst="ellipse">
              <a:avLst/>
            </a:prstGeom>
            <a:solidFill>
              <a:schemeClr val="tx2">
                <a:lumMod val="40000"/>
                <a:lumOff val="60000"/>
              </a:schemeClr>
            </a:solidFill>
            <a:ln w="9525">
              <a:round/>
              <a:headEnd/>
              <a:tailEnd/>
            </a:ln>
            <a:effectLst/>
            <a:scene3d>
              <a:camera prst="legacyObliqueTopRight"/>
              <a:lightRig rig="legacyFlat3" dir="b"/>
            </a:scene3d>
            <a:sp3d extrusionH="430200" prstMaterial="legacyMatte">
              <a:bevelT w="13500" h="13500" prst="angle"/>
              <a:bevelB w="13500" h="13500" prst="angle"/>
              <a:extrusionClr>
                <a:schemeClr val="tx2">
                  <a:lumMod val="40000"/>
                  <a:lumOff val="60000"/>
                </a:schemeClr>
              </a:extrusionClr>
            </a:sp3d>
            <a:extLst>
              <a:ext uri="{AF507438-7753-43E0-B8FC-AC1667EBCBE1}">
                <a14:hiddenEffects xmlns:a14="http://schemas.microsoft.com/office/drawing/2010/main">
                  <a:effectLst>
                    <a:outerShdw dist="107763" dir="18900000" algn="ctr" rotWithShape="0">
                      <a:schemeClr val="bg2"/>
                    </a:outerShdw>
                  </a:effectLst>
                </a14:hiddenEffects>
              </a:ext>
            </a:extLst>
          </p:spPr>
          <p:txBody>
            <a:bodyPr wrap="none" anchor="ctr">
              <a:flatTx/>
            </a:bodyPr>
            <a:lstStyle/>
            <a:p>
              <a:pPr algn="ctr" eaLnBrk="0" hangingPunct="0"/>
              <a:r>
                <a:rPr lang="de-DE" sz="2000" b="1" dirty="0">
                  <a:solidFill>
                    <a:schemeClr val="bg1"/>
                  </a:solidFill>
                  <a:latin typeface="+mn-lt"/>
                </a:rPr>
                <a:t>GE (bi)</a:t>
              </a:r>
            </a:p>
            <a:p>
              <a:pPr algn="ctr" eaLnBrk="0" hangingPunct="0"/>
              <a:r>
                <a:rPr lang="de-DE" sz="2000" b="1" dirty="0">
                  <a:solidFill>
                    <a:schemeClr val="bg1"/>
                  </a:solidFill>
                  <a:latin typeface="+mn-lt"/>
                </a:rPr>
                <a:t>PL     Rel.</a:t>
              </a:r>
            </a:p>
            <a:p>
              <a:pPr algn="ctr" eaLnBrk="0" hangingPunct="0"/>
              <a:r>
                <a:rPr lang="de-DE" sz="2000" b="1" dirty="0">
                  <a:solidFill>
                    <a:schemeClr val="bg1"/>
                  </a:solidFill>
                  <a:latin typeface="+mn-lt"/>
                </a:rPr>
                <a:t>SW    GG</a:t>
              </a:r>
            </a:p>
            <a:p>
              <a:pPr algn="ctr" eaLnBrk="0" hangingPunct="0"/>
              <a:endParaRPr lang="de-DE" sz="2000" b="1" dirty="0">
                <a:solidFill>
                  <a:schemeClr val="bg1"/>
                </a:solidFill>
                <a:latin typeface="+mn-lt"/>
              </a:endParaRPr>
            </a:p>
          </p:txBody>
        </p:sp>
        <p:sp>
          <p:nvSpPr>
            <p:cNvPr id="21519" name="Oval 14"/>
            <p:cNvSpPr>
              <a:spLocks noChangeArrowheads="1"/>
            </p:cNvSpPr>
            <p:nvPr/>
          </p:nvSpPr>
          <p:spPr bwMode="auto">
            <a:xfrm>
              <a:off x="1618" y="2771"/>
              <a:ext cx="1104" cy="864"/>
            </a:xfrm>
            <a:prstGeom prst="ellipse">
              <a:avLst/>
            </a:prstGeom>
            <a:solidFill>
              <a:schemeClr val="tx2">
                <a:lumMod val="75000"/>
              </a:schemeClr>
            </a:solidFill>
            <a:ln w="9525">
              <a:round/>
              <a:headEnd/>
              <a:tailEnd/>
            </a:ln>
            <a:effectLst/>
            <a:scene3d>
              <a:camera prst="legacyObliqueTopRight"/>
              <a:lightRig rig="legacyFlat3" dir="b"/>
            </a:scene3d>
            <a:sp3d extrusionH="430200" contourW="12700" prstMaterial="legacyMatte">
              <a:bevelT w="13500" h="13500" prst="angle"/>
              <a:bevelB w="13500" h="13500" prst="angle"/>
              <a:extrusionClr>
                <a:schemeClr val="tx2">
                  <a:lumMod val="75000"/>
                </a:schemeClr>
              </a:extrusionClr>
              <a:contourClr>
                <a:schemeClr val="accent1">
                  <a:lumMod val="75000"/>
                </a:schemeClr>
              </a:contourClr>
            </a:sp3d>
            <a:extLst>
              <a:ext uri="{AF507438-7753-43E0-B8FC-AC1667EBCBE1}">
                <a14:hiddenEffects xmlns:a14="http://schemas.microsoft.com/office/drawing/2010/main">
                  <a:effectLst>
                    <a:outerShdw dist="107763" dir="18900000" algn="ctr" rotWithShape="0">
                      <a:schemeClr val="bg2"/>
                    </a:outerShdw>
                  </a:effectLst>
                </a14:hiddenEffects>
              </a:ext>
            </a:extLst>
          </p:spPr>
          <p:txBody>
            <a:bodyPr wrap="none" anchor="ctr">
              <a:flatTx/>
            </a:bodyPr>
            <a:lstStyle/>
            <a:p>
              <a:pPr algn="ctr" eaLnBrk="0" hangingPunct="0"/>
              <a:r>
                <a:rPr lang="de-DE" sz="2000" b="1" dirty="0">
                  <a:solidFill>
                    <a:schemeClr val="bg1"/>
                  </a:solidFill>
                  <a:latin typeface="+mn-lt"/>
                </a:rPr>
                <a:t>M</a:t>
              </a:r>
            </a:p>
            <a:p>
              <a:pPr algn="ctr" eaLnBrk="0" hangingPunct="0"/>
              <a:r>
                <a:rPr lang="de-DE" sz="2000" b="1" dirty="0">
                  <a:solidFill>
                    <a:schemeClr val="bg1"/>
                  </a:solidFill>
                  <a:latin typeface="+mn-lt"/>
                </a:rPr>
                <a:t>PH  CH</a:t>
              </a:r>
            </a:p>
            <a:p>
              <a:pPr algn="ctr" eaLnBrk="0" hangingPunct="0"/>
              <a:r>
                <a:rPr lang="de-DE" sz="2000" b="1" dirty="0">
                  <a:solidFill>
                    <a:schemeClr val="bg1"/>
                  </a:solidFill>
                  <a:latin typeface="+mn-lt"/>
                </a:rPr>
                <a:t>BI  IF</a:t>
              </a:r>
            </a:p>
          </p:txBody>
        </p:sp>
      </p:grpSp>
      <p:grpSp>
        <p:nvGrpSpPr>
          <p:cNvPr id="4" name="Group 27"/>
          <p:cNvGrpSpPr>
            <a:grpSpLocks/>
          </p:cNvGrpSpPr>
          <p:nvPr/>
        </p:nvGrpSpPr>
        <p:grpSpPr bwMode="auto">
          <a:xfrm>
            <a:off x="3239244" y="2165821"/>
            <a:ext cx="549275" cy="3429000"/>
            <a:chOff x="2635" y="1152"/>
            <a:chExt cx="346" cy="2160"/>
          </a:xfrm>
        </p:grpSpPr>
        <p:sp>
          <p:nvSpPr>
            <p:cNvPr id="21514" name="AutoShape 28"/>
            <p:cNvSpPr>
              <a:spLocks noChangeArrowheads="1"/>
            </p:cNvSpPr>
            <p:nvPr/>
          </p:nvSpPr>
          <p:spPr bwMode="auto">
            <a:xfrm>
              <a:off x="2640" y="1152"/>
              <a:ext cx="336" cy="240"/>
            </a:xfrm>
            <a:prstGeom prst="rightArrow">
              <a:avLst>
                <a:gd name="adj1" fmla="val 50000"/>
                <a:gd name="adj2" fmla="val 35000"/>
              </a:avLst>
            </a:prstGeom>
            <a:solidFill>
              <a:srgbClr val="FFFFCD"/>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de-DE"/>
            </a:p>
          </p:txBody>
        </p:sp>
        <p:sp>
          <p:nvSpPr>
            <p:cNvPr id="21515" name="AutoShape 29"/>
            <p:cNvSpPr>
              <a:spLocks noChangeArrowheads="1"/>
            </p:cNvSpPr>
            <p:nvPr/>
          </p:nvSpPr>
          <p:spPr bwMode="auto">
            <a:xfrm>
              <a:off x="2640" y="2112"/>
              <a:ext cx="341" cy="240"/>
            </a:xfrm>
            <a:prstGeom prst="rightArrow">
              <a:avLst>
                <a:gd name="adj1" fmla="val 50000"/>
                <a:gd name="adj2" fmla="val 35521"/>
              </a:avLst>
            </a:prstGeom>
            <a:solidFill>
              <a:srgbClr val="FFFFCD"/>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de-DE"/>
            </a:p>
          </p:txBody>
        </p:sp>
        <p:sp>
          <p:nvSpPr>
            <p:cNvPr id="21516" name="AutoShape 30"/>
            <p:cNvSpPr>
              <a:spLocks noChangeArrowheads="1"/>
            </p:cNvSpPr>
            <p:nvPr/>
          </p:nvSpPr>
          <p:spPr bwMode="auto">
            <a:xfrm>
              <a:off x="2635" y="3072"/>
              <a:ext cx="341" cy="240"/>
            </a:xfrm>
            <a:prstGeom prst="rightArrow">
              <a:avLst>
                <a:gd name="adj1" fmla="val 50000"/>
                <a:gd name="adj2" fmla="val 35521"/>
              </a:avLst>
            </a:prstGeom>
            <a:solidFill>
              <a:srgbClr val="FFFFCD"/>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de-DE"/>
            </a:p>
          </p:txBody>
        </p:sp>
      </p:grpSp>
      <p:sp>
        <p:nvSpPr>
          <p:cNvPr id="21513" name="Text Box 31"/>
          <p:cNvSpPr txBox="1">
            <a:spLocks noChangeArrowheads="1"/>
          </p:cNvSpPr>
          <p:nvPr/>
        </p:nvSpPr>
        <p:spPr bwMode="auto">
          <a:xfrm>
            <a:off x="6804248" y="4018831"/>
            <a:ext cx="2046287" cy="922337"/>
          </a:xfrm>
          <a:prstGeom prst="rect">
            <a:avLst/>
          </a:prstGeom>
          <a:solidFill>
            <a:srgbClr val="FFFFCC"/>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de-DE" dirty="0">
                <a:solidFill>
                  <a:srgbClr val="000000"/>
                </a:solidFill>
                <a:latin typeface="+mn-lt"/>
              </a:rPr>
              <a:t>1. LK   aus</a:t>
            </a:r>
            <a:br>
              <a:rPr lang="de-DE" dirty="0">
                <a:solidFill>
                  <a:srgbClr val="000000"/>
                </a:solidFill>
                <a:latin typeface="+mn-lt"/>
              </a:rPr>
            </a:br>
            <a:r>
              <a:rPr lang="de-DE" dirty="0">
                <a:solidFill>
                  <a:srgbClr val="000000"/>
                </a:solidFill>
                <a:latin typeface="+mn-lt"/>
              </a:rPr>
              <a:t> </a:t>
            </a:r>
            <a:r>
              <a:rPr lang="de-DE" b="1" dirty="0">
                <a:solidFill>
                  <a:srgbClr val="000000"/>
                </a:solidFill>
                <a:latin typeface="+mn-lt"/>
              </a:rPr>
              <a:t>D / f. FS / </a:t>
            </a:r>
            <a:br>
              <a:rPr lang="de-DE" b="1" dirty="0">
                <a:solidFill>
                  <a:srgbClr val="000000"/>
                </a:solidFill>
                <a:latin typeface="+mn-lt"/>
              </a:rPr>
            </a:br>
            <a:r>
              <a:rPr lang="de-DE" b="1" dirty="0">
                <a:solidFill>
                  <a:srgbClr val="000000"/>
                </a:solidFill>
                <a:latin typeface="+mn-lt"/>
              </a:rPr>
              <a:t> M / NW</a:t>
            </a:r>
          </a:p>
        </p:txBody>
      </p:sp>
    </p:spTree>
  </p:cSld>
  <p:clrMapOvr>
    <a:masterClrMapping/>
  </p:clrMapOv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el 1"/>
          <p:cNvSpPr>
            <a:spLocks noGrp="1"/>
          </p:cNvSpPr>
          <p:nvPr>
            <p:ph type="title"/>
          </p:nvPr>
        </p:nvSpPr>
        <p:spPr>
          <a:xfrm>
            <a:off x="2220547" y="116632"/>
            <a:ext cx="4439685"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Abiturfächer                              Konsequenzen</a:t>
            </a:r>
          </a:p>
        </p:txBody>
      </p:sp>
      <p:sp>
        <p:nvSpPr>
          <p:cNvPr id="22531" name="Inhaltsplatzhalter 2"/>
          <p:cNvSpPr>
            <a:spLocks noGrp="1"/>
          </p:cNvSpPr>
          <p:nvPr>
            <p:ph idx="1"/>
          </p:nvPr>
        </p:nvSpPr>
        <p:spPr/>
        <p:txBody>
          <a:bodyPr/>
          <a:lstStyle/>
          <a:p>
            <a:r>
              <a:rPr lang="de-DE" sz="2400" dirty="0">
                <a:solidFill>
                  <a:schemeClr val="bg1"/>
                </a:solidFill>
              </a:rPr>
              <a:t>Wer im Abitur </a:t>
            </a:r>
            <a:r>
              <a:rPr lang="de-DE" sz="2400" b="1" u="sng" dirty="0">
                <a:solidFill>
                  <a:schemeClr val="bg1"/>
                </a:solidFill>
              </a:rPr>
              <a:t>Kunst oder Musik </a:t>
            </a:r>
            <a:r>
              <a:rPr lang="de-DE" sz="2400" dirty="0">
                <a:solidFill>
                  <a:schemeClr val="bg1"/>
                </a:solidFill>
              </a:rPr>
              <a:t>hat, …</a:t>
            </a:r>
          </a:p>
          <a:p>
            <a:r>
              <a:rPr lang="de-DE" sz="2400" dirty="0">
                <a:solidFill>
                  <a:schemeClr val="bg1"/>
                </a:solidFill>
              </a:rPr>
              <a:t>Wer im Abitur </a:t>
            </a:r>
            <a:r>
              <a:rPr lang="de-DE" sz="2400" b="1" u="sng" dirty="0">
                <a:solidFill>
                  <a:schemeClr val="bg1"/>
                </a:solidFill>
              </a:rPr>
              <a:t>zwei Fremdsprachen </a:t>
            </a:r>
            <a:r>
              <a:rPr lang="de-DE" sz="2400" dirty="0">
                <a:solidFill>
                  <a:schemeClr val="bg1"/>
                </a:solidFill>
              </a:rPr>
              <a:t>hat, …</a:t>
            </a:r>
          </a:p>
          <a:p>
            <a:r>
              <a:rPr lang="de-DE" sz="2400" dirty="0">
                <a:solidFill>
                  <a:schemeClr val="bg1"/>
                </a:solidFill>
              </a:rPr>
              <a:t>Wer im Abitur </a:t>
            </a:r>
            <a:r>
              <a:rPr lang="de-DE" sz="2400" b="1" u="sng" dirty="0">
                <a:solidFill>
                  <a:schemeClr val="bg1"/>
                </a:solidFill>
              </a:rPr>
              <a:t>zwei Gesellschaftswissenschaften </a:t>
            </a:r>
            <a:r>
              <a:rPr lang="de-DE" sz="2400" dirty="0">
                <a:solidFill>
                  <a:schemeClr val="bg1"/>
                </a:solidFill>
              </a:rPr>
              <a:t>hat, ...</a:t>
            </a:r>
          </a:p>
          <a:p>
            <a:r>
              <a:rPr lang="de-DE" sz="2400" dirty="0">
                <a:solidFill>
                  <a:schemeClr val="bg1"/>
                </a:solidFill>
              </a:rPr>
              <a:t>Wer im Abitur </a:t>
            </a:r>
            <a:r>
              <a:rPr lang="de-DE" sz="2400" u="sng" dirty="0">
                <a:solidFill>
                  <a:schemeClr val="bg1"/>
                </a:solidFill>
              </a:rPr>
              <a:t>Sport</a:t>
            </a:r>
            <a:r>
              <a:rPr lang="de-DE" sz="2400" dirty="0">
                <a:solidFill>
                  <a:schemeClr val="bg1"/>
                </a:solidFill>
              </a:rPr>
              <a:t> hat, …</a:t>
            </a:r>
          </a:p>
          <a:p>
            <a:r>
              <a:rPr lang="de-DE" sz="2400" dirty="0">
                <a:solidFill>
                  <a:schemeClr val="bg1"/>
                </a:solidFill>
              </a:rPr>
              <a:t>... muss auch </a:t>
            </a:r>
            <a:r>
              <a:rPr lang="de-DE" sz="2400" b="1" dirty="0">
                <a:solidFill>
                  <a:srgbClr val="FFFF00"/>
                </a:solidFill>
              </a:rPr>
              <a:t>Mathematik</a:t>
            </a:r>
            <a:r>
              <a:rPr lang="de-DE" sz="2400" dirty="0">
                <a:solidFill>
                  <a:srgbClr val="FFFF00"/>
                </a:solidFill>
              </a:rPr>
              <a:t> </a:t>
            </a:r>
            <a:r>
              <a:rPr lang="de-DE" sz="2400" dirty="0">
                <a:solidFill>
                  <a:schemeClr val="bg1"/>
                </a:solidFill>
              </a:rPr>
              <a:t>haben.</a:t>
            </a:r>
          </a:p>
          <a:p>
            <a:endParaRPr lang="de-DE" sz="2400" dirty="0">
              <a:solidFill>
                <a:schemeClr val="bg1"/>
              </a:solidFill>
            </a:endParaRPr>
          </a:p>
          <a:p>
            <a:endParaRPr lang="de-DE" sz="2400" dirty="0">
              <a:solidFill>
                <a:schemeClr val="bg1"/>
              </a:solidFill>
            </a:endParaRPr>
          </a:p>
          <a:p>
            <a:r>
              <a:rPr lang="de-DE" sz="2400" b="1" dirty="0">
                <a:solidFill>
                  <a:srgbClr val="FFFF00"/>
                </a:solidFill>
              </a:rPr>
              <a:t>Nicht möglich</a:t>
            </a:r>
            <a:r>
              <a:rPr lang="de-DE" sz="2400" dirty="0">
                <a:solidFill>
                  <a:schemeClr val="bg1"/>
                </a:solidFill>
              </a:rPr>
              <a:t> ist es, im Abitur ...</a:t>
            </a:r>
          </a:p>
          <a:p>
            <a:r>
              <a:rPr lang="de-DE" sz="2400" dirty="0">
                <a:solidFill>
                  <a:schemeClr val="bg1"/>
                </a:solidFill>
              </a:rPr>
              <a:t>... </a:t>
            </a:r>
            <a:r>
              <a:rPr lang="de-DE" sz="2400" b="1" u="sng" dirty="0">
                <a:solidFill>
                  <a:schemeClr val="bg1"/>
                </a:solidFill>
              </a:rPr>
              <a:t>zwei Naturwissenschaften</a:t>
            </a:r>
            <a:r>
              <a:rPr lang="de-DE" sz="2400" b="1" dirty="0">
                <a:solidFill>
                  <a:schemeClr val="bg1"/>
                </a:solidFill>
              </a:rPr>
              <a:t> </a:t>
            </a:r>
            <a:r>
              <a:rPr lang="de-DE" sz="2400" dirty="0">
                <a:solidFill>
                  <a:schemeClr val="bg1"/>
                </a:solidFill>
              </a:rPr>
              <a:t>zu haben.</a:t>
            </a:r>
          </a:p>
          <a:p>
            <a:r>
              <a:rPr lang="de-DE" sz="2400" dirty="0">
                <a:solidFill>
                  <a:schemeClr val="bg1"/>
                </a:solidFill>
              </a:rPr>
              <a:t>... eine </a:t>
            </a:r>
            <a:r>
              <a:rPr lang="de-DE" sz="2400" b="1" u="sng" dirty="0">
                <a:solidFill>
                  <a:schemeClr val="bg1"/>
                </a:solidFill>
              </a:rPr>
              <a:t>Naturwissenschaft und Kunst oder Musik</a:t>
            </a:r>
            <a:r>
              <a:rPr lang="de-DE" sz="2400" b="1" dirty="0">
                <a:solidFill>
                  <a:schemeClr val="bg1"/>
                </a:solidFill>
              </a:rPr>
              <a:t> </a:t>
            </a:r>
            <a:r>
              <a:rPr lang="de-DE" sz="2400" dirty="0">
                <a:solidFill>
                  <a:schemeClr val="bg1"/>
                </a:solidFill>
              </a:rPr>
              <a:t>zu haben.</a:t>
            </a:r>
          </a:p>
        </p:txBody>
      </p:sp>
    </p:spTree>
    <p:extLst>
      <p:ext uri="{BB962C8B-B14F-4D97-AF65-F5344CB8AC3E}">
        <p14:creationId xmlns:p14="http://schemas.microsoft.com/office/powerpoint/2010/main" val="990439095"/>
      </p:ext>
    </p:extLst>
  </p:cSld>
  <p:clrMapOvr>
    <a:masterClrMapping/>
  </p:clrMapOvr>
  <p:transition spd="slow"/>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el 1"/>
          <p:cNvSpPr>
            <a:spLocks noGrp="1"/>
          </p:cNvSpPr>
          <p:nvPr>
            <p:ph type="title"/>
          </p:nvPr>
        </p:nvSpPr>
        <p:spPr>
          <a:xfrm>
            <a:off x="2220547" y="116632"/>
            <a:ext cx="4439685"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Abiturfächer                              mit LK Sport</a:t>
            </a:r>
          </a:p>
        </p:txBody>
      </p:sp>
      <p:sp>
        <p:nvSpPr>
          <p:cNvPr id="22531" name="Inhaltsplatzhalter 2"/>
          <p:cNvSpPr>
            <a:spLocks noGrp="1"/>
          </p:cNvSpPr>
          <p:nvPr>
            <p:ph idx="1"/>
          </p:nvPr>
        </p:nvSpPr>
        <p:spPr>
          <a:xfrm>
            <a:off x="457200" y="1600201"/>
            <a:ext cx="8229600" cy="1252736"/>
          </a:xfrm>
        </p:spPr>
        <p:txBody>
          <a:bodyPr/>
          <a:lstStyle/>
          <a:p>
            <a:r>
              <a:rPr lang="de-DE" sz="2400" dirty="0">
                <a:solidFill>
                  <a:schemeClr val="bg1"/>
                </a:solidFill>
              </a:rPr>
              <a:t>Wer den Leistungskurs Sport wählt, hat folgende Kombinationsmöglichkeiten:</a:t>
            </a:r>
          </a:p>
        </p:txBody>
      </p:sp>
      <p:graphicFrame>
        <p:nvGraphicFramePr>
          <p:cNvPr id="4" name="Inhaltsplatzhalter 3">
            <a:extLst>
              <a:ext uri="{FF2B5EF4-FFF2-40B4-BE49-F238E27FC236}">
                <a16:creationId xmlns:a16="http://schemas.microsoft.com/office/drawing/2014/main" id="{88A71EAA-9185-43EE-B1E0-F0873A7F4951}"/>
              </a:ext>
            </a:extLst>
          </p:cNvPr>
          <p:cNvGraphicFramePr>
            <a:graphicFrameLocks/>
          </p:cNvGraphicFramePr>
          <p:nvPr>
            <p:extLst>
              <p:ext uri="{D42A27DB-BD31-4B8C-83A1-F6EECF244321}">
                <p14:modId xmlns:p14="http://schemas.microsoft.com/office/powerpoint/2010/main" val="300109937"/>
              </p:ext>
            </p:extLst>
          </p:nvPr>
        </p:nvGraphicFramePr>
        <p:xfrm>
          <a:off x="395536" y="2564904"/>
          <a:ext cx="8229600" cy="38492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05424919"/>
      </p:ext>
    </p:extLst>
  </p:cSld>
  <p:clrMapOvr>
    <a:masterClrMapping/>
  </p:clrMapOvr>
  <p:transition spd="slow"/>
</p:sld>
</file>

<file path=ppt/slides/slide4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91508" name="Rectangle 20"/>
          <p:cNvSpPr>
            <a:spLocks noChangeArrowheads="1"/>
          </p:cNvSpPr>
          <p:nvPr/>
        </p:nvSpPr>
        <p:spPr bwMode="auto">
          <a:xfrm>
            <a:off x="2204695" y="44625"/>
            <a:ext cx="5535657" cy="1132684"/>
          </a:xfrm>
          <a:prstGeom prst="rect">
            <a:avLst/>
          </a:prstGeo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spcBef>
                <a:spcPct val="20000"/>
              </a:spcBef>
              <a:buFont typeface="Arial" charset="0"/>
              <a:buNone/>
            </a:pPr>
            <a:r>
              <a:rPr lang="de-DE" sz="3600" dirty="0">
                <a:solidFill>
                  <a:srgbClr val="FFFF00"/>
                </a:solidFill>
                <a:effectLst>
                  <a:outerShdw blurRad="38100" dist="38100" dir="2700000" algn="tl">
                    <a:schemeClr val="tx1"/>
                  </a:outerShdw>
                </a:effectLst>
                <a:latin typeface="+mn-lt"/>
                <a:cs typeface="+mn-cs"/>
              </a:rPr>
              <a:t>Die Wahl der Abiturfächer III </a:t>
            </a:r>
            <a:br>
              <a:rPr lang="de-DE" sz="3600" dirty="0">
                <a:solidFill>
                  <a:srgbClr val="FFFF00"/>
                </a:solidFill>
                <a:effectLst>
                  <a:outerShdw blurRad="38100" dist="38100" dir="2700000" algn="tl">
                    <a:schemeClr val="tx1"/>
                  </a:outerShdw>
                </a:effectLst>
                <a:latin typeface="+mn-lt"/>
                <a:cs typeface="+mn-cs"/>
              </a:rPr>
            </a:br>
            <a:r>
              <a:rPr lang="de-DE" sz="3600" dirty="0">
                <a:solidFill>
                  <a:srgbClr val="FFFF00"/>
                </a:solidFill>
                <a:effectLst>
                  <a:outerShdw blurRad="38100" dist="38100" dir="2700000" algn="tl">
                    <a:schemeClr val="tx1"/>
                  </a:outerShdw>
                </a:effectLst>
                <a:latin typeface="+mn-lt"/>
                <a:cs typeface="+mn-cs"/>
              </a:rPr>
              <a:t>(besondere Kombinationen)</a:t>
            </a:r>
          </a:p>
        </p:txBody>
      </p:sp>
      <p:grpSp>
        <p:nvGrpSpPr>
          <p:cNvPr id="23555" name="Gruppieren 2"/>
          <p:cNvGrpSpPr>
            <a:grpSpLocks/>
          </p:cNvGrpSpPr>
          <p:nvPr/>
        </p:nvGrpSpPr>
        <p:grpSpPr bwMode="auto">
          <a:xfrm>
            <a:off x="2195513" y="2674938"/>
            <a:ext cx="1812925" cy="3518593"/>
            <a:chOff x="611560" y="2204864"/>
            <a:chExt cx="1813240" cy="3519498"/>
          </a:xfrm>
        </p:grpSpPr>
        <p:sp>
          <p:nvSpPr>
            <p:cNvPr id="23562" name="Text Box 24"/>
            <p:cNvSpPr txBox="1">
              <a:spLocks noChangeArrowheads="1"/>
            </p:cNvSpPr>
            <p:nvPr/>
          </p:nvSpPr>
          <p:spPr bwMode="auto">
            <a:xfrm>
              <a:off x="620744" y="2204864"/>
              <a:ext cx="1800200" cy="461784"/>
            </a:xfrm>
            <a:prstGeom prst="rect">
              <a:avLst/>
            </a:prstGeom>
            <a:solidFill>
              <a:srgbClr val="FFFFCC"/>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ts val="600"/>
                </a:spcBef>
              </a:pPr>
              <a:r>
                <a:rPr lang="de-DE" sz="2400" b="1" dirty="0" err="1">
                  <a:solidFill>
                    <a:srgbClr val="000000"/>
                  </a:solidFill>
                  <a:latin typeface="+mn-lt"/>
                </a:rPr>
                <a:t>Ku</a:t>
              </a:r>
              <a:r>
                <a:rPr lang="de-DE" sz="2400" b="1" dirty="0">
                  <a:solidFill>
                    <a:srgbClr val="000000"/>
                  </a:solidFill>
                  <a:latin typeface="+mn-lt"/>
                </a:rPr>
                <a:t>  </a:t>
              </a:r>
              <a:r>
                <a:rPr lang="de-DE" sz="1600" dirty="0">
                  <a:solidFill>
                    <a:srgbClr val="000000"/>
                  </a:solidFill>
                  <a:latin typeface="+mn-lt"/>
                </a:rPr>
                <a:t>od.</a:t>
              </a:r>
              <a:r>
                <a:rPr lang="de-DE" sz="2400" b="1" dirty="0">
                  <a:solidFill>
                    <a:srgbClr val="000000"/>
                  </a:solidFill>
                  <a:latin typeface="+mn-lt"/>
                </a:rPr>
                <a:t> </a:t>
              </a:r>
              <a:r>
                <a:rPr lang="de-DE" sz="2400" b="1" dirty="0" err="1">
                  <a:solidFill>
                    <a:srgbClr val="000000"/>
                  </a:solidFill>
                  <a:latin typeface="+mn-lt"/>
                </a:rPr>
                <a:t>Mu</a:t>
              </a:r>
              <a:endParaRPr lang="de-DE" sz="2400" b="1" dirty="0">
                <a:solidFill>
                  <a:srgbClr val="000000"/>
                </a:solidFill>
                <a:latin typeface="+mn-lt"/>
              </a:endParaRPr>
            </a:p>
          </p:txBody>
        </p:sp>
        <p:sp>
          <p:nvSpPr>
            <p:cNvPr id="23563" name="Text Box 24"/>
            <p:cNvSpPr txBox="1">
              <a:spLocks noChangeArrowheads="1"/>
            </p:cNvSpPr>
            <p:nvPr/>
          </p:nvSpPr>
          <p:spPr bwMode="auto">
            <a:xfrm>
              <a:off x="611560" y="2924944"/>
              <a:ext cx="1800200" cy="461665"/>
            </a:xfrm>
            <a:prstGeom prst="rect">
              <a:avLst/>
            </a:prstGeom>
            <a:solidFill>
              <a:srgbClr val="FFFFCC"/>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ts val="600"/>
                </a:spcBef>
              </a:pPr>
              <a:r>
                <a:rPr lang="de-DE" sz="2400" b="1">
                  <a:solidFill>
                    <a:srgbClr val="000000"/>
                  </a:solidFill>
                  <a:latin typeface="+mn-lt"/>
                </a:rPr>
                <a:t>2 x GW</a:t>
              </a:r>
            </a:p>
          </p:txBody>
        </p:sp>
        <p:sp>
          <p:nvSpPr>
            <p:cNvPr id="23564" name="Text Box 24"/>
            <p:cNvSpPr txBox="1">
              <a:spLocks noChangeArrowheads="1"/>
            </p:cNvSpPr>
            <p:nvPr/>
          </p:nvSpPr>
          <p:spPr bwMode="auto">
            <a:xfrm>
              <a:off x="624600" y="3645024"/>
              <a:ext cx="1800200" cy="461665"/>
            </a:xfrm>
            <a:prstGeom prst="rect">
              <a:avLst/>
            </a:prstGeom>
            <a:solidFill>
              <a:srgbClr val="FFFFCC"/>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ts val="600"/>
                </a:spcBef>
              </a:pPr>
              <a:r>
                <a:rPr lang="de-DE" sz="2400" b="1">
                  <a:solidFill>
                    <a:srgbClr val="000000"/>
                  </a:solidFill>
                  <a:latin typeface="+mn-lt"/>
                </a:rPr>
                <a:t>2 x FS</a:t>
              </a:r>
            </a:p>
          </p:txBody>
        </p:sp>
        <p:sp>
          <p:nvSpPr>
            <p:cNvPr id="23565" name="Text Box 24"/>
            <p:cNvSpPr txBox="1">
              <a:spLocks noChangeArrowheads="1"/>
            </p:cNvSpPr>
            <p:nvPr/>
          </p:nvSpPr>
          <p:spPr bwMode="auto">
            <a:xfrm>
              <a:off x="611560" y="4831810"/>
              <a:ext cx="1800200" cy="892552"/>
            </a:xfrm>
            <a:prstGeom prst="rect">
              <a:avLst/>
            </a:prstGeom>
            <a:solidFill>
              <a:srgbClr val="92D050"/>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de-DE" sz="2800" b="1" dirty="0">
                  <a:solidFill>
                    <a:srgbClr val="000000"/>
                  </a:solidFill>
                  <a:latin typeface="+mn-lt"/>
                </a:rPr>
                <a:t>M</a:t>
              </a:r>
              <a:br>
                <a:rPr lang="de-DE" sz="2400" b="1" dirty="0">
                  <a:solidFill>
                    <a:srgbClr val="000000"/>
                  </a:solidFill>
                  <a:latin typeface="+mn-lt"/>
                </a:rPr>
              </a:br>
              <a:r>
                <a:rPr lang="de-DE" sz="2400" dirty="0">
                  <a:solidFill>
                    <a:srgbClr val="000000"/>
                  </a:solidFill>
                  <a:latin typeface="+mn-lt"/>
                </a:rPr>
                <a:t>im Abi</a:t>
              </a:r>
            </a:p>
          </p:txBody>
        </p:sp>
        <p:sp>
          <p:nvSpPr>
            <p:cNvPr id="2" name="Pfeil nach unten 1"/>
            <p:cNvSpPr/>
            <p:nvPr/>
          </p:nvSpPr>
          <p:spPr>
            <a:xfrm>
              <a:off x="1259373" y="4183572"/>
              <a:ext cx="504913" cy="576410"/>
            </a:xfrm>
            <a:prstGeom prst="downArrow">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de-DE"/>
            </a:p>
          </p:txBody>
        </p:sp>
      </p:grpSp>
      <p:grpSp>
        <p:nvGrpSpPr>
          <p:cNvPr id="23556" name="Gruppieren 3"/>
          <p:cNvGrpSpPr>
            <a:grpSpLocks/>
          </p:cNvGrpSpPr>
          <p:nvPr/>
        </p:nvGrpSpPr>
        <p:grpSpPr bwMode="auto">
          <a:xfrm>
            <a:off x="5583238" y="2670175"/>
            <a:ext cx="1800225" cy="2587625"/>
            <a:chOff x="4766505" y="2204863"/>
            <a:chExt cx="1800200" cy="2588297"/>
          </a:xfrm>
        </p:grpSpPr>
        <p:sp>
          <p:nvSpPr>
            <p:cNvPr id="23559" name="Text Box 24"/>
            <p:cNvSpPr txBox="1">
              <a:spLocks noChangeArrowheads="1"/>
            </p:cNvSpPr>
            <p:nvPr/>
          </p:nvSpPr>
          <p:spPr bwMode="auto">
            <a:xfrm>
              <a:off x="4766505" y="2204863"/>
              <a:ext cx="1800200" cy="461665"/>
            </a:xfrm>
            <a:prstGeom prst="rect">
              <a:avLst/>
            </a:prstGeom>
            <a:solidFill>
              <a:srgbClr val="FFC000"/>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ts val="600"/>
                </a:spcBef>
              </a:pPr>
              <a:r>
                <a:rPr lang="de-DE" sz="2400" b="1">
                  <a:solidFill>
                    <a:srgbClr val="000000"/>
                  </a:solidFill>
                  <a:latin typeface="+mn-lt"/>
                </a:rPr>
                <a:t>2 x NW</a:t>
              </a:r>
            </a:p>
          </p:txBody>
        </p:sp>
        <p:sp>
          <p:nvSpPr>
            <p:cNvPr id="23560" name="Text Box 24"/>
            <p:cNvSpPr txBox="1">
              <a:spLocks noChangeArrowheads="1"/>
            </p:cNvSpPr>
            <p:nvPr/>
          </p:nvSpPr>
          <p:spPr bwMode="auto">
            <a:xfrm>
              <a:off x="4766505" y="2924944"/>
              <a:ext cx="1800200" cy="831213"/>
            </a:xfrm>
            <a:prstGeom prst="rect">
              <a:avLst/>
            </a:prstGeom>
            <a:solidFill>
              <a:srgbClr val="FFC000"/>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ts val="600"/>
                </a:spcBef>
              </a:pPr>
              <a:r>
                <a:rPr lang="de-DE" sz="2400" b="1" dirty="0">
                  <a:solidFill>
                    <a:srgbClr val="000000"/>
                  </a:solidFill>
                  <a:latin typeface="+mn-lt"/>
                </a:rPr>
                <a:t>NW +</a:t>
              </a:r>
              <a:br>
                <a:rPr lang="de-DE" sz="2000" b="1" dirty="0">
                  <a:solidFill>
                    <a:srgbClr val="000000"/>
                  </a:solidFill>
                  <a:latin typeface="+mn-lt"/>
                </a:rPr>
              </a:br>
              <a:r>
                <a:rPr lang="de-DE" sz="2400" b="1" dirty="0" err="1">
                  <a:solidFill>
                    <a:srgbClr val="000000"/>
                  </a:solidFill>
                  <a:latin typeface="+mn-lt"/>
                </a:rPr>
                <a:t>Ku</a:t>
              </a:r>
              <a:r>
                <a:rPr lang="de-DE" sz="2400" b="1" dirty="0">
                  <a:solidFill>
                    <a:srgbClr val="000000"/>
                  </a:solidFill>
                  <a:latin typeface="+mn-lt"/>
                </a:rPr>
                <a:t>/</a:t>
              </a:r>
              <a:r>
                <a:rPr lang="de-DE" sz="2400" b="1" dirty="0" err="1">
                  <a:solidFill>
                    <a:srgbClr val="000000"/>
                  </a:solidFill>
                  <a:latin typeface="+mn-lt"/>
                </a:rPr>
                <a:t>Mu</a:t>
              </a:r>
              <a:r>
                <a:rPr lang="de-DE" sz="2400" b="1" dirty="0">
                  <a:solidFill>
                    <a:srgbClr val="000000"/>
                  </a:solidFill>
                  <a:latin typeface="+mn-lt"/>
                </a:rPr>
                <a:t>/</a:t>
              </a:r>
              <a:r>
                <a:rPr lang="de-DE" sz="2400" b="1" dirty="0" err="1">
                  <a:solidFill>
                    <a:srgbClr val="000000"/>
                  </a:solidFill>
                  <a:latin typeface="+mn-lt"/>
                </a:rPr>
                <a:t>Sp</a:t>
              </a:r>
              <a:endParaRPr lang="de-DE" sz="2400" b="1" dirty="0">
                <a:solidFill>
                  <a:srgbClr val="000000"/>
                </a:solidFill>
                <a:latin typeface="+mn-lt"/>
              </a:endParaRPr>
            </a:p>
          </p:txBody>
        </p:sp>
        <p:sp>
          <p:nvSpPr>
            <p:cNvPr id="23561" name="Text Box 24"/>
            <p:cNvSpPr txBox="1">
              <a:spLocks noChangeArrowheads="1"/>
            </p:cNvSpPr>
            <p:nvPr/>
          </p:nvSpPr>
          <p:spPr bwMode="auto">
            <a:xfrm>
              <a:off x="4766505" y="3962163"/>
              <a:ext cx="1800200" cy="830997"/>
            </a:xfrm>
            <a:prstGeom prst="rect">
              <a:avLst/>
            </a:prstGeom>
            <a:solidFill>
              <a:srgbClr val="FFC000"/>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ts val="600"/>
                </a:spcBef>
              </a:pPr>
              <a:r>
                <a:rPr lang="de-DE" sz="2400" b="1" dirty="0" err="1">
                  <a:solidFill>
                    <a:srgbClr val="000000"/>
                  </a:solidFill>
                  <a:latin typeface="+mn-lt"/>
                </a:rPr>
                <a:t>Sp</a:t>
              </a:r>
              <a:r>
                <a:rPr lang="de-DE" sz="2400" b="1" dirty="0">
                  <a:solidFill>
                    <a:srgbClr val="000000"/>
                  </a:solidFill>
                  <a:latin typeface="+mn-lt"/>
                </a:rPr>
                <a:t> +</a:t>
              </a:r>
              <a:br>
                <a:rPr lang="de-DE" sz="2400" b="1" dirty="0">
                  <a:solidFill>
                    <a:srgbClr val="000000"/>
                  </a:solidFill>
                  <a:latin typeface="+mn-lt"/>
                </a:rPr>
              </a:br>
              <a:r>
                <a:rPr lang="de-DE" sz="2400" b="1" dirty="0">
                  <a:solidFill>
                    <a:srgbClr val="000000"/>
                  </a:solidFill>
                  <a:latin typeface="+mn-lt"/>
                </a:rPr>
                <a:t>ER/KR</a:t>
              </a:r>
            </a:p>
          </p:txBody>
        </p:sp>
      </p:grpSp>
      <p:sp>
        <p:nvSpPr>
          <p:cNvPr id="23557" name="Textfeld 4"/>
          <p:cNvSpPr txBox="1">
            <a:spLocks noChangeArrowheads="1"/>
          </p:cNvSpPr>
          <p:nvPr/>
        </p:nvSpPr>
        <p:spPr bwMode="auto">
          <a:xfrm>
            <a:off x="2192338" y="1988840"/>
            <a:ext cx="180340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de-DE" sz="2800" b="1" u="sng" dirty="0">
                <a:solidFill>
                  <a:srgbClr val="FFFF00"/>
                </a:solidFill>
                <a:latin typeface="+mn-lt"/>
              </a:rPr>
              <a:t>erlaubt</a:t>
            </a:r>
          </a:p>
        </p:txBody>
      </p:sp>
      <p:sp>
        <p:nvSpPr>
          <p:cNvPr id="23558" name="Textfeld 31"/>
          <p:cNvSpPr txBox="1">
            <a:spLocks noChangeArrowheads="1"/>
          </p:cNvSpPr>
          <p:nvPr/>
        </p:nvSpPr>
        <p:spPr bwMode="auto">
          <a:xfrm>
            <a:off x="5288880" y="2055317"/>
            <a:ext cx="245147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de-DE" sz="2800" b="1" u="sng" dirty="0">
                <a:solidFill>
                  <a:srgbClr val="FFFF00"/>
                </a:solidFill>
                <a:latin typeface="+mn-lt"/>
              </a:rPr>
              <a:t>unzulässig</a:t>
            </a:r>
          </a:p>
        </p:txBody>
      </p:sp>
    </p:spTree>
  </p:cSld>
  <p:clrMapOvr>
    <a:masterClrMapping/>
  </p:clrMapOvr>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el 1"/>
          <p:cNvSpPr>
            <a:spLocks noGrp="1"/>
          </p:cNvSpPr>
          <p:nvPr>
            <p:ph type="title"/>
          </p:nvPr>
        </p:nvSpPr>
        <p:spPr>
          <a:xfrm>
            <a:off x="457200" y="116632"/>
            <a:ext cx="8229600" cy="1143000"/>
          </a:xfrm>
        </p:spPr>
        <p:txBody>
          <a:bodyPr/>
          <a:lstStyle/>
          <a:p>
            <a:pPr eaLnBrk="1" hangingPunct="1"/>
            <a:r>
              <a:rPr lang="de-DE" sz="3600" u="sng" dirty="0">
                <a:solidFill>
                  <a:srgbClr val="FFFF00"/>
                </a:solidFill>
              </a:rPr>
              <a:t>Schullaufbahnen, Beispiel 1a                                                     </a:t>
            </a:r>
            <a:br>
              <a:rPr lang="de-DE" sz="3600" u="sng" dirty="0">
                <a:solidFill>
                  <a:srgbClr val="FFFF00"/>
                </a:solidFill>
              </a:rPr>
            </a:br>
            <a:endParaRPr lang="de-DE" sz="3600" u="sng" dirty="0">
              <a:solidFill>
                <a:srgbClr val="FFFF00"/>
              </a:solidFill>
            </a:endParaRPr>
          </a:p>
        </p:txBody>
      </p:sp>
      <p:graphicFrame>
        <p:nvGraphicFramePr>
          <p:cNvPr id="4" name="Inhaltsplatzhalter 3"/>
          <p:cNvGraphicFramePr>
            <a:graphicFrameLocks noGrp="1"/>
          </p:cNvGraphicFramePr>
          <p:nvPr>
            <p:ph idx="1"/>
          </p:nvPr>
        </p:nvGraphicFramePr>
        <p:xfrm>
          <a:off x="323850" y="908050"/>
          <a:ext cx="8658227" cy="5625931"/>
        </p:xfrm>
        <a:graphic>
          <a:graphicData uri="http://schemas.openxmlformats.org/drawingml/2006/table">
            <a:tbl>
              <a:tblPr firstRow="1" bandRow="1">
                <a:tableStyleId>{5C22544A-7EE6-4342-B048-85BDC9FD1C3A}</a:tableStyleId>
              </a:tblPr>
              <a:tblGrid>
                <a:gridCol w="450922">
                  <a:extLst>
                    <a:ext uri="{9D8B030D-6E8A-4147-A177-3AD203B41FA5}">
                      <a16:colId xmlns:a16="http://schemas.microsoft.com/office/drawing/2014/main" val="20000"/>
                    </a:ext>
                  </a:extLst>
                </a:gridCol>
                <a:gridCol w="1878969">
                  <a:extLst>
                    <a:ext uri="{9D8B030D-6E8A-4147-A177-3AD203B41FA5}">
                      <a16:colId xmlns:a16="http://schemas.microsoft.com/office/drawing/2014/main" val="20001"/>
                    </a:ext>
                  </a:extLst>
                </a:gridCol>
                <a:gridCol w="526111">
                  <a:extLst>
                    <a:ext uri="{9D8B030D-6E8A-4147-A177-3AD203B41FA5}">
                      <a16:colId xmlns:a16="http://schemas.microsoft.com/office/drawing/2014/main" val="20002"/>
                    </a:ext>
                  </a:extLst>
                </a:gridCol>
                <a:gridCol w="1803810">
                  <a:extLst>
                    <a:ext uri="{9D8B030D-6E8A-4147-A177-3AD203B41FA5}">
                      <a16:colId xmlns:a16="http://schemas.microsoft.com/office/drawing/2014/main" val="20003"/>
                    </a:ext>
                  </a:extLst>
                </a:gridCol>
                <a:gridCol w="706558">
                  <a:extLst>
                    <a:ext uri="{9D8B030D-6E8A-4147-A177-3AD203B41FA5}">
                      <a16:colId xmlns:a16="http://schemas.microsoft.com/office/drawing/2014/main" val="20004"/>
                    </a:ext>
                  </a:extLst>
                </a:gridCol>
                <a:gridCol w="1548204">
                  <a:extLst>
                    <a:ext uri="{9D8B030D-6E8A-4147-A177-3AD203B41FA5}">
                      <a16:colId xmlns:a16="http://schemas.microsoft.com/office/drawing/2014/main" val="20005"/>
                    </a:ext>
                  </a:extLst>
                </a:gridCol>
                <a:gridCol w="676429">
                  <a:extLst>
                    <a:ext uri="{9D8B030D-6E8A-4147-A177-3AD203B41FA5}">
                      <a16:colId xmlns:a16="http://schemas.microsoft.com/office/drawing/2014/main" val="20006"/>
                    </a:ext>
                  </a:extLst>
                </a:gridCol>
                <a:gridCol w="1067224">
                  <a:extLst>
                    <a:ext uri="{9D8B030D-6E8A-4147-A177-3AD203B41FA5}">
                      <a16:colId xmlns:a16="http://schemas.microsoft.com/office/drawing/2014/main" val="20007"/>
                    </a:ext>
                  </a:extLst>
                </a:gridCol>
              </a:tblGrid>
              <a:tr h="374213">
                <a:tc>
                  <a:txBody>
                    <a:bodyPr/>
                    <a:lstStyle/>
                    <a:p>
                      <a:pPr algn="ctr"/>
                      <a:r>
                        <a:rPr lang="de-DE" sz="1800" dirty="0" err="1"/>
                        <a:t>Nr</a:t>
                      </a:r>
                      <a:endParaRPr lang="de-DE" sz="1800" dirty="0"/>
                    </a:p>
                  </a:txBody>
                  <a:tcPr marT="45726" marB="45726" anchor="ctr"/>
                </a:tc>
                <a:tc gridSpan="2">
                  <a:txBody>
                    <a:bodyPr/>
                    <a:lstStyle/>
                    <a:p>
                      <a:pPr algn="ctr"/>
                      <a:r>
                        <a:rPr lang="de-DE" sz="1800" dirty="0"/>
                        <a:t>EF</a:t>
                      </a:r>
                    </a:p>
                  </a:txBody>
                  <a:tcPr marT="45726" marB="45726" anchor="ctr"/>
                </a:tc>
                <a:tc hMerge="1">
                  <a:txBody>
                    <a:bodyPr/>
                    <a:lstStyle/>
                    <a:p>
                      <a:pPr algn="ctr"/>
                      <a:endParaRPr lang="de-DE" dirty="0"/>
                    </a:p>
                  </a:txBody>
                  <a:tcPr anchor="ctr" anchorCtr="1"/>
                </a:tc>
                <a:tc gridSpan="2">
                  <a:txBody>
                    <a:bodyPr/>
                    <a:lstStyle/>
                    <a:p>
                      <a:pPr algn="ctr"/>
                      <a:r>
                        <a:rPr lang="de-DE" sz="1800" dirty="0"/>
                        <a:t>Q1</a:t>
                      </a:r>
                    </a:p>
                  </a:txBody>
                  <a:tcPr marT="45726" marB="45726" anchor="ctr"/>
                </a:tc>
                <a:tc hMerge="1">
                  <a:txBody>
                    <a:bodyPr/>
                    <a:lstStyle/>
                    <a:p>
                      <a:pPr algn="ctr"/>
                      <a:endParaRPr lang="de-DE" dirty="0"/>
                    </a:p>
                  </a:txBody>
                  <a:tcPr anchor="ctr" anchorCtr="1"/>
                </a:tc>
                <a:tc gridSpan="2">
                  <a:txBody>
                    <a:bodyPr/>
                    <a:lstStyle/>
                    <a:p>
                      <a:pPr algn="ctr"/>
                      <a:r>
                        <a:rPr lang="de-DE" sz="1800" dirty="0"/>
                        <a:t>Q2</a:t>
                      </a:r>
                    </a:p>
                  </a:txBody>
                  <a:tcPr marT="45726" marB="45726" anchor="ctr"/>
                </a:tc>
                <a:tc hMerge="1">
                  <a:txBody>
                    <a:bodyPr/>
                    <a:lstStyle/>
                    <a:p>
                      <a:pPr algn="ctr"/>
                      <a:endParaRPr lang="de-DE" dirty="0"/>
                    </a:p>
                  </a:txBody>
                  <a:tcPr anchor="ctr" anchorCtr="1"/>
                </a:tc>
                <a:tc>
                  <a:txBody>
                    <a:bodyPr/>
                    <a:lstStyle/>
                    <a:p>
                      <a:pPr algn="ctr"/>
                      <a:r>
                        <a:rPr lang="de-DE" sz="1800" dirty="0"/>
                        <a:t>Abitur</a:t>
                      </a:r>
                    </a:p>
                  </a:txBody>
                  <a:tcPr marT="45726" marB="45726" anchor="ctr"/>
                </a:tc>
                <a:extLst>
                  <a:ext uri="{0D108BD9-81ED-4DB2-BD59-A6C34878D82A}">
                    <a16:rowId xmlns:a16="http://schemas.microsoft.com/office/drawing/2014/main" val="10000"/>
                  </a:ext>
                </a:extLst>
              </a:tr>
              <a:tr h="202521">
                <a:tc>
                  <a:txBody>
                    <a:bodyPr/>
                    <a:lstStyle/>
                    <a:p>
                      <a:pPr algn="ctr"/>
                      <a:r>
                        <a:rPr lang="de-DE" sz="1800" dirty="0"/>
                        <a:t>1</a:t>
                      </a:r>
                    </a:p>
                  </a:txBody>
                  <a:tcPr marT="45726" marB="45726" anchor="ctr" anchorCtr="1"/>
                </a:tc>
                <a:tc>
                  <a:txBody>
                    <a:bodyPr/>
                    <a:lstStyle/>
                    <a:p>
                      <a:r>
                        <a:rPr lang="de-DE" sz="1800" dirty="0"/>
                        <a:t>D</a:t>
                      </a:r>
                    </a:p>
                  </a:txBody>
                  <a:tcPr marT="45726" marB="45726" anchor="ctr"/>
                </a:tc>
                <a:tc>
                  <a:txBody>
                    <a:bodyPr/>
                    <a:lstStyle/>
                    <a:p>
                      <a:pPr algn="ctr"/>
                      <a:r>
                        <a:rPr lang="de-DE" sz="1800" b="1" i="1" dirty="0">
                          <a:solidFill>
                            <a:schemeClr val="tx1"/>
                          </a:solidFill>
                        </a:rPr>
                        <a:t>D</a:t>
                      </a:r>
                    </a:p>
                  </a:txBody>
                  <a:tcPr marT="45726" marB="45726" anchor="ctr"/>
                </a:tc>
                <a:tc>
                  <a:txBody>
                    <a:bodyPr/>
                    <a:lstStyle/>
                    <a:p>
                      <a:r>
                        <a:rPr lang="de-DE" sz="1800" b="0" dirty="0"/>
                        <a:t>D</a:t>
                      </a:r>
                    </a:p>
                  </a:txBody>
                  <a:tcPr marT="45726" marB="45726" anchor="ctr"/>
                </a:tc>
                <a:tc>
                  <a:txBody>
                    <a:bodyPr/>
                    <a:lstStyle/>
                    <a:p>
                      <a:pPr algn="ctr"/>
                      <a:endParaRPr lang="de-DE" sz="1400" b="0" i="1" dirty="0"/>
                    </a:p>
                  </a:txBody>
                  <a:tcPr marT="45726" marB="45726" anchor="ctr"/>
                </a:tc>
                <a:tc>
                  <a:txBody>
                    <a:bodyPr/>
                    <a:lstStyle/>
                    <a:p>
                      <a:r>
                        <a:rPr lang="de-DE" sz="1800" b="0" dirty="0"/>
                        <a:t>D</a:t>
                      </a:r>
                    </a:p>
                  </a:txBody>
                  <a:tcPr marT="45726" marB="45726" anchor="ctr"/>
                </a:tc>
                <a:tc>
                  <a:txBody>
                    <a:bodyPr/>
                    <a:lstStyle/>
                    <a:p>
                      <a:pPr algn="ctr"/>
                      <a:endParaRPr lang="de-DE" sz="1400" b="0" i="1" dirty="0"/>
                    </a:p>
                  </a:txBody>
                  <a:tcPr marT="45726" marB="45726" anchor="ctr"/>
                </a:tc>
                <a:tc>
                  <a:txBody>
                    <a:bodyPr/>
                    <a:lstStyle/>
                    <a:p>
                      <a:pPr algn="ctr"/>
                      <a:endParaRPr lang="de-DE" sz="1400" b="0" i="1" dirty="0"/>
                    </a:p>
                  </a:txBody>
                  <a:tcPr marT="45726" marB="45726" anchor="ctr"/>
                </a:tc>
                <a:extLst>
                  <a:ext uri="{0D108BD9-81ED-4DB2-BD59-A6C34878D82A}">
                    <a16:rowId xmlns:a16="http://schemas.microsoft.com/office/drawing/2014/main" val="10001"/>
                  </a:ext>
                </a:extLst>
              </a:tr>
              <a:tr h="177357">
                <a:tc>
                  <a:txBody>
                    <a:bodyPr/>
                    <a:lstStyle/>
                    <a:p>
                      <a:pPr algn="ctr"/>
                      <a:r>
                        <a:rPr lang="de-DE" sz="1800" dirty="0"/>
                        <a:t>2</a:t>
                      </a:r>
                    </a:p>
                  </a:txBody>
                  <a:tcPr marT="45726" marB="45726" anchor="ctr" anchorCtr="1"/>
                </a:tc>
                <a:tc>
                  <a:txBody>
                    <a:bodyPr/>
                    <a:lstStyle/>
                    <a:p>
                      <a:r>
                        <a:rPr lang="de-DE" sz="1800" dirty="0"/>
                        <a:t>E</a:t>
                      </a:r>
                    </a:p>
                  </a:txBody>
                  <a:tcPr marT="45726" marB="45726" anchor="ctr"/>
                </a:tc>
                <a:tc>
                  <a:txBody>
                    <a:bodyPr/>
                    <a:lstStyle/>
                    <a:p>
                      <a:pPr algn="ctr"/>
                      <a:r>
                        <a:rPr lang="de-DE" sz="1800" b="1" i="1" dirty="0">
                          <a:solidFill>
                            <a:schemeClr val="tx1"/>
                          </a:solidFill>
                        </a:rPr>
                        <a:t>E</a:t>
                      </a:r>
                    </a:p>
                  </a:txBody>
                  <a:tcPr marT="45726" marB="45726" anchor="ctr"/>
                </a:tc>
                <a:tc>
                  <a:txBody>
                    <a:bodyPr/>
                    <a:lstStyle/>
                    <a:p>
                      <a:r>
                        <a:rPr lang="de-DE" sz="1800" b="0" dirty="0"/>
                        <a:t>E, F, L</a:t>
                      </a:r>
                    </a:p>
                  </a:txBody>
                  <a:tcPr marT="45726" marB="45726" anchor="ctr"/>
                </a:tc>
                <a:tc>
                  <a:txBody>
                    <a:bodyPr/>
                    <a:lstStyle/>
                    <a:p>
                      <a:pPr algn="ctr"/>
                      <a:endParaRPr lang="de-DE" sz="1400" b="0" i="1" dirty="0"/>
                    </a:p>
                  </a:txBody>
                  <a:tcPr marT="45726" marB="45726" anchor="ctr"/>
                </a:tc>
                <a:tc>
                  <a:txBody>
                    <a:bodyPr/>
                    <a:lstStyle/>
                    <a:p>
                      <a:r>
                        <a:rPr lang="de-DE" sz="1800" b="0" dirty="0"/>
                        <a:t>E, F, L</a:t>
                      </a:r>
                    </a:p>
                  </a:txBody>
                  <a:tcPr marT="45726" marB="45726"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de-DE" sz="1400" b="0" i="1" dirty="0"/>
                    </a:p>
                  </a:txBody>
                  <a:tcPr marT="45726" marB="45726" anchor="ctr"/>
                </a:tc>
                <a:tc>
                  <a:txBody>
                    <a:bodyPr/>
                    <a:lstStyle/>
                    <a:p>
                      <a:pPr algn="ctr"/>
                      <a:endParaRPr lang="de-DE" sz="1400" b="0" i="1" dirty="0"/>
                    </a:p>
                  </a:txBody>
                  <a:tcPr marT="45726" marB="45726"/>
                </a:tc>
                <a:extLst>
                  <a:ext uri="{0D108BD9-81ED-4DB2-BD59-A6C34878D82A}">
                    <a16:rowId xmlns:a16="http://schemas.microsoft.com/office/drawing/2014/main" val="10002"/>
                  </a:ext>
                </a:extLst>
              </a:tr>
              <a:tr h="369086">
                <a:tc>
                  <a:txBody>
                    <a:bodyPr/>
                    <a:lstStyle/>
                    <a:p>
                      <a:pPr algn="ctr"/>
                      <a:r>
                        <a:rPr lang="de-DE" sz="1800" dirty="0"/>
                        <a:t>3</a:t>
                      </a:r>
                    </a:p>
                  </a:txBody>
                  <a:tcPr marT="45726" marB="45726" anchor="ctr" anchorCtr="1"/>
                </a:tc>
                <a:tc>
                  <a:txBody>
                    <a:bodyPr/>
                    <a:lstStyle/>
                    <a:p>
                      <a:r>
                        <a:rPr lang="de-DE" sz="1800" dirty="0"/>
                        <a:t>GE, SW </a:t>
                      </a:r>
                    </a:p>
                  </a:txBody>
                  <a:tcPr marT="45726" marB="45726" anchor="ctr"/>
                </a:tc>
                <a:tc>
                  <a:txBody>
                    <a:bodyPr/>
                    <a:lstStyle/>
                    <a:p>
                      <a:pPr algn="ctr"/>
                      <a:r>
                        <a:rPr lang="de-DE" sz="1800" b="1" i="1" dirty="0">
                          <a:solidFill>
                            <a:schemeClr val="tx1"/>
                          </a:solidFill>
                        </a:rPr>
                        <a:t>GE</a:t>
                      </a:r>
                    </a:p>
                  </a:txBody>
                  <a:tcPr marT="45726" marB="45726" anchor="ctr"/>
                </a:tc>
                <a:tc>
                  <a:txBody>
                    <a:bodyPr/>
                    <a:lstStyle/>
                    <a:p>
                      <a:r>
                        <a:rPr lang="de-DE" sz="1800" b="0" dirty="0"/>
                        <a:t>GE, SW </a:t>
                      </a:r>
                    </a:p>
                  </a:txBody>
                  <a:tcPr marT="45726" marB="45726" anchor="ctr"/>
                </a:tc>
                <a:tc>
                  <a:txBody>
                    <a:bodyPr/>
                    <a:lstStyle/>
                    <a:p>
                      <a:pPr algn="ctr"/>
                      <a:endParaRPr lang="de-DE" sz="1800" b="1" i="1" dirty="0"/>
                    </a:p>
                  </a:txBody>
                  <a:tcPr marT="45726" marB="45726" anchor="ctr"/>
                </a:tc>
                <a:tc>
                  <a:txBody>
                    <a:bodyPr/>
                    <a:lstStyle/>
                    <a:p>
                      <a:r>
                        <a:rPr lang="de-DE" sz="1800" b="0" dirty="0"/>
                        <a:t>GE, SW </a:t>
                      </a:r>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3"/>
                  </a:ext>
                </a:extLst>
              </a:tr>
              <a:tr h="162579">
                <a:tc>
                  <a:txBody>
                    <a:bodyPr/>
                    <a:lstStyle/>
                    <a:p>
                      <a:pPr algn="ctr"/>
                      <a:r>
                        <a:rPr lang="de-DE" sz="1800" dirty="0"/>
                        <a:t>4</a:t>
                      </a:r>
                    </a:p>
                  </a:txBody>
                  <a:tcPr marT="45726" marB="45726" anchor="ctr" anchorCtr="1"/>
                </a:tc>
                <a:tc>
                  <a:txBody>
                    <a:bodyPr/>
                    <a:lstStyle/>
                    <a:p>
                      <a:r>
                        <a:rPr lang="de-DE" sz="1800" dirty="0"/>
                        <a:t>M</a:t>
                      </a:r>
                    </a:p>
                  </a:txBody>
                  <a:tcPr marT="45726" marB="45726" anchor="ctr"/>
                </a:tc>
                <a:tc>
                  <a:txBody>
                    <a:bodyPr/>
                    <a:lstStyle/>
                    <a:p>
                      <a:pPr algn="ctr"/>
                      <a:r>
                        <a:rPr lang="de-DE" sz="1800" b="1" i="1" dirty="0">
                          <a:solidFill>
                            <a:schemeClr val="tx1"/>
                          </a:solidFill>
                        </a:rPr>
                        <a:t>M</a:t>
                      </a:r>
                    </a:p>
                  </a:txBody>
                  <a:tcPr marT="45726" marB="45726" anchor="ctr"/>
                </a:tc>
                <a:tc>
                  <a:txBody>
                    <a:bodyPr/>
                    <a:lstStyle/>
                    <a:p>
                      <a:r>
                        <a:rPr lang="de-DE" sz="1800" b="0" dirty="0"/>
                        <a:t>M</a:t>
                      </a:r>
                    </a:p>
                  </a:txBody>
                  <a:tcPr marT="45726" marB="45726" anchor="ctr"/>
                </a:tc>
                <a:tc>
                  <a:txBody>
                    <a:bodyPr/>
                    <a:lstStyle/>
                    <a:p>
                      <a:pPr algn="ctr"/>
                      <a:endParaRPr lang="de-DE" sz="1800" b="1" i="1" dirty="0"/>
                    </a:p>
                  </a:txBody>
                  <a:tcPr marT="45726" marB="45726" anchor="ctr"/>
                </a:tc>
                <a:tc>
                  <a:txBody>
                    <a:bodyPr/>
                    <a:lstStyle/>
                    <a:p>
                      <a:r>
                        <a:rPr lang="de-DE" sz="1800" b="0" dirty="0"/>
                        <a:t>M</a:t>
                      </a:r>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4"/>
                  </a:ext>
                </a:extLst>
              </a:tr>
              <a:tr h="369086">
                <a:tc>
                  <a:txBody>
                    <a:bodyPr/>
                    <a:lstStyle/>
                    <a:p>
                      <a:pPr algn="ctr"/>
                      <a:r>
                        <a:rPr lang="de-DE" sz="1800" dirty="0"/>
                        <a:t>5</a:t>
                      </a:r>
                    </a:p>
                  </a:txBody>
                  <a:tcPr marT="45726" marB="45726" anchor="ctr" anchorCtr="1"/>
                </a:tc>
                <a:tc>
                  <a:txBody>
                    <a:bodyPr/>
                    <a:lstStyle/>
                    <a:p>
                      <a:r>
                        <a:rPr lang="de-DE" sz="1800" dirty="0"/>
                        <a:t>BI, CH, PH</a:t>
                      </a:r>
                    </a:p>
                  </a:txBody>
                  <a:tcPr marT="45726" marB="45726" anchor="ctr"/>
                </a:tc>
                <a:tc>
                  <a:txBody>
                    <a:bodyPr/>
                    <a:lstStyle/>
                    <a:p>
                      <a:pPr algn="ctr"/>
                      <a:r>
                        <a:rPr lang="de-DE" sz="1800" b="1" i="1" dirty="0">
                          <a:solidFill>
                            <a:schemeClr val="tx1"/>
                          </a:solidFill>
                        </a:rPr>
                        <a:t>BI</a:t>
                      </a:r>
                    </a:p>
                  </a:txBody>
                  <a:tcPr marT="45726" marB="45726" anchor="ctr"/>
                </a:tc>
                <a:tc>
                  <a:txBody>
                    <a:bodyPr/>
                    <a:lstStyle/>
                    <a:p>
                      <a:r>
                        <a:rPr lang="de-DE" sz="1800" b="0" dirty="0"/>
                        <a:t>BI, CH, PH</a:t>
                      </a:r>
                    </a:p>
                  </a:txBody>
                  <a:tcPr marT="45726" marB="45726" anchor="ctr"/>
                </a:tc>
                <a:tc>
                  <a:txBody>
                    <a:bodyPr/>
                    <a:lstStyle/>
                    <a:p>
                      <a:pPr algn="ctr"/>
                      <a:endParaRPr lang="de-DE" sz="1800" b="1" i="1" dirty="0"/>
                    </a:p>
                  </a:txBody>
                  <a:tcPr marT="45726" marB="45726" anchor="ctr"/>
                </a:tc>
                <a:tc>
                  <a:txBody>
                    <a:bodyPr/>
                    <a:lstStyle/>
                    <a:p>
                      <a:r>
                        <a:rPr lang="de-DE" sz="1800" b="0" dirty="0"/>
                        <a:t>BI, CH, PH</a:t>
                      </a:r>
                    </a:p>
                  </a:txBody>
                  <a:tcPr marT="45726" marB="45726" anchor="ctr"/>
                </a:tc>
                <a:tc>
                  <a:txBody>
                    <a:bodyPr/>
                    <a:lstStyle/>
                    <a:p>
                      <a:pPr algn="ctr"/>
                      <a:endParaRPr lang="de-DE" sz="1800" b="1" i="1" dirty="0"/>
                    </a:p>
                  </a:txBody>
                  <a:tcPr marT="45726" marB="45726" anchor="ctr"/>
                </a:tc>
                <a:tc>
                  <a:txBody>
                    <a:bodyPr/>
                    <a:lstStyle/>
                    <a:p>
                      <a:pPr algn="ctr"/>
                      <a:endParaRPr lang="de-DE" sz="1800" b="1" i="1" dirty="0"/>
                    </a:p>
                  </a:txBody>
                  <a:tcPr marT="45726" marB="45726"/>
                </a:tc>
                <a:extLst>
                  <a:ext uri="{0D108BD9-81ED-4DB2-BD59-A6C34878D82A}">
                    <a16:rowId xmlns:a16="http://schemas.microsoft.com/office/drawing/2014/main" val="10005"/>
                  </a:ext>
                </a:extLst>
              </a:tr>
              <a:tr h="147801">
                <a:tc>
                  <a:txBody>
                    <a:bodyPr/>
                    <a:lstStyle/>
                    <a:p>
                      <a:pPr algn="ctr"/>
                      <a:r>
                        <a:rPr lang="de-DE" sz="1800" dirty="0"/>
                        <a:t>6</a:t>
                      </a:r>
                    </a:p>
                  </a:txBody>
                  <a:tcPr marT="45726" marB="45726" anchor="ctr" anchorCtr="1"/>
                </a:tc>
                <a:tc>
                  <a:txBody>
                    <a:bodyPr/>
                    <a:lstStyle/>
                    <a:p>
                      <a:r>
                        <a:rPr lang="de-DE" sz="1800" dirty="0"/>
                        <a:t>SP</a:t>
                      </a:r>
                    </a:p>
                  </a:txBody>
                  <a:tcPr marT="45726" marB="45726" anchor="ctr"/>
                </a:tc>
                <a:tc>
                  <a:txBody>
                    <a:bodyPr/>
                    <a:lstStyle/>
                    <a:p>
                      <a:pPr algn="ctr"/>
                      <a:r>
                        <a:rPr lang="de-DE" sz="1800" b="1" i="1" dirty="0">
                          <a:solidFill>
                            <a:schemeClr val="tx1"/>
                          </a:solidFill>
                        </a:rPr>
                        <a:t>SP</a:t>
                      </a:r>
                    </a:p>
                  </a:txBody>
                  <a:tcPr marT="45726" marB="45726" anchor="ctr"/>
                </a:tc>
                <a:tc>
                  <a:txBody>
                    <a:bodyPr/>
                    <a:lstStyle/>
                    <a:p>
                      <a:r>
                        <a:rPr lang="de-DE" sz="1800" dirty="0"/>
                        <a:t>SP</a:t>
                      </a:r>
                    </a:p>
                  </a:txBody>
                  <a:tcPr marT="45726" marB="45726" anchor="ctr"/>
                </a:tc>
                <a:tc>
                  <a:txBody>
                    <a:bodyPr/>
                    <a:lstStyle/>
                    <a:p>
                      <a:pPr algn="ctr"/>
                      <a:endParaRPr lang="de-DE" sz="1800" b="1" i="1" dirty="0"/>
                    </a:p>
                  </a:txBody>
                  <a:tcPr marT="45726" marB="45726" anchor="ctr"/>
                </a:tc>
                <a:tc>
                  <a:txBody>
                    <a:bodyPr/>
                    <a:lstStyle/>
                    <a:p>
                      <a:r>
                        <a:rPr lang="de-DE" sz="1800" dirty="0"/>
                        <a:t>SP</a:t>
                      </a:r>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6"/>
                  </a:ext>
                </a:extLst>
              </a:tr>
              <a:tr h="286085">
                <a:tc>
                  <a:txBody>
                    <a:bodyPr/>
                    <a:lstStyle/>
                    <a:p>
                      <a:pPr algn="ctr"/>
                      <a:r>
                        <a:rPr lang="de-DE" sz="1800" dirty="0"/>
                        <a:t>7</a:t>
                      </a:r>
                    </a:p>
                  </a:txBody>
                  <a:tcPr marT="45726" marB="45726" anchor="ctr" anchorCtr="1"/>
                </a:tc>
                <a:tc>
                  <a:txBody>
                    <a:bodyPr/>
                    <a:lstStyle/>
                    <a:p>
                      <a:r>
                        <a:rPr lang="de-DE" sz="1800" dirty="0"/>
                        <a:t>F, L, S; </a:t>
                      </a:r>
                    </a:p>
                    <a:p>
                      <a:r>
                        <a:rPr lang="de-DE" sz="1800" dirty="0"/>
                        <a:t>BI,</a:t>
                      </a:r>
                      <a:r>
                        <a:rPr lang="de-DE" sz="1800" baseline="0" dirty="0"/>
                        <a:t> CH, PH, IF</a:t>
                      </a:r>
                      <a:endParaRPr lang="de-DE" sz="1800" dirty="0"/>
                    </a:p>
                  </a:txBody>
                  <a:tcPr marT="45726" marB="45726" anchor="ctr"/>
                </a:tc>
                <a:tc>
                  <a:txBody>
                    <a:bodyPr/>
                    <a:lstStyle/>
                    <a:p>
                      <a:pPr algn="ctr"/>
                      <a:r>
                        <a:rPr lang="de-DE" sz="1800" b="1" i="1" dirty="0">
                          <a:solidFill>
                            <a:schemeClr val="tx1"/>
                          </a:solidFill>
                        </a:rPr>
                        <a:t>S</a:t>
                      </a:r>
                    </a:p>
                  </a:txBody>
                  <a:tcPr marT="45726" marB="45726" anchor="ctr"/>
                </a:tc>
                <a:tc>
                  <a:txBody>
                    <a:bodyPr/>
                    <a:lstStyle/>
                    <a:p>
                      <a:r>
                        <a:rPr lang="de-DE" sz="1800" dirty="0"/>
                        <a:t>F, L, S; </a:t>
                      </a:r>
                    </a:p>
                    <a:p>
                      <a:r>
                        <a:rPr lang="de-DE" sz="1800" dirty="0"/>
                        <a:t>BI,</a:t>
                      </a:r>
                      <a:r>
                        <a:rPr lang="de-DE" sz="1800" baseline="0" dirty="0"/>
                        <a:t> CH, PH, IF</a:t>
                      </a:r>
                      <a:endParaRPr lang="de-DE" sz="1800" dirty="0"/>
                    </a:p>
                  </a:txBody>
                  <a:tcPr marT="45726" marB="45726" anchor="ctr"/>
                </a:tc>
                <a:tc>
                  <a:txBody>
                    <a:bodyPr/>
                    <a:lstStyle/>
                    <a:p>
                      <a:pPr algn="ctr"/>
                      <a:endParaRPr lang="de-DE" sz="1800" b="1" i="1" dirty="0"/>
                    </a:p>
                  </a:txBody>
                  <a:tcPr marT="45726" marB="45726" anchor="ctr"/>
                </a:tc>
                <a:tc>
                  <a:txBody>
                    <a:bodyPr/>
                    <a:lstStyle/>
                    <a:p>
                      <a:r>
                        <a:rPr lang="de-DE" sz="1800" dirty="0"/>
                        <a:t>F, L, S; </a:t>
                      </a:r>
                    </a:p>
                    <a:p>
                      <a:r>
                        <a:rPr lang="de-DE" sz="1800" dirty="0"/>
                        <a:t>BI,</a:t>
                      </a:r>
                      <a:r>
                        <a:rPr lang="de-DE" sz="1800" baseline="0" dirty="0"/>
                        <a:t> CH, PH, IF</a:t>
                      </a:r>
                      <a:endParaRPr lang="de-DE" sz="1800" dirty="0"/>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7"/>
                  </a:ext>
                </a:extLst>
              </a:tr>
              <a:tr h="150049">
                <a:tc>
                  <a:txBody>
                    <a:bodyPr/>
                    <a:lstStyle/>
                    <a:p>
                      <a:pPr algn="ctr"/>
                      <a:r>
                        <a:rPr lang="de-DE" sz="1800" dirty="0"/>
                        <a:t>8</a:t>
                      </a:r>
                    </a:p>
                  </a:txBody>
                  <a:tcPr marT="45726" marB="45726" anchor="ctr" anchorCtr="1"/>
                </a:tc>
                <a:tc>
                  <a:txBody>
                    <a:bodyPr/>
                    <a:lstStyle/>
                    <a:p>
                      <a:r>
                        <a:rPr lang="de-DE" sz="1800" dirty="0"/>
                        <a:t>KU, MU</a:t>
                      </a:r>
                    </a:p>
                  </a:txBody>
                  <a:tcPr marT="45726" marB="45726" anchor="ctr"/>
                </a:tc>
                <a:tc>
                  <a:txBody>
                    <a:bodyPr/>
                    <a:lstStyle/>
                    <a:p>
                      <a:pPr algn="ctr"/>
                      <a:r>
                        <a:rPr lang="de-DE" sz="1800" b="1" i="1" dirty="0">
                          <a:solidFill>
                            <a:schemeClr val="tx1"/>
                          </a:solidFill>
                        </a:rPr>
                        <a:t>KU</a:t>
                      </a:r>
                    </a:p>
                  </a:txBody>
                  <a:tcPr marT="45726" marB="45726" anchor="ctr"/>
                </a:tc>
                <a:tc>
                  <a:txBody>
                    <a:bodyPr/>
                    <a:lstStyle/>
                    <a:p>
                      <a:r>
                        <a:rPr lang="de-DE" sz="1800" dirty="0"/>
                        <a:t>KU, MU, LIT</a:t>
                      </a:r>
                    </a:p>
                  </a:txBody>
                  <a:tcPr marT="45726" marB="45726" anchor="ctr"/>
                </a:tc>
                <a:tc>
                  <a:txBody>
                    <a:bodyPr/>
                    <a:lstStyle/>
                    <a:p>
                      <a:pPr algn="ctr"/>
                      <a:endParaRPr lang="de-DE" sz="1800" b="1" i="1" dirty="0"/>
                    </a:p>
                  </a:txBody>
                  <a:tcPr marT="45726" marB="45726" anchor="ctr"/>
                </a:tc>
                <a:tc rowSpan="4">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KU, MU;  </a:t>
                      </a:r>
                    </a:p>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ER, KR (PL*);        1. Wahlfach;</a:t>
                      </a:r>
                    </a:p>
                    <a:p>
                      <a:r>
                        <a:rPr lang="de-DE" sz="1600" dirty="0" err="1"/>
                        <a:t>GeZ</a:t>
                      </a:r>
                      <a:r>
                        <a:rPr lang="de-DE" sz="1600" dirty="0"/>
                        <a:t>, </a:t>
                      </a:r>
                      <a:r>
                        <a:rPr lang="de-DE" sz="1600" dirty="0" err="1"/>
                        <a:t>SwZ</a:t>
                      </a:r>
                      <a:endParaRPr lang="de-DE" sz="1600" dirty="0"/>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8"/>
                  </a:ext>
                </a:extLst>
              </a:tr>
              <a:tr h="288333">
                <a:tc rowSpan="2">
                  <a:txBody>
                    <a:bodyPr/>
                    <a:lstStyle/>
                    <a:p>
                      <a:pPr algn="ctr"/>
                      <a:r>
                        <a:rPr lang="de-DE" sz="1800" dirty="0"/>
                        <a:t>9</a:t>
                      </a:r>
                    </a:p>
                  </a:txBody>
                  <a:tcPr marT="45726" marB="45726" anchor="ctr"/>
                </a:tc>
                <a:tc rowSpan="2">
                  <a:txBody>
                    <a:bodyPr/>
                    <a:lstStyle/>
                    <a:p>
                      <a:r>
                        <a:rPr lang="de-DE" sz="1800" dirty="0"/>
                        <a:t>ER,</a:t>
                      </a:r>
                      <a:r>
                        <a:rPr lang="de-DE" sz="1800" baseline="0" dirty="0"/>
                        <a:t> KR (PL*)</a:t>
                      </a:r>
                      <a:endParaRPr lang="de-DE" sz="1800" dirty="0"/>
                    </a:p>
                  </a:txBody>
                  <a:tcPr marT="45726" marB="45726" anchor="ctr"/>
                </a:tc>
                <a:tc rowSpan="2">
                  <a:txBody>
                    <a:bodyPr/>
                    <a:lstStyle/>
                    <a:p>
                      <a:pPr algn="ctr"/>
                      <a:r>
                        <a:rPr lang="de-DE" sz="1800" b="1" i="1" dirty="0">
                          <a:solidFill>
                            <a:schemeClr val="tx1"/>
                          </a:solidFill>
                        </a:rPr>
                        <a:t>ER</a:t>
                      </a:r>
                    </a:p>
                  </a:txBody>
                  <a:tcPr marT="45726" marB="45726" anchor="ctr"/>
                </a:tc>
                <a:tc rowSpan="2">
                  <a:txBody>
                    <a:bodyPr/>
                    <a:lstStyle/>
                    <a:p>
                      <a:r>
                        <a:rPr lang="de-DE" sz="1800" dirty="0"/>
                        <a:t>ER,</a:t>
                      </a:r>
                      <a:r>
                        <a:rPr lang="de-DE" sz="1800" baseline="0" dirty="0"/>
                        <a:t> KR (PL*)</a:t>
                      </a:r>
                      <a:endParaRPr lang="de-DE" sz="1800" dirty="0"/>
                    </a:p>
                  </a:txBody>
                  <a:tcPr marT="45726" marB="45726" anchor="ctr"/>
                </a:tc>
                <a:tc rowSpan="2">
                  <a:txBody>
                    <a:bodyPr/>
                    <a:lstStyle/>
                    <a:p>
                      <a:pPr algn="ctr"/>
                      <a:endParaRPr lang="de-DE" sz="1800" b="1" i="1" dirty="0"/>
                    </a:p>
                  </a:txBody>
                  <a:tcPr marT="45726" marB="45726" anchor="ctr"/>
                </a:tc>
                <a:tc vMerge="1">
                  <a:txBody>
                    <a:bodyPr/>
                    <a:lstStyle/>
                    <a:p>
                      <a:endParaRPr lang="de-DE"/>
                    </a:p>
                  </a:txBody>
                  <a:tcPr/>
                </a:tc>
                <a:tc>
                  <a:txBody>
                    <a:bodyPr/>
                    <a:lstStyle/>
                    <a:p>
                      <a:pPr algn="ctr"/>
                      <a:endParaRPr lang="de-DE" sz="1800" b="1" i="1" dirty="0"/>
                    </a:p>
                  </a:txBody>
                  <a:tcPr marT="45726" marB="45726" anchor="ctr"/>
                </a:tc>
                <a:tc>
                  <a:txBody>
                    <a:bodyPr/>
                    <a:lstStyle/>
                    <a:p>
                      <a:endParaRPr lang="de-DE" dirty="0"/>
                    </a:p>
                  </a:txBody>
                  <a:tcPr marT="45726" marB="45726" anchor="ctr"/>
                </a:tc>
                <a:extLst>
                  <a:ext uri="{0D108BD9-81ED-4DB2-BD59-A6C34878D82A}">
                    <a16:rowId xmlns:a16="http://schemas.microsoft.com/office/drawing/2014/main" val="10009"/>
                  </a:ext>
                </a:extLst>
              </a:tr>
              <a:tr h="0">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rowSpan="2">
                  <a:txBody>
                    <a:bodyPr/>
                    <a:lstStyle/>
                    <a:p>
                      <a:pPr algn="ctr"/>
                      <a:endParaRPr lang="de-DE" sz="1800" b="1" i="1" dirty="0"/>
                    </a:p>
                  </a:txBody>
                  <a:tcPr marT="45726" marB="45726" anchor="ctr"/>
                </a:tc>
                <a:tc rowSpan="2">
                  <a:txBody>
                    <a:bodyPr/>
                    <a:lstStyle/>
                    <a:p>
                      <a:pPr algn="ctr"/>
                      <a:endParaRPr lang="de-DE" sz="1800" b="1" i="1" dirty="0"/>
                    </a:p>
                  </a:txBody>
                  <a:tcPr marT="45726" marB="45726" anchor="ctr">
                    <a:solidFill>
                      <a:srgbClr val="E9EDF4"/>
                    </a:solidFill>
                  </a:tcPr>
                </a:tc>
                <a:extLst>
                  <a:ext uri="{0D108BD9-81ED-4DB2-BD59-A6C34878D82A}">
                    <a16:rowId xmlns:a16="http://schemas.microsoft.com/office/drawing/2014/main" val="10010"/>
                  </a:ext>
                </a:extLst>
              </a:tr>
              <a:tr h="498625">
                <a:tc>
                  <a:txBody>
                    <a:bodyPr/>
                    <a:lstStyle/>
                    <a:p>
                      <a:pPr algn="ctr"/>
                      <a:r>
                        <a:rPr lang="de-DE" sz="1800" dirty="0"/>
                        <a:t>10</a:t>
                      </a:r>
                    </a:p>
                  </a:txBody>
                  <a:tcPr marT="45726" marB="45726" anchor="ctr" anchorCtr="1">
                    <a:solidFill>
                      <a:srgbClr val="E9EDF4"/>
                    </a:solidFill>
                  </a:tcPr>
                </a:tc>
                <a:tc>
                  <a:txBody>
                    <a:bodyPr/>
                    <a:lstStyle/>
                    <a:p>
                      <a:pPr marL="342900" marR="0" indent="-342900" algn="l" defTabSz="914400" rtl="0" eaLnBrk="1" fontAlgn="auto" latinLnBrk="0" hangingPunct="1">
                        <a:lnSpc>
                          <a:spcPct val="100000"/>
                        </a:lnSpc>
                        <a:spcBef>
                          <a:spcPts val="0"/>
                        </a:spcBef>
                        <a:spcAft>
                          <a:spcPts val="0"/>
                        </a:spcAft>
                        <a:buClrTx/>
                        <a:buSzTx/>
                        <a:buFontTx/>
                        <a:buAutoNum type="arabicPeriod"/>
                        <a:tabLst/>
                        <a:defRPr/>
                      </a:pPr>
                      <a:r>
                        <a:rPr lang="de-DE" sz="1800" b="0" dirty="0"/>
                        <a:t>Wahlfach</a:t>
                      </a:r>
                    </a:p>
                  </a:txBody>
                  <a:tcPr marT="45726" marB="45726" anchor="ctr">
                    <a:solidFill>
                      <a:srgbClr val="E9EDF4"/>
                    </a:solidFill>
                  </a:tcPr>
                </a:tc>
                <a:tc>
                  <a:txBody>
                    <a:bodyPr/>
                    <a:lstStyle/>
                    <a:p>
                      <a:pPr algn="ctr"/>
                      <a:r>
                        <a:rPr lang="de-DE" sz="1800" b="1" i="1" dirty="0">
                          <a:solidFill>
                            <a:schemeClr val="tx1"/>
                          </a:solidFill>
                        </a:rPr>
                        <a:t>GG</a:t>
                      </a:r>
                    </a:p>
                  </a:txBody>
                  <a:tcPr marT="45726" marB="45726" anchor="ctr">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endParaRPr lang="de-DE" sz="1800" dirty="0"/>
                    </a:p>
                  </a:txBody>
                  <a:tcPr marT="45726" marB="45726" anchor="ctr">
                    <a:solidFill>
                      <a:srgbClr val="E9EDF4"/>
                    </a:solidFill>
                  </a:tcPr>
                </a:tc>
                <a:tc>
                  <a:txBody>
                    <a:bodyPr/>
                    <a:lstStyle/>
                    <a:p>
                      <a:pPr algn="ctr"/>
                      <a:endParaRPr lang="de-DE" sz="1800" b="1" i="1" dirty="0"/>
                    </a:p>
                  </a:txBody>
                  <a:tcPr marT="45726" marB="45726" anchor="ctr">
                    <a:solidFill>
                      <a:srgbClr val="E9EDF4"/>
                    </a:solidFill>
                  </a:tcPr>
                </a:tc>
                <a:tc vMerge="1">
                  <a:txBody>
                    <a:bodyPr/>
                    <a:lstStyle/>
                    <a:p>
                      <a:endParaRPr lang="de-DE"/>
                    </a:p>
                  </a:txBody>
                  <a:tcPr/>
                </a:tc>
                <a:tc vMerge="1">
                  <a:txBody>
                    <a:bodyPr/>
                    <a:lstStyle/>
                    <a:p>
                      <a:endParaRPr lang="de-DE"/>
                    </a:p>
                  </a:txBody>
                  <a:tcPr/>
                </a:tc>
                <a:tc vMerge="1">
                  <a:txBody>
                    <a:bodyPr/>
                    <a:lstStyle/>
                    <a:p>
                      <a:endParaRPr lang="de-DE"/>
                    </a:p>
                  </a:txBody>
                  <a:tcPr/>
                </a:tc>
                <a:extLst>
                  <a:ext uri="{0D108BD9-81ED-4DB2-BD59-A6C34878D82A}">
                    <a16:rowId xmlns:a16="http://schemas.microsoft.com/office/drawing/2014/main" val="10011"/>
                  </a:ext>
                </a:extLst>
              </a:tr>
              <a:tr h="374213">
                <a:tc>
                  <a:txBody>
                    <a:bodyPr/>
                    <a:lstStyle/>
                    <a:p>
                      <a:pPr algn="ctr"/>
                      <a:r>
                        <a:rPr lang="de-DE" sz="1800" dirty="0"/>
                        <a:t>11</a:t>
                      </a:r>
                    </a:p>
                  </a:txBody>
                  <a:tcPr marT="45726" marB="45726" anchor="ctr" anchorCtr="1">
                    <a:solidFill>
                      <a:srgbClr val="D0D8E8"/>
                    </a:solidFill>
                  </a:tcPr>
                </a:tc>
                <a:tc>
                  <a:txBody>
                    <a:bodyPr/>
                    <a:lstStyle/>
                    <a:p>
                      <a:r>
                        <a:rPr lang="de-DE" sz="1800" dirty="0"/>
                        <a:t>2. Wahlfach</a:t>
                      </a:r>
                    </a:p>
                  </a:txBody>
                  <a:tcPr marT="45726" marB="45726" anchor="ctr">
                    <a:solidFill>
                      <a:srgbClr val="D0D8E8"/>
                    </a:solidFill>
                  </a:tcPr>
                </a:tc>
                <a:tc>
                  <a:txBody>
                    <a:bodyPr/>
                    <a:lstStyle/>
                    <a:p>
                      <a:pPr algn="ctr"/>
                      <a:r>
                        <a:rPr lang="de-DE" sz="1800" b="1" i="1" dirty="0">
                          <a:solidFill>
                            <a:schemeClr val="tx1"/>
                          </a:solidFill>
                        </a:rPr>
                        <a:t>L</a:t>
                      </a:r>
                    </a:p>
                  </a:txBody>
                  <a:tcPr marT="45726" marB="45726" anchor="ctr">
                    <a:solidFill>
                      <a:srgbClr val="D0D8E8"/>
                    </a:solidFill>
                  </a:tcPr>
                </a:tc>
                <a:tc>
                  <a:txBody>
                    <a:bodyPr/>
                    <a:lstStyle/>
                    <a:p>
                      <a:endParaRPr lang="de-DE" sz="1800" dirty="0"/>
                    </a:p>
                  </a:txBody>
                  <a:tcPr marT="45726" marB="45726" anchor="ctr">
                    <a:solidFill>
                      <a:srgbClr val="D0D8E8"/>
                    </a:solidFill>
                  </a:tcPr>
                </a:tc>
                <a:tc>
                  <a:txBody>
                    <a:bodyPr/>
                    <a:lstStyle/>
                    <a:p>
                      <a:pPr algn="ctr"/>
                      <a:endParaRPr lang="de-DE" sz="1800" dirty="0"/>
                    </a:p>
                  </a:txBody>
                  <a:tcPr marT="45726" marB="45726" anchor="ctr">
                    <a:solidFill>
                      <a:srgbClr val="D0D8E8"/>
                    </a:solidFill>
                  </a:tcPr>
                </a:tc>
                <a:tc>
                  <a:txBody>
                    <a:bodyPr/>
                    <a:lstStyle/>
                    <a:p>
                      <a:endParaRPr lang="de-DE" sz="1800" dirty="0"/>
                    </a:p>
                  </a:txBody>
                  <a:tcPr marT="45726" marB="45726" anchor="ctr">
                    <a:solidFill>
                      <a:srgbClr val="D0D8E8"/>
                    </a:solidFill>
                  </a:tcPr>
                </a:tc>
                <a:tc>
                  <a:txBody>
                    <a:bodyPr/>
                    <a:lstStyle/>
                    <a:p>
                      <a:pPr algn="ctr"/>
                      <a:endParaRPr lang="de-DE" sz="1800" dirty="0"/>
                    </a:p>
                  </a:txBody>
                  <a:tcPr marT="45726" marB="45726" anchor="ctr">
                    <a:solidFill>
                      <a:srgbClr val="D0D8E8"/>
                    </a:solidFill>
                  </a:tcPr>
                </a:tc>
                <a:tc>
                  <a:txBody>
                    <a:bodyPr/>
                    <a:lstStyle/>
                    <a:p>
                      <a:endParaRPr lang="de-DE" sz="1800" dirty="0"/>
                    </a:p>
                  </a:txBody>
                  <a:tcPr marT="45726" marB="45726">
                    <a:solidFill>
                      <a:srgbClr val="D0D8E8"/>
                    </a:solidFill>
                  </a:tcPr>
                </a:tc>
                <a:extLst>
                  <a:ext uri="{0D108BD9-81ED-4DB2-BD59-A6C34878D82A}">
                    <a16:rowId xmlns:a16="http://schemas.microsoft.com/office/drawing/2014/main" val="10012"/>
                  </a:ext>
                </a:extLst>
              </a:tr>
              <a:tr h="0">
                <a:tc>
                  <a:txBody>
                    <a:bodyPr/>
                    <a:lstStyle/>
                    <a:p>
                      <a:pPr algn="ctr"/>
                      <a:endParaRPr lang="de-DE" sz="1800" dirty="0"/>
                    </a:p>
                  </a:txBody>
                  <a:tcPr marT="45726" marB="45726" anchor="ctr" anchorCtr="1">
                    <a:solidFill>
                      <a:srgbClr val="E9EDF4"/>
                    </a:solidFill>
                  </a:tcPr>
                </a:tc>
                <a:tc>
                  <a:txBody>
                    <a:bodyPr/>
                    <a:lstStyle/>
                    <a:p>
                      <a:r>
                        <a:rPr lang="de-DE" sz="1800" dirty="0"/>
                        <a:t>EV, MV, FV</a:t>
                      </a:r>
                    </a:p>
                  </a:txBody>
                  <a:tcPr marT="45726" marB="45726" anchor="ctr">
                    <a:solidFill>
                      <a:srgbClr val="E9EDF4"/>
                    </a:solidFill>
                  </a:tcPr>
                </a:tc>
                <a:tc>
                  <a:txBody>
                    <a:bodyPr/>
                    <a:lstStyle/>
                    <a:p>
                      <a:pPr algn="ctr"/>
                      <a:endParaRPr lang="de-DE" sz="1800" i="1" dirty="0"/>
                    </a:p>
                  </a:txBody>
                  <a:tcPr marT="45726" marB="45726" anchor="ctr">
                    <a:solidFill>
                      <a:srgbClr val="E9EDF4"/>
                    </a:solidFill>
                  </a:tcPr>
                </a:tc>
                <a:tc>
                  <a:txBody>
                    <a:bodyPr/>
                    <a:lstStyle/>
                    <a:p>
                      <a:endParaRPr lang="de-DE" sz="1800" dirty="0"/>
                    </a:p>
                  </a:txBody>
                  <a:tcPr marT="45726" marB="45726" anchor="ctr">
                    <a:solidFill>
                      <a:srgbClr val="E9EDF4"/>
                    </a:solidFill>
                  </a:tcPr>
                </a:tc>
                <a:tc>
                  <a:txBody>
                    <a:bodyPr/>
                    <a:lstStyle/>
                    <a:p>
                      <a:pPr algn="ctr"/>
                      <a:endParaRPr lang="de-DE" sz="1800" dirty="0"/>
                    </a:p>
                  </a:txBody>
                  <a:tcPr marT="45726" marB="45726" anchor="ctr">
                    <a:solidFill>
                      <a:srgbClr val="E9EDF4"/>
                    </a:solidFill>
                  </a:tcPr>
                </a:tc>
                <a:tc>
                  <a:txBody>
                    <a:bodyPr/>
                    <a:lstStyle/>
                    <a:p>
                      <a:endParaRPr lang="de-DE" sz="1800" dirty="0"/>
                    </a:p>
                  </a:txBody>
                  <a:tcPr marT="45726" marB="45726" anchor="ctr">
                    <a:solidFill>
                      <a:srgbClr val="E9EDF4"/>
                    </a:solidFill>
                  </a:tcPr>
                </a:tc>
                <a:tc>
                  <a:txBody>
                    <a:bodyPr/>
                    <a:lstStyle/>
                    <a:p>
                      <a:pPr algn="ctr"/>
                      <a:endParaRPr lang="de-DE" sz="1800" dirty="0"/>
                    </a:p>
                  </a:txBody>
                  <a:tcPr marT="45726" marB="45726" anchor="ctr">
                    <a:solidFill>
                      <a:srgbClr val="E9EDF4"/>
                    </a:solidFill>
                  </a:tcPr>
                </a:tc>
                <a:tc>
                  <a:txBody>
                    <a:bodyPr/>
                    <a:lstStyle/>
                    <a:p>
                      <a:endParaRPr lang="de-DE" sz="1800" dirty="0"/>
                    </a:p>
                  </a:txBody>
                  <a:tcPr marT="45726" marB="45726">
                    <a:solidFill>
                      <a:srgbClr val="E9EDF4"/>
                    </a:solidFill>
                  </a:tcPr>
                </a:tc>
                <a:extLst>
                  <a:ext uri="{0D108BD9-81ED-4DB2-BD59-A6C34878D82A}">
                    <a16:rowId xmlns:a16="http://schemas.microsoft.com/office/drawing/2014/main" val="10013"/>
                  </a:ext>
                </a:extLst>
              </a:tr>
              <a:tr h="369086">
                <a:tc>
                  <a:txBody>
                    <a:bodyPr/>
                    <a:lstStyle/>
                    <a:p>
                      <a:pPr algn="ctr"/>
                      <a:endParaRPr lang="de-DE" sz="1800" dirty="0"/>
                    </a:p>
                  </a:txBody>
                  <a:tcPr marT="45726" marB="45726" anchor="ctr" anchorCtr="1">
                    <a:solidFill>
                      <a:srgbClr val="E9EDF4"/>
                    </a:solidFill>
                  </a:tcPr>
                </a:tc>
                <a:tc>
                  <a:txBody>
                    <a:bodyPr/>
                    <a:lstStyle/>
                    <a:p>
                      <a:r>
                        <a:rPr lang="de-DE" sz="1200" dirty="0"/>
                        <a:t>*als Ersatzfach</a:t>
                      </a:r>
                    </a:p>
                  </a:txBody>
                  <a:tcPr marT="45726" marB="45726" anchor="ctr">
                    <a:solidFill>
                      <a:srgbClr val="E9EDF4"/>
                    </a:solidFill>
                  </a:tcPr>
                </a:tc>
                <a:tc gridSpan="6">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de-DE" sz="1800" b="0" dirty="0"/>
                        <a:t>Wahlfächer: GE,</a:t>
                      </a:r>
                      <a:r>
                        <a:rPr lang="de-DE" sz="1800" b="0" baseline="0" dirty="0"/>
                        <a:t> SW, GG, PL; F, L, S; BI, CH, PH, IF; KU, MU</a:t>
                      </a:r>
                      <a:endParaRPr lang="de-DE" sz="1800" b="0" dirty="0"/>
                    </a:p>
                  </a:txBody>
                  <a:tcPr marT="45726" marB="45726" anchor="ctr">
                    <a:solidFill>
                      <a:srgbClr val="E9EDF4"/>
                    </a:solidFill>
                  </a:tcPr>
                </a:tc>
                <a:tc hMerge="1">
                  <a:txBody>
                    <a:bodyPr/>
                    <a:lstStyle/>
                    <a:p>
                      <a:endParaRPr lang="de-DE" sz="1800" dirty="0"/>
                    </a:p>
                  </a:txBody>
                  <a:tcPr marT="45726" marB="45726" anchor="ctr">
                    <a:solidFill>
                      <a:srgbClr val="E9EDF4"/>
                    </a:solidFill>
                  </a:tcPr>
                </a:tc>
                <a:tc hMerge="1">
                  <a:txBody>
                    <a:bodyPr/>
                    <a:lstStyle/>
                    <a:p>
                      <a:pPr algn="ctr"/>
                      <a:endParaRPr lang="de-DE" sz="1800" dirty="0"/>
                    </a:p>
                  </a:txBody>
                  <a:tcPr marT="45726" marB="45726" anchor="ctr">
                    <a:solidFill>
                      <a:srgbClr val="E9EDF4"/>
                    </a:solidFill>
                  </a:tcPr>
                </a:tc>
                <a:tc hMerge="1">
                  <a:txBody>
                    <a:bodyPr/>
                    <a:lstStyle/>
                    <a:p>
                      <a:endParaRPr lang="de-DE" sz="1800" dirty="0"/>
                    </a:p>
                  </a:txBody>
                  <a:tcPr marT="45726" marB="45726" anchor="ctr">
                    <a:solidFill>
                      <a:srgbClr val="E9EDF4"/>
                    </a:solidFill>
                  </a:tcPr>
                </a:tc>
                <a:tc hMerge="1">
                  <a:txBody>
                    <a:bodyPr/>
                    <a:lstStyle/>
                    <a:p>
                      <a:pPr algn="ctr"/>
                      <a:endParaRPr lang="de-DE" sz="1800" dirty="0"/>
                    </a:p>
                  </a:txBody>
                  <a:tcPr marT="45726" marB="45726" anchor="ctr">
                    <a:solidFill>
                      <a:srgbClr val="E9EDF4"/>
                    </a:solidFill>
                  </a:tcPr>
                </a:tc>
                <a:tc hMerge="1">
                  <a:txBody>
                    <a:bodyPr/>
                    <a:lstStyle/>
                    <a:p>
                      <a:endParaRPr lang="de-DE" sz="1800" dirty="0"/>
                    </a:p>
                  </a:txBody>
                  <a:tcPr marT="45726" marB="45726">
                    <a:solidFill>
                      <a:srgbClr val="E9EDF4"/>
                    </a:solidFill>
                  </a:tcPr>
                </a:tc>
                <a:extLst>
                  <a:ext uri="{0D108BD9-81ED-4DB2-BD59-A6C34878D82A}">
                    <a16:rowId xmlns:a16="http://schemas.microsoft.com/office/drawing/2014/main" val="10014"/>
                  </a:ext>
                </a:extLst>
              </a:tr>
            </a:tbl>
          </a:graphicData>
        </a:graphic>
      </p:graphicFrame>
    </p:spTree>
  </p:cSld>
  <p:clrMapOvr>
    <a:masterClrMapping/>
  </p:clrMapOvr>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el 1"/>
          <p:cNvSpPr>
            <a:spLocks noGrp="1"/>
          </p:cNvSpPr>
          <p:nvPr>
            <p:ph type="title"/>
          </p:nvPr>
        </p:nvSpPr>
        <p:spPr>
          <a:xfrm>
            <a:off x="457200" y="116632"/>
            <a:ext cx="8229600" cy="1143000"/>
          </a:xfrm>
        </p:spPr>
        <p:txBody>
          <a:bodyPr/>
          <a:lstStyle/>
          <a:p>
            <a:pPr eaLnBrk="1" hangingPunct="1"/>
            <a:r>
              <a:rPr lang="de-DE" sz="3600" u="sng" dirty="0">
                <a:solidFill>
                  <a:srgbClr val="FFFF00"/>
                </a:solidFill>
              </a:rPr>
              <a:t>Schullaufbahnen, Beispiel 1b                                                     </a:t>
            </a:r>
            <a:br>
              <a:rPr lang="de-DE" sz="3600" u="sng" dirty="0">
                <a:solidFill>
                  <a:srgbClr val="FFFF00"/>
                </a:solidFill>
              </a:rPr>
            </a:br>
            <a:endParaRPr lang="de-DE" sz="3600" u="sng" dirty="0">
              <a:solidFill>
                <a:srgbClr val="FFFF00"/>
              </a:solidFill>
            </a:endParaRPr>
          </a:p>
        </p:txBody>
      </p:sp>
      <p:graphicFrame>
        <p:nvGraphicFramePr>
          <p:cNvPr id="4" name="Inhaltsplatzhalter 3"/>
          <p:cNvGraphicFramePr>
            <a:graphicFrameLocks noGrp="1"/>
          </p:cNvGraphicFramePr>
          <p:nvPr>
            <p:ph idx="1"/>
          </p:nvPr>
        </p:nvGraphicFramePr>
        <p:xfrm>
          <a:off x="323850" y="908050"/>
          <a:ext cx="8658227" cy="5625931"/>
        </p:xfrm>
        <a:graphic>
          <a:graphicData uri="http://schemas.openxmlformats.org/drawingml/2006/table">
            <a:tbl>
              <a:tblPr firstRow="1" bandRow="1">
                <a:tableStyleId>{5C22544A-7EE6-4342-B048-85BDC9FD1C3A}</a:tableStyleId>
              </a:tblPr>
              <a:tblGrid>
                <a:gridCol w="450922">
                  <a:extLst>
                    <a:ext uri="{9D8B030D-6E8A-4147-A177-3AD203B41FA5}">
                      <a16:colId xmlns:a16="http://schemas.microsoft.com/office/drawing/2014/main" val="20000"/>
                    </a:ext>
                  </a:extLst>
                </a:gridCol>
                <a:gridCol w="1878969">
                  <a:extLst>
                    <a:ext uri="{9D8B030D-6E8A-4147-A177-3AD203B41FA5}">
                      <a16:colId xmlns:a16="http://schemas.microsoft.com/office/drawing/2014/main" val="20001"/>
                    </a:ext>
                  </a:extLst>
                </a:gridCol>
                <a:gridCol w="526111">
                  <a:extLst>
                    <a:ext uri="{9D8B030D-6E8A-4147-A177-3AD203B41FA5}">
                      <a16:colId xmlns:a16="http://schemas.microsoft.com/office/drawing/2014/main" val="20002"/>
                    </a:ext>
                  </a:extLst>
                </a:gridCol>
                <a:gridCol w="1803810">
                  <a:extLst>
                    <a:ext uri="{9D8B030D-6E8A-4147-A177-3AD203B41FA5}">
                      <a16:colId xmlns:a16="http://schemas.microsoft.com/office/drawing/2014/main" val="20003"/>
                    </a:ext>
                  </a:extLst>
                </a:gridCol>
                <a:gridCol w="706558">
                  <a:extLst>
                    <a:ext uri="{9D8B030D-6E8A-4147-A177-3AD203B41FA5}">
                      <a16:colId xmlns:a16="http://schemas.microsoft.com/office/drawing/2014/main" val="20004"/>
                    </a:ext>
                  </a:extLst>
                </a:gridCol>
                <a:gridCol w="1548204">
                  <a:extLst>
                    <a:ext uri="{9D8B030D-6E8A-4147-A177-3AD203B41FA5}">
                      <a16:colId xmlns:a16="http://schemas.microsoft.com/office/drawing/2014/main" val="20005"/>
                    </a:ext>
                  </a:extLst>
                </a:gridCol>
                <a:gridCol w="676429">
                  <a:extLst>
                    <a:ext uri="{9D8B030D-6E8A-4147-A177-3AD203B41FA5}">
                      <a16:colId xmlns:a16="http://schemas.microsoft.com/office/drawing/2014/main" val="20006"/>
                    </a:ext>
                  </a:extLst>
                </a:gridCol>
                <a:gridCol w="1067224">
                  <a:extLst>
                    <a:ext uri="{9D8B030D-6E8A-4147-A177-3AD203B41FA5}">
                      <a16:colId xmlns:a16="http://schemas.microsoft.com/office/drawing/2014/main" val="20007"/>
                    </a:ext>
                  </a:extLst>
                </a:gridCol>
              </a:tblGrid>
              <a:tr h="374213">
                <a:tc>
                  <a:txBody>
                    <a:bodyPr/>
                    <a:lstStyle/>
                    <a:p>
                      <a:pPr algn="ctr"/>
                      <a:r>
                        <a:rPr lang="de-DE" sz="1800" dirty="0" err="1"/>
                        <a:t>Nr</a:t>
                      </a:r>
                      <a:endParaRPr lang="de-DE" sz="1800" dirty="0"/>
                    </a:p>
                  </a:txBody>
                  <a:tcPr marT="45726" marB="45726" anchor="ctr"/>
                </a:tc>
                <a:tc gridSpan="2">
                  <a:txBody>
                    <a:bodyPr/>
                    <a:lstStyle/>
                    <a:p>
                      <a:pPr algn="ctr"/>
                      <a:r>
                        <a:rPr lang="de-DE" sz="1800" dirty="0"/>
                        <a:t>EF</a:t>
                      </a:r>
                    </a:p>
                  </a:txBody>
                  <a:tcPr marT="45726" marB="45726" anchor="ctr"/>
                </a:tc>
                <a:tc hMerge="1">
                  <a:txBody>
                    <a:bodyPr/>
                    <a:lstStyle/>
                    <a:p>
                      <a:pPr algn="ctr"/>
                      <a:endParaRPr lang="de-DE" dirty="0"/>
                    </a:p>
                  </a:txBody>
                  <a:tcPr anchor="ctr" anchorCtr="1"/>
                </a:tc>
                <a:tc gridSpan="2">
                  <a:txBody>
                    <a:bodyPr/>
                    <a:lstStyle/>
                    <a:p>
                      <a:pPr algn="ctr"/>
                      <a:r>
                        <a:rPr lang="de-DE" sz="1800" dirty="0"/>
                        <a:t>Q1</a:t>
                      </a:r>
                    </a:p>
                  </a:txBody>
                  <a:tcPr marT="45726" marB="45726" anchor="ctr"/>
                </a:tc>
                <a:tc hMerge="1">
                  <a:txBody>
                    <a:bodyPr/>
                    <a:lstStyle/>
                    <a:p>
                      <a:pPr algn="ctr"/>
                      <a:endParaRPr lang="de-DE" dirty="0"/>
                    </a:p>
                  </a:txBody>
                  <a:tcPr anchor="ctr" anchorCtr="1"/>
                </a:tc>
                <a:tc gridSpan="2">
                  <a:txBody>
                    <a:bodyPr/>
                    <a:lstStyle/>
                    <a:p>
                      <a:pPr algn="ctr"/>
                      <a:r>
                        <a:rPr lang="de-DE" sz="1800" dirty="0"/>
                        <a:t>Q2</a:t>
                      </a:r>
                    </a:p>
                  </a:txBody>
                  <a:tcPr marT="45726" marB="45726" anchor="ctr"/>
                </a:tc>
                <a:tc hMerge="1">
                  <a:txBody>
                    <a:bodyPr/>
                    <a:lstStyle/>
                    <a:p>
                      <a:pPr algn="ctr"/>
                      <a:endParaRPr lang="de-DE" dirty="0"/>
                    </a:p>
                  </a:txBody>
                  <a:tcPr anchor="ctr" anchorCtr="1"/>
                </a:tc>
                <a:tc>
                  <a:txBody>
                    <a:bodyPr/>
                    <a:lstStyle/>
                    <a:p>
                      <a:pPr algn="ctr"/>
                      <a:r>
                        <a:rPr lang="de-DE" sz="1800" dirty="0"/>
                        <a:t>Abitur</a:t>
                      </a:r>
                    </a:p>
                  </a:txBody>
                  <a:tcPr marT="45726" marB="45726" anchor="ctr"/>
                </a:tc>
                <a:extLst>
                  <a:ext uri="{0D108BD9-81ED-4DB2-BD59-A6C34878D82A}">
                    <a16:rowId xmlns:a16="http://schemas.microsoft.com/office/drawing/2014/main" val="10000"/>
                  </a:ext>
                </a:extLst>
              </a:tr>
              <a:tr h="202521">
                <a:tc>
                  <a:txBody>
                    <a:bodyPr/>
                    <a:lstStyle/>
                    <a:p>
                      <a:pPr algn="ctr"/>
                      <a:r>
                        <a:rPr lang="de-DE" sz="1800" dirty="0"/>
                        <a:t>1</a:t>
                      </a:r>
                    </a:p>
                  </a:txBody>
                  <a:tcPr marT="45726" marB="45726" anchor="ctr" anchorCtr="1"/>
                </a:tc>
                <a:tc>
                  <a:txBody>
                    <a:bodyPr/>
                    <a:lstStyle/>
                    <a:p>
                      <a:r>
                        <a:rPr lang="de-DE" sz="1800" dirty="0"/>
                        <a:t>D</a:t>
                      </a:r>
                    </a:p>
                  </a:txBody>
                  <a:tcPr marT="45726" marB="45726" anchor="ctr"/>
                </a:tc>
                <a:tc>
                  <a:txBody>
                    <a:bodyPr/>
                    <a:lstStyle/>
                    <a:p>
                      <a:pPr algn="ctr"/>
                      <a:r>
                        <a:rPr lang="de-DE" sz="1800" b="1" i="1" dirty="0">
                          <a:solidFill>
                            <a:schemeClr val="tx1"/>
                          </a:solidFill>
                        </a:rPr>
                        <a:t>D</a:t>
                      </a:r>
                    </a:p>
                  </a:txBody>
                  <a:tcPr marT="45726" marB="45726" anchor="ctr"/>
                </a:tc>
                <a:tc>
                  <a:txBody>
                    <a:bodyPr/>
                    <a:lstStyle/>
                    <a:p>
                      <a:r>
                        <a:rPr lang="de-DE" sz="1800" b="0" dirty="0"/>
                        <a:t>D</a:t>
                      </a:r>
                    </a:p>
                  </a:txBody>
                  <a:tcPr marT="45726" marB="45726" anchor="ctr"/>
                </a:tc>
                <a:tc>
                  <a:txBody>
                    <a:bodyPr/>
                    <a:lstStyle/>
                    <a:p>
                      <a:pPr algn="ctr"/>
                      <a:r>
                        <a:rPr lang="de-DE" sz="1800" b="1" i="1" dirty="0"/>
                        <a:t>D</a:t>
                      </a:r>
                      <a:endParaRPr lang="de-DE" sz="1400" b="0" i="1" dirty="0"/>
                    </a:p>
                  </a:txBody>
                  <a:tcPr marT="45726" marB="45726" anchor="ctr"/>
                </a:tc>
                <a:tc>
                  <a:txBody>
                    <a:bodyPr/>
                    <a:lstStyle/>
                    <a:p>
                      <a:r>
                        <a:rPr lang="de-DE" sz="1800" b="0" dirty="0"/>
                        <a:t>D</a:t>
                      </a:r>
                    </a:p>
                  </a:txBody>
                  <a:tcPr marT="45726" marB="45726" anchor="ctr"/>
                </a:tc>
                <a:tc>
                  <a:txBody>
                    <a:bodyPr/>
                    <a:lstStyle/>
                    <a:p>
                      <a:pPr algn="ctr"/>
                      <a:endParaRPr lang="de-DE" sz="1400" b="0" i="1" dirty="0"/>
                    </a:p>
                  </a:txBody>
                  <a:tcPr marT="45726" marB="45726" anchor="ctr"/>
                </a:tc>
                <a:tc>
                  <a:txBody>
                    <a:bodyPr/>
                    <a:lstStyle/>
                    <a:p>
                      <a:pPr algn="ctr"/>
                      <a:endParaRPr lang="de-DE" sz="1800" b="1" i="0" dirty="0"/>
                    </a:p>
                  </a:txBody>
                  <a:tcPr marT="45726" marB="45726" anchor="ctr"/>
                </a:tc>
                <a:extLst>
                  <a:ext uri="{0D108BD9-81ED-4DB2-BD59-A6C34878D82A}">
                    <a16:rowId xmlns:a16="http://schemas.microsoft.com/office/drawing/2014/main" val="10001"/>
                  </a:ext>
                </a:extLst>
              </a:tr>
              <a:tr h="177357">
                <a:tc>
                  <a:txBody>
                    <a:bodyPr/>
                    <a:lstStyle/>
                    <a:p>
                      <a:pPr algn="ctr"/>
                      <a:r>
                        <a:rPr lang="de-DE" sz="1800" dirty="0"/>
                        <a:t>2</a:t>
                      </a:r>
                    </a:p>
                  </a:txBody>
                  <a:tcPr marT="45726" marB="45726" anchor="ctr" anchorCtr="1"/>
                </a:tc>
                <a:tc>
                  <a:txBody>
                    <a:bodyPr/>
                    <a:lstStyle/>
                    <a:p>
                      <a:r>
                        <a:rPr lang="de-DE" sz="1800" dirty="0"/>
                        <a:t>E</a:t>
                      </a:r>
                    </a:p>
                  </a:txBody>
                  <a:tcPr marT="45726" marB="45726" anchor="ctr"/>
                </a:tc>
                <a:tc>
                  <a:txBody>
                    <a:bodyPr/>
                    <a:lstStyle/>
                    <a:p>
                      <a:pPr algn="ctr"/>
                      <a:r>
                        <a:rPr lang="de-DE" sz="1800" b="1" i="1" dirty="0">
                          <a:solidFill>
                            <a:schemeClr val="tx1"/>
                          </a:solidFill>
                        </a:rPr>
                        <a:t>E</a:t>
                      </a:r>
                    </a:p>
                  </a:txBody>
                  <a:tcPr marT="45726" marB="45726" anchor="ctr"/>
                </a:tc>
                <a:tc>
                  <a:txBody>
                    <a:bodyPr/>
                    <a:lstStyle/>
                    <a:p>
                      <a:r>
                        <a:rPr lang="de-DE" sz="1800" b="0" dirty="0"/>
                        <a:t>E, F, L</a:t>
                      </a:r>
                    </a:p>
                  </a:txBody>
                  <a:tcPr marT="45726" marB="45726" anchor="ctr"/>
                </a:tc>
                <a:tc>
                  <a:txBody>
                    <a:bodyPr/>
                    <a:lstStyle/>
                    <a:p>
                      <a:pPr algn="ctr"/>
                      <a:r>
                        <a:rPr lang="de-DE" sz="1800" b="1" i="1" dirty="0"/>
                        <a:t>E </a:t>
                      </a:r>
                      <a:endParaRPr lang="de-DE" sz="1400" b="0" i="1" dirty="0"/>
                    </a:p>
                  </a:txBody>
                  <a:tcPr marT="45726" marB="45726" anchor="ctr"/>
                </a:tc>
                <a:tc>
                  <a:txBody>
                    <a:bodyPr/>
                    <a:lstStyle/>
                    <a:p>
                      <a:r>
                        <a:rPr lang="de-DE" sz="1800" b="0" dirty="0"/>
                        <a:t>E, F, L</a:t>
                      </a:r>
                    </a:p>
                  </a:txBody>
                  <a:tcPr marT="45726" marB="45726"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de-DE" sz="1800" b="1" i="1" dirty="0"/>
                        <a:t> </a:t>
                      </a:r>
                      <a:endParaRPr lang="de-DE" sz="1400" b="1" i="1" dirty="0"/>
                    </a:p>
                  </a:txBody>
                  <a:tcPr marT="45726" marB="45726" anchor="ctr"/>
                </a:tc>
                <a:tc>
                  <a:txBody>
                    <a:bodyPr/>
                    <a:lstStyle/>
                    <a:p>
                      <a:pPr algn="ctr"/>
                      <a:endParaRPr lang="de-DE" sz="1800" b="1" i="0" dirty="0"/>
                    </a:p>
                  </a:txBody>
                  <a:tcPr marT="45726" marB="45726"/>
                </a:tc>
                <a:extLst>
                  <a:ext uri="{0D108BD9-81ED-4DB2-BD59-A6C34878D82A}">
                    <a16:rowId xmlns:a16="http://schemas.microsoft.com/office/drawing/2014/main" val="10002"/>
                  </a:ext>
                </a:extLst>
              </a:tr>
              <a:tr h="369086">
                <a:tc>
                  <a:txBody>
                    <a:bodyPr/>
                    <a:lstStyle/>
                    <a:p>
                      <a:pPr algn="ctr"/>
                      <a:r>
                        <a:rPr lang="de-DE" sz="1800" dirty="0"/>
                        <a:t>3</a:t>
                      </a:r>
                    </a:p>
                  </a:txBody>
                  <a:tcPr marT="45726" marB="45726" anchor="ctr" anchorCtr="1"/>
                </a:tc>
                <a:tc>
                  <a:txBody>
                    <a:bodyPr/>
                    <a:lstStyle/>
                    <a:p>
                      <a:r>
                        <a:rPr lang="de-DE" sz="1800" dirty="0"/>
                        <a:t>GE, SW </a:t>
                      </a:r>
                    </a:p>
                  </a:txBody>
                  <a:tcPr marT="45726" marB="45726" anchor="ctr"/>
                </a:tc>
                <a:tc>
                  <a:txBody>
                    <a:bodyPr/>
                    <a:lstStyle/>
                    <a:p>
                      <a:pPr algn="ctr"/>
                      <a:r>
                        <a:rPr lang="de-DE" sz="1800" b="1" i="1" dirty="0">
                          <a:solidFill>
                            <a:schemeClr val="tx1"/>
                          </a:solidFill>
                        </a:rPr>
                        <a:t>GE</a:t>
                      </a:r>
                    </a:p>
                  </a:txBody>
                  <a:tcPr marT="45726" marB="45726" anchor="ctr"/>
                </a:tc>
                <a:tc>
                  <a:txBody>
                    <a:bodyPr/>
                    <a:lstStyle/>
                    <a:p>
                      <a:r>
                        <a:rPr lang="de-DE" sz="1800" b="0" dirty="0"/>
                        <a:t>GE, SW </a:t>
                      </a:r>
                    </a:p>
                  </a:txBody>
                  <a:tcPr marT="45726" marB="45726" anchor="ctr"/>
                </a:tc>
                <a:tc>
                  <a:txBody>
                    <a:bodyPr/>
                    <a:lstStyle/>
                    <a:p>
                      <a:pPr algn="ctr"/>
                      <a:r>
                        <a:rPr lang="de-DE" sz="1800" b="1" i="1" dirty="0"/>
                        <a:t>GE</a:t>
                      </a:r>
                    </a:p>
                  </a:txBody>
                  <a:tcPr marT="45726" marB="45726" anchor="ctr"/>
                </a:tc>
                <a:tc>
                  <a:txBody>
                    <a:bodyPr/>
                    <a:lstStyle/>
                    <a:p>
                      <a:r>
                        <a:rPr lang="de-DE" sz="1800" b="0" dirty="0"/>
                        <a:t>GE, SW </a:t>
                      </a:r>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3"/>
                  </a:ext>
                </a:extLst>
              </a:tr>
              <a:tr h="162579">
                <a:tc>
                  <a:txBody>
                    <a:bodyPr/>
                    <a:lstStyle/>
                    <a:p>
                      <a:pPr algn="ctr"/>
                      <a:r>
                        <a:rPr lang="de-DE" sz="1800" dirty="0"/>
                        <a:t>4</a:t>
                      </a:r>
                    </a:p>
                  </a:txBody>
                  <a:tcPr marT="45726" marB="45726" anchor="ctr" anchorCtr="1"/>
                </a:tc>
                <a:tc>
                  <a:txBody>
                    <a:bodyPr/>
                    <a:lstStyle/>
                    <a:p>
                      <a:r>
                        <a:rPr lang="de-DE" sz="1800" dirty="0"/>
                        <a:t>M</a:t>
                      </a:r>
                    </a:p>
                  </a:txBody>
                  <a:tcPr marT="45726" marB="45726" anchor="ctr"/>
                </a:tc>
                <a:tc>
                  <a:txBody>
                    <a:bodyPr/>
                    <a:lstStyle/>
                    <a:p>
                      <a:pPr algn="ctr"/>
                      <a:r>
                        <a:rPr lang="de-DE" sz="1800" b="1" i="1" dirty="0">
                          <a:solidFill>
                            <a:schemeClr val="tx1"/>
                          </a:solidFill>
                        </a:rPr>
                        <a:t>M</a:t>
                      </a:r>
                    </a:p>
                  </a:txBody>
                  <a:tcPr marT="45726" marB="45726" anchor="ctr"/>
                </a:tc>
                <a:tc>
                  <a:txBody>
                    <a:bodyPr/>
                    <a:lstStyle/>
                    <a:p>
                      <a:r>
                        <a:rPr lang="de-DE" sz="1800" b="0" dirty="0"/>
                        <a:t>M</a:t>
                      </a:r>
                    </a:p>
                  </a:txBody>
                  <a:tcPr marT="45726" marB="45726" anchor="ctr"/>
                </a:tc>
                <a:tc>
                  <a:txBody>
                    <a:bodyPr/>
                    <a:lstStyle/>
                    <a:p>
                      <a:pPr algn="ctr"/>
                      <a:r>
                        <a:rPr lang="de-DE" sz="1800" b="1" i="1" dirty="0"/>
                        <a:t>M</a:t>
                      </a:r>
                    </a:p>
                  </a:txBody>
                  <a:tcPr marT="45726" marB="45726" anchor="ctr"/>
                </a:tc>
                <a:tc>
                  <a:txBody>
                    <a:bodyPr/>
                    <a:lstStyle/>
                    <a:p>
                      <a:r>
                        <a:rPr lang="de-DE" sz="1800" b="0" dirty="0"/>
                        <a:t>M</a:t>
                      </a:r>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4"/>
                  </a:ext>
                </a:extLst>
              </a:tr>
              <a:tr h="369086">
                <a:tc>
                  <a:txBody>
                    <a:bodyPr/>
                    <a:lstStyle/>
                    <a:p>
                      <a:pPr algn="ctr"/>
                      <a:r>
                        <a:rPr lang="de-DE" sz="1800" dirty="0"/>
                        <a:t>5</a:t>
                      </a:r>
                    </a:p>
                  </a:txBody>
                  <a:tcPr marT="45726" marB="45726" anchor="ctr" anchorCtr="1"/>
                </a:tc>
                <a:tc>
                  <a:txBody>
                    <a:bodyPr/>
                    <a:lstStyle/>
                    <a:p>
                      <a:r>
                        <a:rPr lang="de-DE" sz="1800" dirty="0"/>
                        <a:t>BI, CH, PH</a:t>
                      </a:r>
                    </a:p>
                  </a:txBody>
                  <a:tcPr marT="45726" marB="45726" anchor="ctr"/>
                </a:tc>
                <a:tc>
                  <a:txBody>
                    <a:bodyPr/>
                    <a:lstStyle/>
                    <a:p>
                      <a:pPr algn="ctr"/>
                      <a:r>
                        <a:rPr lang="de-DE" sz="1800" b="1" i="1" dirty="0">
                          <a:solidFill>
                            <a:schemeClr val="tx1"/>
                          </a:solidFill>
                        </a:rPr>
                        <a:t>BI</a:t>
                      </a:r>
                    </a:p>
                  </a:txBody>
                  <a:tcPr marT="45726" marB="45726" anchor="ctr"/>
                </a:tc>
                <a:tc>
                  <a:txBody>
                    <a:bodyPr/>
                    <a:lstStyle/>
                    <a:p>
                      <a:r>
                        <a:rPr lang="de-DE" sz="1800" b="0" dirty="0"/>
                        <a:t>BI, CH, PH</a:t>
                      </a:r>
                    </a:p>
                  </a:txBody>
                  <a:tcPr marT="45726" marB="45726" anchor="ctr"/>
                </a:tc>
                <a:tc>
                  <a:txBody>
                    <a:bodyPr/>
                    <a:lstStyle/>
                    <a:p>
                      <a:pPr algn="ctr"/>
                      <a:r>
                        <a:rPr lang="de-DE" sz="1800" b="1" i="1" dirty="0"/>
                        <a:t>BI</a:t>
                      </a:r>
                      <a:endParaRPr lang="de-DE" sz="1400" b="1" i="1" dirty="0"/>
                    </a:p>
                  </a:txBody>
                  <a:tcPr marT="45726" marB="45726" anchor="ctr"/>
                </a:tc>
                <a:tc>
                  <a:txBody>
                    <a:bodyPr/>
                    <a:lstStyle/>
                    <a:p>
                      <a:r>
                        <a:rPr lang="de-DE" sz="1800" b="0" dirty="0"/>
                        <a:t>BI, CH, PH</a:t>
                      </a:r>
                    </a:p>
                  </a:txBody>
                  <a:tcPr marT="45726" marB="45726" anchor="ctr"/>
                </a:tc>
                <a:tc>
                  <a:txBody>
                    <a:bodyPr/>
                    <a:lstStyle/>
                    <a:p>
                      <a:pPr algn="ctr"/>
                      <a:endParaRPr lang="de-DE" sz="1400" b="1" i="1" dirty="0"/>
                    </a:p>
                  </a:txBody>
                  <a:tcPr marT="45726" marB="45726" anchor="ctr"/>
                </a:tc>
                <a:tc>
                  <a:txBody>
                    <a:bodyPr/>
                    <a:lstStyle/>
                    <a:p>
                      <a:pPr algn="ctr"/>
                      <a:endParaRPr lang="de-DE" sz="1800" b="1" i="0" dirty="0"/>
                    </a:p>
                  </a:txBody>
                  <a:tcPr marT="45726" marB="45726"/>
                </a:tc>
                <a:extLst>
                  <a:ext uri="{0D108BD9-81ED-4DB2-BD59-A6C34878D82A}">
                    <a16:rowId xmlns:a16="http://schemas.microsoft.com/office/drawing/2014/main" val="10005"/>
                  </a:ext>
                </a:extLst>
              </a:tr>
              <a:tr h="147801">
                <a:tc>
                  <a:txBody>
                    <a:bodyPr/>
                    <a:lstStyle/>
                    <a:p>
                      <a:pPr algn="ctr"/>
                      <a:r>
                        <a:rPr lang="de-DE" sz="1800" dirty="0"/>
                        <a:t>6</a:t>
                      </a:r>
                    </a:p>
                  </a:txBody>
                  <a:tcPr marT="45726" marB="45726" anchor="ctr" anchorCtr="1"/>
                </a:tc>
                <a:tc>
                  <a:txBody>
                    <a:bodyPr/>
                    <a:lstStyle/>
                    <a:p>
                      <a:r>
                        <a:rPr lang="de-DE" sz="1800" dirty="0"/>
                        <a:t>SP</a:t>
                      </a:r>
                    </a:p>
                  </a:txBody>
                  <a:tcPr marT="45726" marB="45726" anchor="ctr"/>
                </a:tc>
                <a:tc>
                  <a:txBody>
                    <a:bodyPr/>
                    <a:lstStyle/>
                    <a:p>
                      <a:pPr algn="ctr"/>
                      <a:r>
                        <a:rPr lang="de-DE" sz="1800" b="1" i="1" dirty="0">
                          <a:solidFill>
                            <a:schemeClr val="tx1"/>
                          </a:solidFill>
                        </a:rPr>
                        <a:t>SP</a:t>
                      </a:r>
                    </a:p>
                  </a:txBody>
                  <a:tcPr marT="45726" marB="45726" anchor="ctr"/>
                </a:tc>
                <a:tc>
                  <a:txBody>
                    <a:bodyPr/>
                    <a:lstStyle/>
                    <a:p>
                      <a:r>
                        <a:rPr lang="de-DE" sz="1800" dirty="0"/>
                        <a:t>SP</a:t>
                      </a:r>
                    </a:p>
                  </a:txBody>
                  <a:tcPr marT="45726" marB="45726" anchor="ctr"/>
                </a:tc>
                <a:tc>
                  <a:txBody>
                    <a:bodyPr/>
                    <a:lstStyle/>
                    <a:p>
                      <a:pPr algn="ctr"/>
                      <a:r>
                        <a:rPr lang="de-DE" sz="1800" b="1" i="1" dirty="0"/>
                        <a:t>SP</a:t>
                      </a:r>
                    </a:p>
                  </a:txBody>
                  <a:tcPr marT="45726" marB="45726" anchor="ctr"/>
                </a:tc>
                <a:tc>
                  <a:txBody>
                    <a:bodyPr/>
                    <a:lstStyle/>
                    <a:p>
                      <a:r>
                        <a:rPr lang="de-DE" sz="1800" dirty="0"/>
                        <a:t>SP</a:t>
                      </a:r>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6"/>
                  </a:ext>
                </a:extLst>
              </a:tr>
              <a:tr h="286085">
                <a:tc>
                  <a:txBody>
                    <a:bodyPr/>
                    <a:lstStyle/>
                    <a:p>
                      <a:pPr algn="ctr"/>
                      <a:r>
                        <a:rPr lang="de-DE" sz="1800" dirty="0"/>
                        <a:t>7</a:t>
                      </a:r>
                    </a:p>
                  </a:txBody>
                  <a:tcPr marT="45726" marB="45726" anchor="ctr" anchorCtr="1"/>
                </a:tc>
                <a:tc>
                  <a:txBody>
                    <a:bodyPr/>
                    <a:lstStyle/>
                    <a:p>
                      <a:r>
                        <a:rPr lang="de-DE" sz="1800" dirty="0"/>
                        <a:t>F, L, S; </a:t>
                      </a:r>
                    </a:p>
                    <a:p>
                      <a:r>
                        <a:rPr lang="de-DE" sz="1800" dirty="0"/>
                        <a:t>BI,</a:t>
                      </a:r>
                      <a:r>
                        <a:rPr lang="de-DE" sz="1800" baseline="0" dirty="0"/>
                        <a:t> CH, PH, IF</a:t>
                      </a:r>
                      <a:endParaRPr lang="de-DE" sz="1800" dirty="0"/>
                    </a:p>
                  </a:txBody>
                  <a:tcPr marT="45726" marB="45726" anchor="ctr"/>
                </a:tc>
                <a:tc>
                  <a:txBody>
                    <a:bodyPr/>
                    <a:lstStyle/>
                    <a:p>
                      <a:pPr algn="ctr"/>
                      <a:r>
                        <a:rPr lang="de-DE" sz="1800" b="1" i="1" dirty="0">
                          <a:solidFill>
                            <a:schemeClr val="tx1"/>
                          </a:solidFill>
                        </a:rPr>
                        <a:t>S</a:t>
                      </a:r>
                    </a:p>
                  </a:txBody>
                  <a:tcPr marT="45726" marB="45726" anchor="ctr"/>
                </a:tc>
                <a:tc>
                  <a:txBody>
                    <a:bodyPr/>
                    <a:lstStyle/>
                    <a:p>
                      <a:r>
                        <a:rPr lang="de-DE" sz="1800" dirty="0"/>
                        <a:t>F, L, S; </a:t>
                      </a:r>
                    </a:p>
                    <a:p>
                      <a:r>
                        <a:rPr lang="de-DE" sz="1800" dirty="0"/>
                        <a:t>BI,</a:t>
                      </a:r>
                      <a:r>
                        <a:rPr lang="de-DE" sz="1800" baseline="0" dirty="0"/>
                        <a:t> CH, PH, IF</a:t>
                      </a:r>
                      <a:endParaRPr lang="de-DE" sz="1800" dirty="0"/>
                    </a:p>
                  </a:txBody>
                  <a:tcPr marT="45726" marB="45726" anchor="ctr"/>
                </a:tc>
                <a:tc>
                  <a:txBody>
                    <a:bodyPr/>
                    <a:lstStyle/>
                    <a:p>
                      <a:pPr algn="ctr"/>
                      <a:r>
                        <a:rPr lang="de-DE" sz="1800" b="1" i="1" dirty="0"/>
                        <a:t>S</a:t>
                      </a:r>
                    </a:p>
                  </a:txBody>
                  <a:tcPr marT="45726" marB="45726" anchor="ctr"/>
                </a:tc>
                <a:tc>
                  <a:txBody>
                    <a:bodyPr/>
                    <a:lstStyle/>
                    <a:p>
                      <a:r>
                        <a:rPr lang="de-DE" sz="1800" dirty="0"/>
                        <a:t>F, L, S; </a:t>
                      </a:r>
                    </a:p>
                    <a:p>
                      <a:r>
                        <a:rPr lang="de-DE" sz="1800" dirty="0"/>
                        <a:t>BI,</a:t>
                      </a:r>
                      <a:r>
                        <a:rPr lang="de-DE" sz="1800" baseline="0" dirty="0"/>
                        <a:t> CH, PH, IF</a:t>
                      </a:r>
                      <a:endParaRPr lang="de-DE" sz="1800" dirty="0"/>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7"/>
                  </a:ext>
                </a:extLst>
              </a:tr>
              <a:tr h="150049">
                <a:tc>
                  <a:txBody>
                    <a:bodyPr/>
                    <a:lstStyle/>
                    <a:p>
                      <a:pPr algn="ctr"/>
                      <a:r>
                        <a:rPr lang="de-DE" sz="1800" dirty="0"/>
                        <a:t>8</a:t>
                      </a:r>
                    </a:p>
                  </a:txBody>
                  <a:tcPr marT="45726" marB="45726" anchor="ctr" anchorCtr="1"/>
                </a:tc>
                <a:tc>
                  <a:txBody>
                    <a:bodyPr/>
                    <a:lstStyle/>
                    <a:p>
                      <a:r>
                        <a:rPr lang="de-DE" sz="1800" dirty="0"/>
                        <a:t>KU, MU</a:t>
                      </a:r>
                    </a:p>
                  </a:txBody>
                  <a:tcPr marT="45726" marB="45726" anchor="ctr"/>
                </a:tc>
                <a:tc>
                  <a:txBody>
                    <a:bodyPr/>
                    <a:lstStyle/>
                    <a:p>
                      <a:pPr algn="ctr"/>
                      <a:r>
                        <a:rPr lang="de-DE" sz="1800" b="1" i="1" dirty="0">
                          <a:solidFill>
                            <a:schemeClr val="tx1"/>
                          </a:solidFill>
                        </a:rPr>
                        <a:t>KU</a:t>
                      </a:r>
                    </a:p>
                  </a:txBody>
                  <a:tcPr marT="45726" marB="45726" anchor="ctr"/>
                </a:tc>
                <a:tc>
                  <a:txBody>
                    <a:bodyPr/>
                    <a:lstStyle/>
                    <a:p>
                      <a:r>
                        <a:rPr lang="de-DE" sz="1800" dirty="0"/>
                        <a:t>KU, MU, LIT</a:t>
                      </a:r>
                    </a:p>
                  </a:txBody>
                  <a:tcPr marT="45726" marB="45726" anchor="ctr"/>
                </a:tc>
                <a:tc>
                  <a:txBody>
                    <a:bodyPr/>
                    <a:lstStyle/>
                    <a:p>
                      <a:pPr algn="ctr"/>
                      <a:r>
                        <a:rPr lang="de-DE" sz="1800" b="1" i="1" dirty="0"/>
                        <a:t>KU</a:t>
                      </a:r>
                    </a:p>
                  </a:txBody>
                  <a:tcPr marT="45726" marB="45726" anchor="ctr"/>
                </a:tc>
                <a:tc rowSpan="4">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KU, MU;  </a:t>
                      </a:r>
                    </a:p>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ER, KR (PL*);        1. Wahlfach;</a:t>
                      </a:r>
                    </a:p>
                    <a:p>
                      <a:r>
                        <a:rPr lang="de-DE" sz="1600" dirty="0" err="1"/>
                        <a:t>GeZ</a:t>
                      </a:r>
                      <a:r>
                        <a:rPr lang="de-DE" sz="1600" dirty="0"/>
                        <a:t>, </a:t>
                      </a:r>
                      <a:r>
                        <a:rPr lang="de-DE" sz="1600" dirty="0" err="1"/>
                        <a:t>SwZ</a:t>
                      </a:r>
                      <a:endParaRPr lang="de-DE" sz="1600" dirty="0"/>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8"/>
                  </a:ext>
                </a:extLst>
              </a:tr>
              <a:tr h="288333">
                <a:tc rowSpan="2">
                  <a:txBody>
                    <a:bodyPr/>
                    <a:lstStyle/>
                    <a:p>
                      <a:pPr algn="ctr"/>
                      <a:r>
                        <a:rPr lang="de-DE" sz="1800" dirty="0"/>
                        <a:t>9</a:t>
                      </a:r>
                    </a:p>
                  </a:txBody>
                  <a:tcPr marT="45726" marB="45726" anchor="ctr"/>
                </a:tc>
                <a:tc rowSpan="2">
                  <a:txBody>
                    <a:bodyPr/>
                    <a:lstStyle/>
                    <a:p>
                      <a:r>
                        <a:rPr lang="de-DE" sz="1800" dirty="0"/>
                        <a:t>ER,</a:t>
                      </a:r>
                      <a:r>
                        <a:rPr lang="de-DE" sz="1800" baseline="0" dirty="0"/>
                        <a:t> KR (PL*)</a:t>
                      </a:r>
                      <a:endParaRPr lang="de-DE" sz="1800" dirty="0"/>
                    </a:p>
                  </a:txBody>
                  <a:tcPr marT="45726" marB="45726" anchor="ctr"/>
                </a:tc>
                <a:tc rowSpan="2">
                  <a:txBody>
                    <a:bodyPr/>
                    <a:lstStyle/>
                    <a:p>
                      <a:pPr algn="ctr"/>
                      <a:r>
                        <a:rPr lang="de-DE" sz="1800" b="1" i="1" dirty="0">
                          <a:solidFill>
                            <a:schemeClr val="tx1"/>
                          </a:solidFill>
                        </a:rPr>
                        <a:t>ER</a:t>
                      </a:r>
                    </a:p>
                  </a:txBody>
                  <a:tcPr marT="45726" marB="45726" anchor="ctr"/>
                </a:tc>
                <a:tc rowSpan="2">
                  <a:txBody>
                    <a:bodyPr/>
                    <a:lstStyle/>
                    <a:p>
                      <a:r>
                        <a:rPr lang="de-DE" sz="1800" dirty="0"/>
                        <a:t>ER,</a:t>
                      </a:r>
                      <a:r>
                        <a:rPr lang="de-DE" sz="1800" baseline="0" dirty="0"/>
                        <a:t> KR (PL*)</a:t>
                      </a:r>
                      <a:endParaRPr lang="de-DE" sz="1800" dirty="0"/>
                    </a:p>
                  </a:txBody>
                  <a:tcPr marT="45726" marB="45726" anchor="ctr"/>
                </a:tc>
                <a:tc rowSpan="2">
                  <a:txBody>
                    <a:bodyPr/>
                    <a:lstStyle/>
                    <a:p>
                      <a:pPr algn="ctr"/>
                      <a:r>
                        <a:rPr lang="de-DE" sz="1800" b="1" i="1" dirty="0"/>
                        <a:t>ER</a:t>
                      </a:r>
                    </a:p>
                  </a:txBody>
                  <a:tcPr marT="45726" marB="45726" anchor="ctr"/>
                </a:tc>
                <a:tc vMerge="1">
                  <a:txBody>
                    <a:bodyPr/>
                    <a:lstStyle/>
                    <a:p>
                      <a:endParaRPr lang="de-DE"/>
                    </a:p>
                  </a:txBody>
                  <a:tcPr/>
                </a:tc>
                <a:tc>
                  <a:txBody>
                    <a:bodyPr/>
                    <a:lstStyle/>
                    <a:p>
                      <a:pPr algn="ctr"/>
                      <a:endParaRPr lang="de-DE" sz="1800" b="1" i="1" dirty="0"/>
                    </a:p>
                  </a:txBody>
                  <a:tcPr marT="45726" marB="45726" anchor="ctr"/>
                </a:tc>
                <a:tc>
                  <a:txBody>
                    <a:bodyPr/>
                    <a:lstStyle/>
                    <a:p>
                      <a:endParaRPr lang="de-DE" dirty="0"/>
                    </a:p>
                  </a:txBody>
                  <a:tcPr marT="45726" marB="45726" anchor="ctr"/>
                </a:tc>
                <a:extLst>
                  <a:ext uri="{0D108BD9-81ED-4DB2-BD59-A6C34878D82A}">
                    <a16:rowId xmlns:a16="http://schemas.microsoft.com/office/drawing/2014/main" val="10009"/>
                  </a:ext>
                </a:extLst>
              </a:tr>
              <a:tr h="0">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rowSpan="2">
                  <a:txBody>
                    <a:bodyPr/>
                    <a:lstStyle/>
                    <a:p>
                      <a:pPr algn="ctr"/>
                      <a:endParaRPr lang="de-DE" sz="1800" b="1" i="1" dirty="0"/>
                    </a:p>
                  </a:txBody>
                  <a:tcPr marT="45726" marB="45726" anchor="ctr"/>
                </a:tc>
                <a:tc rowSpan="2">
                  <a:txBody>
                    <a:bodyPr/>
                    <a:lstStyle/>
                    <a:p>
                      <a:pPr algn="ctr"/>
                      <a:endParaRPr lang="de-DE" sz="1800" b="1" i="0" dirty="0"/>
                    </a:p>
                  </a:txBody>
                  <a:tcPr marT="45726" marB="45726" anchor="ctr">
                    <a:solidFill>
                      <a:srgbClr val="E9EDF4"/>
                    </a:solidFill>
                  </a:tcPr>
                </a:tc>
                <a:extLst>
                  <a:ext uri="{0D108BD9-81ED-4DB2-BD59-A6C34878D82A}">
                    <a16:rowId xmlns:a16="http://schemas.microsoft.com/office/drawing/2014/main" val="10010"/>
                  </a:ext>
                </a:extLst>
              </a:tr>
              <a:tr h="498625">
                <a:tc>
                  <a:txBody>
                    <a:bodyPr/>
                    <a:lstStyle/>
                    <a:p>
                      <a:pPr algn="ctr"/>
                      <a:r>
                        <a:rPr lang="de-DE" sz="1800" dirty="0"/>
                        <a:t>10</a:t>
                      </a:r>
                    </a:p>
                  </a:txBody>
                  <a:tcPr marT="45726" marB="45726" anchor="ctr" anchorCtr="1">
                    <a:solidFill>
                      <a:srgbClr val="E9EDF4"/>
                    </a:solidFill>
                  </a:tcPr>
                </a:tc>
                <a:tc>
                  <a:txBody>
                    <a:bodyPr/>
                    <a:lstStyle/>
                    <a:p>
                      <a:pPr marL="342900" marR="0" indent="-342900" algn="l" defTabSz="914400" rtl="0" eaLnBrk="1" fontAlgn="auto" latinLnBrk="0" hangingPunct="1">
                        <a:lnSpc>
                          <a:spcPct val="100000"/>
                        </a:lnSpc>
                        <a:spcBef>
                          <a:spcPts val="0"/>
                        </a:spcBef>
                        <a:spcAft>
                          <a:spcPts val="0"/>
                        </a:spcAft>
                        <a:buClrTx/>
                        <a:buSzTx/>
                        <a:buFontTx/>
                        <a:buAutoNum type="arabicPeriod"/>
                        <a:tabLst/>
                        <a:defRPr/>
                      </a:pPr>
                      <a:r>
                        <a:rPr lang="de-DE" sz="1800" b="0" dirty="0"/>
                        <a:t>Wahlfach</a:t>
                      </a:r>
                    </a:p>
                  </a:txBody>
                  <a:tcPr marT="45726" marB="45726" anchor="ctr">
                    <a:solidFill>
                      <a:srgbClr val="E9EDF4"/>
                    </a:solidFill>
                  </a:tcPr>
                </a:tc>
                <a:tc>
                  <a:txBody>
                    <a:bodyPr/>
                    <a:lstStyle/>
                    <a:p>
                      <a:pPr algn="ctr"/>
                      <a:r>
                        <a:rPr lang="de-DE" sz="1800" b="1" i="1" dirty="0">
                          <a:solidFill>
                            <a:schemeClr val="tx1"/>
                          </a:solidFill>
                        </a:rPr>
                        <a:t>GG</a:t>
                      </a:r>
                    </a:p>
                  </a:txBody>
                  <a:tcPr marT="45726" marB="45726" anchor="ctr">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endParaRPr lang="de-DE" sz="1800" dirty="0"/>
                    </a:p>
                  </a:txBody>
                  <a:tcPr marT="45726" marB="45726" anchor="ctr">
                    <a:solidFill>
                      <a:srgbClr val="E9EDF4"/>
                    </a:solidFill>
                  </a:tcPr>
                </a:tc>
                <a:tc>
                  <a:txBody>
                    <a:bodyPr/>
                    <a:lstStyle/>
                    <a:p>
                      <a:pPr algn="ctr"/>
                      <a:r>
                        <a:rPr lang="de-DE" sz="1800" b="1" i="1" dirty="0"/>
                        <a:t>GG</a:t>
                      </a:r>
                    </a:p>
                  </a:txBody>
                  <a:tcPr marT="45726" marB="45726" anchor="ctr">
                    <a:solidFill>
                      <a:srgbClr val="E9EDF4"/>
                    </a:solidFill>
                  </a:tcPr>
                </a:tc>
                <a:tc vMerge="1">
                  <a:txBody>
                    <a:bodyPr/>
                    <a:lstStyle/>
                    <a:p>
                      <a:endParaRPr lang="de-DE"/>
                    </a:p>
                  </a:txBody>
                  <a:tcPr/>
                </a:tc>
                <a:tc vMerge="1">
                  <a:txBody>
                    <a:bodyPr/>
                    <a:lstStyle/>
                    <a:p>
                      <a:endParaRPr lang="de-DE"/>
                    </a:p>
                  </a:txBody>
                  <a:tcPr/>
                </a:tc>
                <a:tc vMerge="1">
                  <a:txBody>
                    <a:bodyPr/>
                    <a:lstStyle/>
                    <a:p>
                      <a:endParaRPr lang="de-DE"/>
                    </a:p>
                  </a:txBody>
                  <a:tcPr/>
                </a:tc>
                <a:extLst>
                  <a:ext uri="{0D108BD9-81ED-4DB2-BD59-A6C34878D82A}">
                    <a16:rowId xmlns:a16="http://schemas.microsoft.com/office/drawing/2014/main" val="10011"/>
                  </a:ext>
                </a:extLst>
              </a:tr>
              <a:tr h="374213">
                <a:tc>
                  <a:txBody>
                    <a:bodyPr/>
                    <a:lstStyle/>
                    <a:p>
                      <a:pPr algn="ctr"/>
                      <a:r>
                        <a:rPr lang="de-DE" sz="1800" dirty="0"/>
                        <a:t>11</a:t>
                      </a:r>
                    </a:p>
                  </a:txBody>
                  <a:tcPr marT="45726" marB="45726" anchor="ctr" anchorCtr="1">
                    <a:solidFill>
                      <a:srgbClr val="D0D8E8"/>
                    </a:solidFill>
                  </a:tcPr>
                </a:tc>
                <a:tc>
                  <a:txBody>
                    <a:bodyPr/>
                    <a:lstStyle/>
                    <a:p>
                      <a:r>
                        <a:rPr lang="de-DE" sz="1800" dirty="0"/>
                        <a:t>2. Wahlfach</a:t>
                      </a:r>
                    </a:p>
                  </a:txBody>
                  <a:tcPr marT="45726" marB="45726" anchor="ctr">
                    <a:solidFill>
                      <a:srgbClr val="D0D8E8"/>
                    </a:solidFill>
                  </a:tcPr>
                </a:tc>
                <a:tc>
                  <a:txBody>
                    <a:bodyPr/>
                    <a:lstStyle/>
                    <a:p>
                      <a:pPr algn="ctr"/>
                      <a:r>
                        <a:rPr lang="de-DE" sz="1800" b="1" i="1" dirty="0">
                          <a:solidFill>
                            <a:schemeClr val="tx1"/>
                          </a:solidFill>
                        </a:rPr>
                        <a:t>L</a:t>
                      </a:r>
                    </a:p>
                  </a:txBody>
                  <a:tcPr marT="45726" marB="45726" anchor="ctr">
                    <a:solidFill>
                      <a:srgbClr val="D0D8E8"/>
                    </a:solidFill>
                  </a:tcPr>
                </a:tc>
                <a:tc>
                  <a:txBody>
                    <a:bodyPr/>
                    <a:lstStyle/>
                    <a:p>
                      <a:endParaRPr lang="de-DE" sz="1800" dirty="0"/>
                    </a:p>
                  </a:txBody>
                  <a:tcPr marT="45726" marB="45726" anchor="ctr">
                    <a:solidFill>
                      <a:srgbClr val="D0D8E8"/>
                    </a:solidFill>
                  </a:tcPr>
                </a:tc>
                <a:tc>
                  <a:txBody>
                    <a:bodyPr/>
                    <a:lstStyle/>
                    <a:p>
                      <a:pPr algn="ctr"/>
                      <a:endParaRPr lang="de-DE" sz="1800" dirty="0"/>
                    </a:p>
                  </a:txBody>
                  <a:tcPr marT="45726" marB="45726" anchor="ctr">
                    <a:solidFill>
                      <a:srgbClr val="D0D8E8"/>
                    </a:solidFill>
                  </a:tcPr>
                </a:tc>
                <a:tc>
                  <a:txBody>
                    <a:bodyPr/>
                    <a:lstStyle/>
                    <a:p>
                      <a:endParaRPr lang="de-DE" sz="1800" dirty="0"/>
                    </a:p>
                  </a:txBody>
                  <a:tcPr marT="45726" marB="45726" anchor="ctr">
                    <a:solidFill>
                      <a:srgbClr val="D0D8E8"/>
                    </a:solidFill>
                  </a:tcPr>
                </a:tc>
                <a:tc>
                  <a:txBody>
                    <a:bodyPr/>
                    <a:lstStyle/>
                    <a:p>
                      <a:pPr algn="ctr"/>
                      <a:endParaRPr lang="de-DE" sz="1800" dirty="0"/>
                    </a:p>
                  </a:txBody>
                  <a:tcPr marT="45726" marB="45726" anchor="ctr">
                    <a:solidFill>
                      <a:srgbClr val="D0D8E8"/>
                    </a:solidFill>
                  </a:tcPr>
                </a:tc>
                <a:tc>
                  <a:txBody>
                    <a:bodyPr/>
                    <a:lstStyle/>
                    <a:p>
                      <a:endParaRPr lang="de-DE" sz="1800" dirty="0"/>
                    </a:p>
                  </a:txBody>
                  <a:tcPr marT="45726" marB="45726">
                    <a:solidFill>
                      <a:srgbClr val="D0D8E8"/>
                    </a:solidFill>
                  </a:tcPr>
                </a:tc>
                <a:extLst>
                  <a:ext uri="{0D108BD9-81ED-4DB2-BD59-A6C34878D82A}">
                    <a16:rowId xmlns:a16="http://schemas.microsoft.com/office/drawing/2014/main" val="10012"/>
                  </a:ext>
                </a:extLst>
              </a:tr>
              <a:tr h="0">
                <a:tc>
                  <a:txBody>
                    <a:bodyPr/>
                    <a:lstStyle/>
                    <a:p>
                      <a:pPr algn="ctr"/>
                      <a:endParaRPr lang="de-DE" sz="1800" dirty="0"/>
                    </a:p>
                  </a:txBody>
                  <a:tcPr marT="45726" marB="45726" anchor="ctr" anchorCtr="1">
                    <a:solidFill>
                      <a:srgbClr val="E9EDF4"/>
                    </a:solidFill>
                  </a:tcPr>
                </a:tc>
                <a:tc>
                  <a:txBody>
                    <a:bodyPr/>
                    <a:lstStyle/>
                    <a:p>
                      <a:r>
                        <a:rPr lang="de-DE" sz="1800" dirty="0"/>
                        <a:t>EV, MV, FV</a:t>
                      </a:r>
                    </a:p>
                  </a:txBody>
                  <a:tcPr marT="45726" marB="45726" anchor="ctr">
                    <a:solidFill>
                      <a:srgbClr val="E9EDF4"/>
                    </a:solidFill>
                  </a:tcPr>
                </a:tc>
                <a:tc>
                  <a:txBody>
                    <a:bodyPr/>
                    <a:lstStyle/>
                    <a:p>
                      <a:pPr algn="ctr"/>
                      <a:endParaRPr lang="de-DE" sz="1800" i="1" dirty="0"/>
                    </a:p>
                  </a:txBody>
                  <a:tcPr marT="45726" marB="45726" anchor="ctr">
                    <a:solidFill>
                      <a:srgbClr val="E9EDF4"/>
                    </a:solidFill>
                  </a:tcPr>
                </a:tc>
                <a:tc>
                  <a:txBody>
                    <a:bodyPr/>
                    <a:lstStyle/>
                    <a:p>
                      <a:endParaRPr lang="de-DE" sz="1800" dirty="0"/>
                    </a:p>
                  </a:txBody>
                  <a:tcPr marT="45726" marB="45726" anchor="ctr">
                    <a:solidFill>
                      <a:srgbClr val="E9EDF4"/>
                    </a:solidFill>
                  </a:tcPr>
                </a:tc>
                <a:tc>
                  <a:txBody>
                    <a:bodyPr/>
                    <a:lstStyle/>
                    <a:p>
                      <a:pPr algn="ctr"/>
                      <a:endParaRPr lang="de-DE" sz="1800" dirty="0"/>
                    </a:p>
                  </a:txBody>
                  <a:tcPr marT="45726" marB="45726" anchor="ctr">
                    <a:solidFill>
                      <a:srgbClr val="E9EDF4"/>
                    </a:solidFill>
                  </a:tcPr>
                </a:tc>
                <a:tc>
                  <a:txBody>
                    <a:bodyPr/>
                    <a:lstStyle/>
                    <a:p>
                      <a:endParaRPr lang="de-DE" sz="1800" dirty="0"/>
                    </a:p>
                  </a:txBody>
                  <a:tcPr marT="45726" marB="45726" anchor="ctr">
                    <a:solidFill>
                      <a:srgbClr val="E9EDF4"/>
                    </a:solidFill>
                  </a:tcPr>
                </a:tc>
                <a:tc>
                  <a:txBody>
                    <a:bodyPr/>
                    <a:lstStyle/>
                    <a:p>
                      <a:pPr algn="ctr"/>
                      <a:endParaRPr lang="de-DE" sz="1800" dirty="0"/>
                    </a:p>
                  </a:txBody>
                  <a:tcPr marT="45726" marB="45726" anchor="ctr">
                    <a:solidFill>
                      <a:srgbClr val="E9EDF4"/>
                    </a:solidFill>
                  </a:tcPr>
                </a:tc>
                <a:tc>
                  <a:txBody>
                    <a:bodyPr/>
                    <a:lstStyle/>
                    <a:p>
                      <a:endParaRPr lang="de-DE" sz="1800" dirty="0"/>
                    </a:p>
                  </a:txBody>
                  <a:tcPr marT="45726" marB="45726">
                    <a:solidFill>
                      <a:srgbClr val="E9EDF4"/>
                    </a:solidFill>
                  </a:tcPr>
                </a:tc>
                <a:extLst>
                  <a:ext uri="{0D108BD9-81ED-4DB2-BD59-A6C34878D82A}">
                    <a16:rowId xmlns:a16="http://schemas.microsoft.com/office/drawing/2014/main" val="10013"/>
                  </a:ext>
                </a:extLst>
              </a:tr>
              <a:tr h="369086">
                <a:tc>
                  <a:txBody>
                    <a:bodyPr/>
                    <a:lstStyle/>
                    <a:p>
                      <a:pPr algn="ctr"/>
                      <a:endParaRPr lang="de-DE" sz="1800" dirty="0"/>
                    </a:p>
                  </a:txBody>
                  <a:tcPr marT="45726" marB="45726" anchor="ctr" anchorCtr="1">
                    <a:solidFill>
                      <a:srgbClr val="E9EDF4"/>
                    </a:solidFill>
                  </a:tcPr>
                </a:tc>
                <a:tc>
                  <a:txBody>
                    <a:bodyPr/>
                    <a:lstStyle/>
                    <a:p>
                      <a:r>
                        <a:rPr lang="de-DE" sz="1200" dirty="0"/>
                        <a:t>*als Ersatzfach</a:t>
                      </a:r>
                    </a:p>
                  </a:txBody>
                  <a:tcPr marT="45726" marB="45726" anchor="ctr">
                    <a:solidFill>
                      <a:srgbClr val="E9EDF4"/>
                    </a:solidFill>
                  </a:tcPr>
                </a:tc>
                <a:tc gridSpan="6">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de-DE" sz="1800" b="0" dirty="0"/>
                        <a:t>Wahlfächer: GE,</a:t>
                      </a:r>
                      <a:r>
                        <a:rPr lang="de-DE" sz="1800" b="0" baseline="0" dirty="0"/>
                        <a:t> SW, GG, PL; F, L, S; BI, CH, PH, IF; KU, MU</a:t>
                      </a:r>
                      <a:endParaRPr lang="de-DE" sz="1800" b="0" dirty="0"/>
                    </a:p>
                  </a:txBody>
                  <a:tcPr marT="45726" marB="45726" anchor="ctr">
                    <a:solidFill>
                      <a:srgbClr val="E9EDF4"/>
                    </a:solidFill>
                  </a:tcPr>
                </a:tc>
                <a:tc hMerge="1">
                  <a:txBody>
                    <a:bodyPr/>
                    <a:lstStyle/>
                    <a:p>
                      <a:endParaRPr lang="de-DE" sz="1800" dirty="0"/>
                    </a:p>
                  </a:txBody>
                  <a:tcPr marT="45726" marB="45726" anchor="ctr">
                    <a:solidFill>
                      <a:srgbClr val="E9EDF4"/>
                    </a:solidFill>
                  </a:tcPr>
                </a:tc>
                <a:tc hMerge="1">
                  <a:txBody>
                    <a:bodyPr/>
                    <a:lstStyle/>
                    <a:p>
                      <a:pPr algn="ctr"/>
                      <a:endParaRPr lang="de-DE" sz="1800" dirty="0"/>
                    </a:p>
                  </a:txBody>
                  <a:tcPr marT="45726" marB="45726" anchor="ctr">
                    <a:solidFill>
                      <a:srgbClr val="E9EDF4"/>
                    </a:solidFill>
                  </a:tcPr>
                </a:tc>
                <a:tc hMerge="1">
                  <a:txBody>
                    <a:bodyPr/>
                    <a:lstStyle/>
                    <a:p>
                      <a:endParaRPr lang="de-DE" sz="1800" dirty="0"/>
                    </a:p>
                  </a:txBody>
                  <a:tcPr marT="45726" marB="45726" anchor="ctr">
                    <a:solidFill>
                      <a:srgbClr val="E9EDF4"/>
                    </a:solidFill>
                  </a:tcPr>
                </a:tc>
                <a:tc hMerge="1">
                  <a:txBody>
                    <a:bodyPr/>
                    <a:lstStyle/>
                    <a:p>
                      <a:pPr algn="ctr"/>
                      <a:endParaRPr lang="de-DE" sz="1800" dirty="0"/>
                    </a:p>
                  </a:txBody>
                  <a:tcPr marT="45726" marB="45726" anchor="ctr">
                    <a:solidFill>
                      <a:srgbClr val="E9EDF4"/>
                    </a:solidFill>
                  </a:tcPr>
                </a:tc>
                <a:tc hMerge="1">
                  <a:txBody>
                    <a:bodyPr/>
                    <a:lstStyle/>
                    <a:p>
                      <a:endParaRPr lang="de-DE" sz="1800" dirty="0"/>
                    </a:p>
                  </a:txBody>
                  <a:tcPr marT="45726" marB="45726">
                    <a:solidFill>
                      <a:srgbClr val="E9EDF4"/>
                    </a:solidFill>
                  </a:tcPr>
                </a:tc>
                <a:extLst>
                  <a:ext uri="{0D108BD9-81ED-4DB2-BD59-A6C34878D82A}">
                    <a16:rowId xmlns:a16="http://schemas.microsoft.com/office/drawing/2014/main" val="10014"/>
                  </a:ext>
                </a:extLst>
              </a:tr>
            </a:tbl>
          </a:graphicData>
        </a:graphic>
      </p:graphicFrame>
      <p:sp>
        <p:nvSpPr>
          <p:cNvPr id="5" name="Text Box 10">
            <a:extLst>
              <a:ext uri="{FF2B5EF4-FFF2-40B4-BE49-F238E27FC236}">
                <a16:creationId xmlns:a16="http://schemas.microsoft.com/office/drawing/2014/main" id="{FB53F572-58E7-FF9A-4A90-B32C23776889}"/>
              </a:ext>
            </a:extLst>
          </p:cNvPr>
          <p:cNvSpPr txBox="1">
            <a:spLocks noChangeArrowheads="1"/>
          </p:cNvSpPr>
          <p:nvPr/>
        </p:nvSpPr>
        <p:spPr bwMode="auto">
          <a:xfrm>
            <a:off x="3707904" y="5517232"/>
            <a:ext cx="1224136" cy="646331"/>
          </a:xfrm>
          <a:prstGeom prst="rect">
            <a:avLst/>
          </a:prstGeom>
          <a:solidFill>
            <a:srgbClr val="FFFFCC"/>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de-DE" b="1" dirty="0">
                <a:solidFill>
                  <a:srgbClr val="000000"/>
                </a:solidFill>
                <a:latin typeface="+mn-lt"/>
              </a:rPr>
              <a:t>2 aus  </a:t>
            </a:r>
            <a:br>
              <a:rPr lang="de-DE" b="1" dirty="0">
                <a:solidFill>
                  <a:srgbClr val="000000"/>
                </a:solidFill>
                <a:latin typeface="+mn-lt"/>
              </a:rPr>
            </a:br>
            <a:r>
              <a:rPr lang="de-DE" b="1" dirty="0">
                <a:solidFill>
                  <a:srgbClr val="000000"/>
                </a:solidFill>
                <a:latin typeface="+mn-lt"/>
              </a:rPr>
              <a:t>D / FS / M </a:t>
            </a:r>
            <a:r>
              <a:rPr lang="de-DE" sz="1200" b="1" dirty="0">
                <a:solidFill>
                  <a:srgbClr val="000000"/>
                </a:solidFill>
                <a:latin typeface="+mn-lt"/>
              </a:rPr>
              <a:t> </a:t>
            </a:r>
          </a:p>
        </p:txBody>
      </p:sp>
      <p:sp>
        <p:nvSpPr>
          <p:cNvPr id="6" name="Text Box 9">
            <a:extLst>
              <a:ext uri="{FF2B5EF4-FFF2-40B4-BE49-F238E27FC236}">
                <a16:creationId xmlns:a16="http://schemas.microsoft.com/office/drawing/2014/main" id="{C900AB41-716F-F61D-3AD8-017D45B52ECF}"/>
              </a:ext>
            </a:extLst>
          </p:cNvPr>
          <p:cNvSpPr txBox="1">
            <a:spLocks noChangeArrowheads="1"/>
          </p:cNvSpPr>
          <p:nvPr/>
        </p:nvSpPr>
        <p:spPr bwMode="auto">
          <a:xfrm flipH="1">
            <a:off x="5076056" y="5517232"/>
            <a:ext cx="2089782" cy="646331"/>
          </a:xfrm>
          <a:prstGeom prst="rect">
            <a:avLst/>
          </a:prstGeom>
          <a:solidFill>
            <a:srgbClr val="FFFFCC"/>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de-DE" b="1" dirty="0">
                <a:solidFill>
                  <a:srgbClr val="000000"/>
                </a:solidFill>
                <a:latin typeface="+mn-lt"/>
              </a:rPr>
              <a:t>Jedes Aufgabenfeld </a:t>
            </a:r>
            <a:br>
              <a:rPr lang="de-DE" b="1" dirty="0">
                <a:solidFill>
                  <a:srgbClr val="000000"/>
                </a:solidFill>
                <a:latin typeface="+mn-lt"/>
              </a:rPr>
            </a:br>
            <a:r>
              <a:rPr lang="de-DE" b="1" dirty="0">
                <a:solidFill>
                  <a:srgbClr val="000000"/>
                </a:solidFill>
                <a:latin typeface="+mn-lt"/>
              </a:rPr>
              <a:t>I + II + III</a:t>
            </a:r>
          </a:p>
        </p:txBody>
      </p:sp>
      <p:sp>
        <p:nvSpPr>
          <p:cNvPr id="7" name="Text Box 31">
            <a:extLst>
              <a:ext uri="{FF2B5EF4-FFF2-40B4-BE49-F238E27FC236}">
                <a16:creationId xmlns:a16="http://schemas.microsoft.com/office/drawing/2014/main" id="{F7C9ED51-DF79-C72D-5929-C4B37AC943C0}"/>
              </a:ext>
            </a:extLst>
          </p:cNvPr>
          <p:cNvSpPr txBox="1">
            <a:spLocks noChangeArrowheads="1"/>
          </p:cNvSpPr>
          <p:nvPr/>
        </p:nvSpPr>
        <p:spPr bwMode="auto">
          <a:xfrm>
            <a:off x="7251683" y="5517232"/>
            <a:ext cx="1730394" cy="646331"/>
          </a:xfrm>
          <a:prstGeom prst="rect">
            <a:avLst/>
          </a:prstGeom>
          <a:solidFill>
            <a:srgbClr val="FFFFCC"/>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de-DE" dirty="0">
                <a:solidFill>
                  <a:srgbClr val="000000"/>
                </a:solidFill>
                <a:latin typeface="+mn-lt"/>
              </a:rPr>
              <a:t>1. LK   aus</a:t>
            </a:r>
            <a:br>
              <a:rPr lang="de-DE" dirty="0">
                <a:solidFill>
                  <a:srgbClr val="000000"/>
                </a:solidFill>
                <a:latin typeface="+mn-lt"/>
              </a:rPr>
            </a:br>
            <a:r>
              <a:rPr lang="de-DE" b="1" dirty="0">
                <a:solidFill>
                  <a:srgbClr val="000000"/>
                </a:solidFill>
                <a:latin typeface="+mn-lt"/>
              </a:rPr>
              <a:t>D / E /  M / NW</a:t>
            </a:r>
          </a:p>
        </p:txBody>
      </p:sp>
      <p:cxnSp>
        <p:nvCxnSpPr>
          <p:cNvPr id="9" name="Gerader Verbinder 8">
            <a:extLst>
              <a:ext uri="{FF2B5EF4-FFF2-40B4-BE49-F238E27FC236}">
                <a16:creationId xmlns:a16="http://schemas.microsoft.com/office/drawing/2014/main" id="{1A18EDA3-FAF5-088C-7DF5-ADF6CE8BF1C4}"/>
              </a:ext>
            </a:extLst>
          </p:cNvPr>
          <p:cNvCxnSpPr>
            <a:cxnSpLocks/>
          </p:cNvCxnSpPr>
          <p:nvPr/>
        </p:nvCxnSpPr>
        <p:spPr>
          <a:xfrm>
            <a:off x="8820472" y="1340768"/>
            <a:ext cx="0" cy="216024"/>
          </a:xfrm>
          <a:prstGeom prst="line">
            <a:avLst/>
          </a:prstGeom>
          <a:ln w="57150">
            <a:solidFill>
              <a:srgbClr val="FF0000"/>
            </a:solidFill>
          </a:ln>
        </p:spPr>
        <p:style>
          <a:lnRef idx="2">
            <a:schemeClr val="accent2"/>
          </a:lnRef>
          <a:fillRef idx="0">
            <a:schemeClr val="accent2"/>
          </a:fillRef>
          <a:effectRef idx="1">
            <a:schemeClr val="accent2"/>
          </a:effectRef>
          <a:fontRef idx="minor">
            <a:schemeClr val="tx1"/>
          </a:fontRef>
        </p:style>
      </p:cxnSp>
      <p:cxnSp>
        <p:nvCxnSpPr>
          <p:cNvPr id="11" name="Gerader Verbinder 10">
            <a:extLst>
              <a:ext uri="{FF2B5EF4-FFF2-40B4-BE49-F238E27FC236}">
                <a16:creationId xmlns:a16="http://schemas.microsoft.com/office/drawing/2014/main" id="{D68B5B06-ED42-81FE-D0DC-AF646E501548}"/>
              </a:ext>
            </a:extLst>
          </p:cNvPr>
          <p:cNvCxnSpPr>
            <a:cxnSpLocks/>
          </p:cNvCxnSpPr>
          <p:nvPr/>
        </p:nvCxnSpPr>
        <p:spPr>
          <a:xfrm>
            <a:off x="8820472" y="1700808"/>
            <a:ext cx="0" cy="216024"/>
          </a:xfrm>
          <a:prstGeom prst="line">
            <a:avLst/>
          </a:prstGeom>
          <a:ln w="57150">
            <a:solidFill>
              <a:srgbClr val="FF0000"/>
            </a:solidFill>
          </a:ln>
        </p:spPr>
        <p:style>
          <a:lnRef idx="2">
            <a:schemeClr val="accent2"/>
          </a:lnRef>
          <a:fillRef idx="0">
            <a:schemeClr val="accent2"/>
          </a:fillRef>
          <a:effectRef idx="1">
            <a:schemeClr val="accent2"/>
          </a:effectRef>
          <a:fontRef idx="minor">
            <a:schemeClr val="tx1"/>
          </a:fontRef>
        </p:style>
      </p:cxnSp>
      <p:cxnSp>
        <p:nvCxnSpPr>
          <p:cNvPr id="12" name="Gerader Verbinder 11">
            <a:extLst>
              <a:ext uri="{FF2B5EF4-FFF2-40B4-BE49-F238E27FC236}">
                <a16:creationId xmlns:a16="http://schemas.microsoft.com/office/drawing/2014/main" id="{5AFBC5CA-951D-EA92-573D-A2CA67E516A5}"/>
              </a:ext>
            </a:extLst>
          </p:cNvPr>
          <p:cNvCxnSpPr>
            <a:cxnSpLocks/>
          </p:cNvCxnSpPr>
          <p:nvPr/>
        </p:nvCxnSpPr>
        <p:spPr>
          <a:xfrm>
            <a:off x="8820472" y="5013176"/>
            <a:ext cx="0" cy="216024"/>
          </a:xfrm>
          <a:prstGeom prst="line">
            <a:avLst/>
          </a:prstGeom>
          <a:ln w="57150">
            <a:solidFill>
              <a:srgbClr val="FF0000"/>
            </a:solidFill>
          </a:ln>
        </p:spPr>
        <p:style>
          <a:lnRef idx="2">
            <a:schemeClr val="accent2"/>
          </a:lnRef>
          <a:fillRef idx="0">
            <a:schemeClr val="accent2"/>
          </a:fillRef>
          <a:effectRef idx="1">
            <a:schemeClr val="accent2"/>
          </a:effectRef>
          <a:fontRef idx="minor">
            <a:schemeClr val="tx1"/>
          </a:fontRef>
        </p:style>
      </p:cxnSp>
      <p:cxnSp>
        <p:nvCxnSpPr>
          <p:cNvPr id="13" name="Gerader Verbinder 12">
            <a:extLst>
              <a:ext uri="{FF2B5EF4-FFF2-40B4-BE49-F238E27FC236}">
                <a16:creationId xmlns:a16="http://schemas.microsoft.com/office/drawing/2014/main" id="{1303D675-7FCC-9B34-BBEC-28A451B0B31D}"/>
              </a:ext>
            </a:extLst>
          </p:cNvPr>
          <p:cNvCxnSpPr>
            <a:cxnSpLocks/>
          </p:cNvCxnSpPr>
          <p:nvPr/>
        </p:nvCxnSpPr>
        <p:spPr>
          <a:xfrm>
            <a:off x="8818020" y="2780928"/>
            <a:ext cx="0" cy="216024"/>
          </a:xfrm>
          <a:prstGeom prst="line">
            <a:avLst/>
          </a:prstGeom>
          <a:ln w="57150">
            <a:solidFill>
              <a:srgbClr val="FF0000"/>
            </a:solidFill>
          </a:ln>
        </p:spPr>
        <p:style>
          <a:lnRef idx="2">
            <a:schemeClr val="accent2"/>
          </a:lnRef>
          <a:fillRef idx="0">
            <a:schemeClr val="accent2"/>
          </a:fillRef>
          <a:effectRef idx="1">
            <a:schemeClr val="accent2"/>
          </a:effectRef>
          <a:fontRef idx="minor">
            <a:schemeClr val="tx1"/>
          </a:fontRef>
        </p:style>
      </p:cxnSp>
      <p:sp>
        <p:nvSpPr>
          <p:cNvPr id="14" name="Textfeld 13">
            <a:extLst>
              <a:ext uri="{FF2B5EF4-FFF2-40B4-BE49-F238E27FC236}">
                <a16:creationId xmlns:a16="http://schemas.microsoft.com/office/drawing/2014/main" id="{72F7B254-717B-CF66-D57F-AB5FE000512C}"/>
              </a:ext>
            </a:extLst>
          </p:cNvPr>
          <p:cNvSpPr txBox="1"/>
          <p:nvPr/>
        </p:nvSpPr>
        <p:spPr>
          <a:xfrm>
            <a:off x="7843120" y="2736596"/>
            <a:ext cx="504056" cy="369332"/>
          </a:xfrm>
          <a:prstGeom prst="rect">
            <a:avLst/>
          </a:prstGeom>
          <a:noFill/>
        </p:spPr>
        <p:txBody>
          <a:bodyPr wrap="square" rtlCol="0">
            <a:spAutoFit/>
          </a:bodyPr>
          <a:lstStyle/>
          <a:p>
            <a:r>
              <a:rPr lang="de-DE" b="1" dirty="0">
                <a:highlight>
                  <a:srgbClr val="FFFF00"/>
                </a:highlight>
              </a:rPr>
              <a:t> 1.</a:t>
            </a:r>
            <a:endParaRPr lang="de-DE" b="1" dirty="0"/>
          </a:p>
        </p:txBody>
      </p:sp>
      <p:sp>
        <p:nvSpPr>
          <p:cNvPr id="15" name="Textfeld 14">
            <a:extLst>
              <a:ext uri="{FF2B5EF4-FFF2-40B4-BE49-F238E27FC236}">
                <a16:creationId xmlns:a16="http://schemas.microsoft.com/office/drawing/2014/main" id="{13C29F16-D262-BC23-3857-B9D4252E5A7C}"/>
              </a:ext>
            </a:extLst>
          </p:cNvPr>
          <p:cNvSpPr txBox="1"/>
          <p:nvPr/>
        </p:nvSpPr>
        <p:spPr>
          <a:xfrm>
            <a:off x="7843120" y="1625794"/>
            <a:ext cx="504056" cy="369332"/>
          </a:xfrm>
          <a:prstGeom prst="rect">
            <a:avLst/>
          </a:prstGeom>
          <a:noFill/>
        </p:spPr>
        <p:txBody>
          <a:bodyPr wrap="square" rtlCol="0">
            <a:spAutoFit/>
          </a:bodyPr>
          <a:lstStyle/>
          <a:p>
            <a:r>
              <a:rPr lang="de-DE" b="1" dirty="0">
                <a:highlight>
                  <a:srgbClr val="FFFF00"/>
                </a:highlight>
              </a:rPr>
              <a:t> 2.</a:t>
            </a:r>
            <a:endParaRPr lang="de-DE" b="1" dirty="0"/>
          </a:p>
        </p:txBody>
      </p:sp>
      <p:sp>
        <p:nvSpPr>
          <p:cNvPr id="16" name="Textfeld 15">
            <a:extLst>
              <a:ext uri="{FF2B5EF4-FFF2-40B4-BE49-F238E27FC236}">
                <a16:creationId xmlns:a16="http://schemas.microsoft.com/office/drawing/2014/main" id="{82E2328D-DAE7-BBAA-D990-3EDF01DBDB2C}"/>
              </a:ext>
            </a:extLst>
          </p:cNvPr>
          <p:cNvSpPr txBox="1"/>
          <p:nvPr/>
        </p:nvSpPr>
        <p:spPr>
          <a:xfrm>
            <a:off x="7843120" y="4947867"/>
            <a:ext cx="504056" cy="369332"/>
          </a:xfrm>
          <a:prstGeom prst="rect">
            <a:avLst/>
          </a:prstGeom>
          <a:noFill/>
        </p:spPr>
        <p:txBody>
          <a:bodyPr wrap="square" rtlCol="0">
            <a:spAutoFit/>
          </a:bodyPr>
          <a:lstStyle/>
          <a:p>
            <a:r>
              <a:rPr lang="de-DE" b="1" dirty="0">
                <a:highlight>
                  <a:srgbClr val="FFFF00"/>
                </a:highlight>
              </a:rPr>
              <a:t> 3.</a:t>
            </a:r>
            <a:endParaRPr lang="de-DE" b="1" dirty="0"/>
          </a:p>
        </p:txBody>
      </p:sp>
      <p:sp>
        <p:nvSpPr>
          <p:cNvPr id="17" name="Textfeld 16">
            <a:extLst>
              <a:ext uri="{FF2B5EF4-FFF2-40B4-BE49-F238E27FC236}">
                <a16:creationId xmlns:a16="http://schemas.microsoft.com/office/drawing/2014/main" id="{70889F02-FDFB-45EA-2684-EEDF13CEDC1E}"/>
              </a:ext>
            </a:extLst>
          </p:cNvPr>
          <p:cNvSpPr txBox="1"/>
          <p:nvPr/>
        </p:nvSpPr>
        <p:spPr>
          <a:xfrm>
            <a:off x="7843120" y="1274999"/>
            <a:ext cx="504056" cy="369332"/>
          </a:xfrm>
          <a:prstGeom prst="rect">
            <a:avLst/>
          </a:prstGeom>
          <a:noFill/>
        </p:spPr>
        <p:txBody>
          <a:bodyPr wrap="square" rtlCol="0">
            <a:spAutoFit/>
          </a:bodyPr>
          <a:lstStyle/>
          <a:p>
            <a:r>
              <a:rPr lang="de-DE" b="1" dirty="0">
                <a:highlight>
                  <a:srgbClr val="FFFF00"/>
                </a:highlight>
              </a:rPr>
              <a:t> 4.</a:t>
            </a:r>
            <a:endParaRPr lang="de-DE" b="1" dirty="0"/>
          </a:p>
        </p:txBody>
      </p:sp>
    </p:spTree>
    <p:extLst>
      <p:ext uri="{BB962C8B-B14F-4D97-AF65-F5344CB8AC3E}">
        <p14:creationId xmlns:p14="http://schemas.microsoft.com/office/powerpoint/2010/main" val="127425081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par>
                          <p:cTn id="27" fill="hold">
                            <p:stCondLst>
                              <p:cond delay="500"/>
                            </p:stCondLst>
                            <p:childTnLst>
                              <p:par>
                                <p:cTn id="28" presetID="53" presetClass="entr" presetSubtype="16" fill="hold" nodeType="after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p:cTn id="30" dur="500" fill="hold"/>
                                        <p:tgtEl>
                                          <p:spTgt spid="11"/>
                                        </p:tgtEl>
                                        <p:attrNameLst>
                                          <p:attrName>ppt_w</p:attrName>
                                        </p:attrNameLst>
                                      </p:cBhvr>
                                      <p:tavLst>
                                        <p:tav tm="0">
                                          <p:val>
                                            <p:fltVal val="0"/>
                                          </p:val>
                                        </p:tav>
                                        <p:tav tm="100000">
                                          <p:val>
                                            <p:strVal val="#ppt_w"/>
                                          </p:val>
                                        </p:tav>
                                      </p:tavLst>
                                    </p:anim>
                                    <p:anim calcmode="lin" valueType="num">
                                      <p:cBhvr>
                                        <p:cTn id="31" dur="500" fill="hold"/>
                                        <p:tgtEl>
                                          <p:spTgt spid="11"/>
                                        </p:tgtEl>
                                        <p:attrNameLst>
                                          <p:attrName>ppt_h</p:attrName>
                                        </p:attrNameLst>
                                      </p:cBhvr>
                                      <p:tavLst>
                                        <p:tav tm="0">
                                          <p:val>
                                            <p:fltVal val="0"/>
                                          </p:val>
                                        </p:tav>
                                        <p:tav tm="100000">
                                          <p:val>
                                            <p:strVal val="#ppt_h"/>
                                          </p:val>
                                        </p:tav>
                                      </p:tavLst>
                                    </p:anim>
                                    <p:animEffect transition="in" filter="fade">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26" presetClass="entr" presetSubtype="0" fill="hold" grpId="0" nodeType="click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wipe(down)">
                                      <p:cBhvr>
                                        <p:cTn id="37" dur="580">
                                          <p:stCondLst>
                                            <p:cond delay="0"/>
                                          </p:stCondLst>
                                        </p:cTn>
                                        <p:tgtEl>
                                          <p:spTgt spid="6"/>
                                        </p:tgtEl>
                                      </p:cBhvr>
                                    </p:animEffect>
                                    <p:anim calcmode="lin" valueType="num">
                                      <p:cBhvr>
                                        <p:cTn id="38"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39"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40"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41"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42"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43" dur="26">
                                          <p:stCondLst>
                                            <p:cond delay="650"/>
                                          </p:stCondLst>
                                        </p:cTn>
                                        <p:tgtEl>
                                          <p:spTgt spid="6"/>
                                        </p:tgtEl>
                                      </p:cBhvr>
                                      <p:to x="100000" y="60000"/>
                                    </p:animScale>
                                    <p:animScale>
                                      <p:cBhvr>
                                        <p:cTn id="44" dur="166" decel="50000">
                                          <p:stCondLst>
                                            <p:cond delay="676"/>
                                          </p:stCondLst>
                                        </p:cTn>
                                        <p:tgtEl>
                                          <p:spTgt spid="6"/>
                                        </p:tgtEl>
                                      </p:cBhvr>
                                      <p:to x="100000" y="100000"/>
                                    </p:animScale>
                                    <p:animScale>
                                      <p:cBhvr>
                                        <p:cTn id="45" dur="26">
                                          <p:stCondLst>
                                            <p:cond delay="1312"/>
                                          </p:stCondLst>
                                        </p:cTn>
                                        <p:tgtEl>
                                          <p:spTgt spid="6"/>
                                        </p:tgtEl>
                                      </p:cBhvr>
                                      <p:to x="100000" y="80000"/>
                                    </p:animScale>
                                    <p:animScale>
                                      <p:cBhvr>
                                        <p:cTn id="46" dur="166" decel="50000">
                                          <p:stCondLst>
                                            <p:cond delay="1338"/>
                                          </p:stCondLst>
                                        </p:cTn>
                                        <p:tgtEl>
                                          <p:spTgt spid="6"/>
                                        </p:tgtEl>
                                      </p:cBhvr>
                                      <p:to x="100000" y="100000"/>
                                    </p:animScale>
                                    <p:animScale>
                                      <p:cBhvr>
                                        <p:cTn id="47" dur="26">
                                          <p:stCondLst>
                                            <p:cond delay="1642"/>
                                          </p:stCondLst>
                                        </p:cTn>
                                        <p:tgtEl>
                                          <p:spTgt spid="6"/>
                                        </p:tgtEl>
                                      </p:cBhvr>
                                      <p:to x="100000" y="90000"/>
                                    </p:animScale>
                                    <p:animScale>
                                      <p:cBhvr>
                                        <p:cTn id="48" dur="166" decel="50000">
                                          <p:stCondLst>
                                            <p:cond delay="1668"/>
                                          </p:stCondLst>
                                        </p:cTn>
                                        <p:tgtEl>
                                          <p:spTgt spid="6"/>
                                        </p:tgtEl>
                                      </p:cBhvr>
                                      <p:to x="100000" y="100000"/>
                                    </p:animScale>
                                    <p:animScale>
                                      <p:cBhvr>
                                        <p:cTn id="49" dur="26">
                                          <p:stCondLst>
                                            <p:cond delay="1808"/>
                                          </p:stCondLst>
                                        </p:cTn>
                                        <p:tgtEl>
                                          <p:spTgt spid="6"/>
                                        </p:tgtEl>
                                      </p:cBhvr>
                                      <p:to x="100000" y="95000"/>
                                    </p:animScale>
                                    <p:animScale>
                                      <p:cBhvr>
                                        <p:cTn id="50" dur="166" decel="50000">
                                          <p:stCondLst>
                                            <p:cond delay="1834"/>
                                          </p:stCondLst>
                                        </p:cTn>
                                        <p:tgtEl>
                                          <p:spTgt spid="6"/>
                                        </p:tgtEl>
                                      </p:cBhvr>
                                      <p:to x="100000" y="100000"/>
                                    </p:animScale>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500" fill="hold"/>
                                        <p:tgtEl>
                                          <p:spTgt spid="12"/>
                                        </p:tgtEl>
                                        <p:attrNameLst>
                                          <p:attrName>ppt_x</p:attrName>
                                        </p:attrNameLst>
                                      </p:cBhvr>
                                      <p:tavLst>
                                        <p:tav tm="0">
                                          <p:val>
                                            <p:strVal val="#ppt_x"/>
                                          </p:val>
                                        </p:tav>
                                        <p:tav tm="100000">
                                          <p:val>
                                            <p:strVal val="#ppt_x"/>
                                          </p:val>
                                        </p:tav>
                                      </p:tavLst>
                                    </p:anim>
                                    <p:anim calcmode="lin" valueType="num">
                                      <p:cBhvr additive="base">
                                        <p:cTn id="5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additive="base">
                                        <p:cTn id="61" dur="500" fill="hold"/>
                                        <p:tgtEl>
                                          <p:spTgt spid="13"/>
                                        </p:tgtEl>
                                        <p:attrNameLst>
                                          <p:attrName>ppt_x</p:attrName>
                                        </p:attrNameLst>
                                      </p:cBhvr>
                                      <p:tavLst>
                                        <p:tav tm="0">
                                          <p:val>
                                            <p:strVal val="#ppt_x"/>
                                          </p:val>
                                        </p:tav>
                                        <p:tav tm="100000">
                                          <p:val>
                                            <p:strVal val="#ppt_x"/>
                                          </p:val>
                                        </p:tav>
                                      </p:tavLst>
                                    </p:anim>
                                    <p:anim calcmode="lin" valueType="num">
                                      <p:cBhvr additive="base">
                                        <p:cTn id="6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6" presetClass="entr" presetSubtype="0" fill="hold" grpId="0" nodeType="clickEffect">
                                  <p:stCondLst>
                                    <p:cond delay="0"/>
                                  </p:stCondLst>
                                  <p:childTnLst>
                                    <p:set>
                                      <p:cBhvr>
                                        <p:cTn id="66" dur="1" fill="hold">
                                          <p:stCondLst>
                                            <p:cond delay="0"/>
                                          </p:stCondLst>
                                        </p:cTn>
                                        <p:tgtEl>
                                          <p:spTgt spid="7"/>
                                        </p:tgtEl>
                                        <p:attrNameLst>
                                          <p:attrName>style.visibility</p:attrName>
                                        </p:attrNameLst>
                                      </p:cBhvr>
                                      <p:to>
                                        <p:strVal val="visible"/>
                                      </p:to>
                                    </p:set>
                                    <p:animEffect transition="in" filter="wipe(down)">
                                      <p:cBhvr>
                                        <p:cTn id="67" dur="580">
                                          <p:stCondLst>
                                            <p:cond delay="0"/>
                                          </p:stCondLst>
                                        </p:cTn>
                                        <p:tgtEl>
                                          <p:spTgt spid="7"/>
                                        </p:tgtEl>
                                      </p:cBhvr>
                                    </p:animEffect>
                                    <p:anim calcmode="lin" valueType="num">
                                      <p:cBhvr>
                                        <p:cTn id="68"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69"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70"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71"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72"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73" dur="26">
                                          <p:stCondLst>
                                            <p:cond delay="650"/>
                                          </p:stCondLst>
                                        </p:cTn>
                                        <p:tgtEl>
                                          <p:spTgt spid="7"/>
                                        </p:tgtEl>
                                      </p:cBhvr>
                                      <p:to x="100000" y="60000"/>
                                    </p:animScale>
                                    <p:animScale>
                                      <p:cBhvr>
                                        <p:cTn id="74" dur="166" decel="50000">
                                          <p:stCondLst>
                                            <p:cond delay="676"/>
                                          </p:stCondLst>
                                        </p:cTn>
                                        <p:tgtEl>
                                          <p:spTgt spid="7"/>
                                        </p:tgtEl>
                                      </p:cBhvr>
                                      <p:to x="100000" y="100000"/>
                                    </p:animScale>
                                    <p:animScale>
                                      <p:cBhvr>
                                        <p:cTn id="75" dur="26">
                                          <p:stCondLst>
                                            <p:cond delay="1312"/>
                                          </p:stCondLst>
                                        </p:cTn>
                                        <p:tgtEl>
                                          <p:spTgt spid="7"/>
                                        </p:tgtEl>
                                      </p:cBhvr>
                                      <p:to x="100000" y="80000"/>
                                    </p:animScale>
                                    <p:animScale>
                                      <p:cBhvr>
                                        <p:cTn id="76" dur="166" decel="50000">
                                          <p:stCondLst>
                                            <p:cond delay="1338"/>
                                          </p:stCondLst>
                                        </p:cTn>
                                        <p:tgtEl>
                                          <p:spTgt spid="7"/>
                                        </p:tgtEl>
                                      </p:cBhvr>
                                      <p:to x="100000" y="100000"/>
                                    </p:animScale>
                                    <p:animScale>
                                      <p:cBhvr>
                                        <p:cTn id="77" dur="26">
                                          <p:stCondLst>
                                            <p:cond delay="1642"/>
                                          </p:stCondLst>
                                        </p:cTn>
                                        <p:tgtEl>
                                          <p:spTgt spid="7"/>
                                        </p:tgtEl>
                                      </p:cBhvr>
                                      <p:to x="100000" y="90000"/>
                                    </p:animScale>
                                    <p:animScale>
                                      <p:cBhvr>
                                        <p:cTn id="78" dur="166" decel="50000">
                                          <p:stCondLst>
                                            <p:cond delay="1668"/>
                                          </p:stCondLst>
                                        </p:cTn>
                                        <p:tgtEl>
                                          <p:spTgt spid="7"/>
                                        </p:tgtEl>
                                      </p:cBhvr>
                                      <p:to x="100000" y="100000"/>
                                    </p:animScale>
                                    <p:animScale>
                                      <p:cBhvr>
                                        <p:cTn id="79" dur="26">
                                          <p:stCondLst>
                                            <p:cond delay="1808"/>
                                          </p:stCondLst>
                                        </p:cTn>
                                        <p:tgtEl>
                                          <p:spTgt spid="7"/>
                                        </p:tgtEl>
                                      </p:cBhvr>
                                      <p:to x="100000" y="95000"/>
                                    </p:animScale>
                                    <p:animScale>
                                      <p:cBhvr>
                                        <p:cTn id="80" dur="166" decel="50000">
                                          <p:stCondLst>
                                            <p:cond delay="1834"/>
                                          </p:stCondLst>
                                        </p:cTn>
                                        <p:tgtEl>
                                          <p:spTgt spid="7"/>
                                        </p:tgtEl>
                                      </p:cBhvr>
                                      <p:to x="100000" y="100000"/>
                                    </p:animScale>
                                  </p:childTnLst>
                                </p:cTn>
                              </p:par>
                            </p:childTnLst>
                          </p:cTn>
                        </p:par>
                      </p:childTnLst>
                    </p:cTn>
                  </p:par>
                  <p:par>
                    <p:cTn id="81" fill="hold">
                      <p:stCondLst>
                        <p:cond delay="indefinite"/>
                      </p:stCondLst>
                      <p:childTnLst>
                        <p:par>
                          <p:cTn id="82" fill="hold">
                            <p:stCondLst>
                              <p:cond delay="0"/>
                            </p:stCondLst>
                            <p:childTnLst>
                              <p:par>
                                <p:cTn id="83" presetID="2" presetClass="entr" presetSubtype="4" fill="hold" grpId="0" nodeType="click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500" fill="hold"/>
                                        <p:tgtEl>
                                          <p:spTgt spid="14"/>
                                        </p:tgtEl>
                                        <p:attrNameLst>
                                          <p:attrName>ppt_x</p:attrName>
                                        </p:attrNameLst>
                                      </p:cBhvr>
                                      <p:tavLst>
                                        <p:tav tm="0">
                                          <p:val>
                                            <p:strVal val="#ppt_x"/>
                                          </p:val>
                                        </p:tav>
                                        <p:tav tm="100000">
                                          <p:val>
                                            <p:strVal val="#ppt_x"/>
                                          </p:val>
                                        </p:tav>
                                      </p:tavLst>
                                    </p:anim>
                                    <p:anim calcmode="lin" valueType="num">
                                      <p:cBhvr additive="base">
                                        <p:cTn id="8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4" fill="hold" grpId="0" nodeType="clickEffect">
                                  <p:stCondLst>
                                    <p:cond delay="0"/>
                                  </p:stCondLst>
                                  <p:childTnLst>
                                    <p:set>
                                      <p:cBhvr>
                                        <p:cTn id="90" dur="1" fill="hold">
                                          <p:stCondLst>
                                            <p:cond delay="0"/>
                                          </p:stCondLst>
                                        </p:cTn>
                                        <p:tgtEl>
                                          <p:spTgt spid="15"/>
                                        </p:tgtEl>
                                        <p:attrNameLst>
                                          <p:attrName>style.visibility</p:attrName>
                                        </p:attrNameLst>
                                      </p:cBhvr>
                                      <p:to>
                                        <p:strVal val="visible"/>
                                      </p:to>
                                    </p:set>
                                    <p:anim calcmode="lin" valueType="num">
                                      <p:cBhvr additive="base">
                                        <p:cTn id="91" dur="500" fill="hold"/>
                                        <p:tgtEl>
                                          <p:spTgt spid="15"/>
                                        </p:tgtEl>
                                        <p:attrNameLst>
                                          <p:attrName>ppt_x</p:attrName>
                                        </p:attrNameLst>
                                      </p:cBhvr>
                                      <p:tavLst>
                                        <p:tav tm="0">
                                          <p:val>
                                            <p:strVal val="#ppt_x"/>
                                          </p:val>
                                        </p:tav>
                                        <p:tav tm="100000">
                                          <p:val>
                                            <p:strVal val="#ppt_x"/>
                                          </p:val>
                                        </p:tav>
                                      </p:tavLst>
                                    </p:anim>
                                    <p:anim calcmode="lin" valueType="num">
                                      <p:cBhvr additive="base">
                                        <p:cTn id="9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2" presetClass="entr" presetSubtype="4" fill="hold" grpId="0" nodeType="clickEffect">
                                  <p:stCondLst>
                                    <p:cond delay="0"/>
                                  </p:stCondLst>
                                  <p:childTnLst>
                                    <p:set>
                                      <p:cBhvr>
                                        <p:cTn id="96" dur="1" fill="hold">
                                          <p:stCondLst>
                                            <p:cond delay="0"/>
                                          </p:stCondLst>
                                        </p:cTn>
                                        <p:tgtEl>
                                          <p:spTgt spid="16"/>
                                        </p:tgtEl>
                                        <p:attrNameLst>
                                          <p:attrName>style.visibility</p:attrName>
                                        </p:attrNameLst>
                                      </p:cBhvr>
                                      <p:to>
                                        <p:strVal val="visible"/>
                                      </p:to>
                                    </p:set>
                                    <p:anim calcmode="lin" valueType="num">
                                      <p:cBhvr additive="base">
                                        <p:cTn id="97" dur="500" fill="hold"/>
                                        <p:tgtEl>
                                          <p:spTgt spid="16"/>
                                        </p:tgtEl>
                                        <p:attrNameLst>
                                          <p:attrName>ppt_x</p:attrName>
                                        </p:attrNameLst>
                                      </p:cBhvr>
                                      <p:tavLst>
                                        <p:tav tm="0">
                                          <p:val>
                                            <p:strVal val="#ppt_x"/>
                                          </p:val>
                                        </p:tav>
                                        <p:tav tm="100000">
                                          <p:val>
                                            <p:strVal val="#ppt_x"/>
                                          </p:val>
                                        </p:tav>
                                      </p:tavLst>
                                    </p:anim>
                                    <p:anim calcmode="lin" valueType="num">
                                      <p:cBhvr additive="base">
                                        <p:cTn id="9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2" presetClass="entr" presetSubtype="4" fill="hold" grpId="0" nodeType="clickEffect">
                                  <p:stCondLst>
                                    <p:cond delay="0"/>
                                  </p:stCondLst>
                                  <p:childTnLst>
                                    <p:set>
                                      <p:cBhvr>
                                        <p:cTn id="102" dur="1" fill="hold">
                                          <p:stCondLst>
                                            <p:cond delay="0"/>
                                          </p:stCondLst>
                                        </p:cTn>
                                        <p:tgtEl>
                                          <p:spTgt spid="17"/>
                                        </p:tgtEl>
                                        <p:attrNameLst>
                                          <p:attrName>style.visibility</p:attrName>
                                        </p:attrNameLst>
                                      </p:cBhvr>
                                      <p:to>
                                        <p:strVal val="visible"/>
                                      </p:to>
                                    </p:set>
                                    <p:anim calcmode="lin" valueType="num">
                                      <p:cBhvr additive="base">
                                        <p:cTn id="103" dur="500" fill="hold"/>
                                        <p:tgtEl>
                                          <p:spTgt spid="17"/>
                                        </p:tgtEl>
                                        <p:attrNameLst>
                                          <p:attrName>ppt_x</p:attrName>
                                        </p:attrNameLst>
                                      </p:cBhvr>
                                      <p:tavLst>
                                        <p:tav tm="0">
                                          <p:val>
                                            <p:strVal val="#ppt_x"/>
                                          </p:val>
                                        </p:tav>
                                        <p:tav tm="100000">
                                          <p:val>
                                            <p:strVal val="#ppt_x"/>
                                          </p:val>
                                        </p:tav>
                                      </p:tavLst>
                                    </p:anim>
                                    <p:anim calcmode="lin" valueType="num">
                                      <p:cBhvr additive="base">
                                        <p:cTn id="10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14" grpId="0"/>
      <p:bldP spid="15" grpId="0"/>
      <p:bldP spid="16" grpId="0"/>
      <p:bldP spid="17"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el 1"/>
          <p:cNvSpPr>
            <a:spLocks noGrp="1"/>
          </p:cNvSpPr>
          <p:nvPr>
            <p:ph type="title"/>
          </p:nvPr>
        </p:nvSpPr>
        <p:spPr>
          <a:xfrm>
            <a:off x="457200" y="116632"/>
            <a:ext cx="8229600" cy="1143000"/>
          </a:xfrm>
        </p:spPr>
        <p:txBody>
          <a:bodyPr/>
          <a:lstStyle/>
          <a:p>
            <a:pPr eaLnBrk="1" hangingPunct="1"/>
            <a:r>
              <a:rPr lang="de-DE" sz="3600" u="sng" dirty="0">
                <a:solidFill>
                  <a:srgbClr val="FFFF00"/>
                </a:solidFill>
              </a:rPr>
              <a:t>Schullaufbahnen, Beispiel 1b                                                     </a:t>
            </a:r>
            <a:br>
              <a:rPr lang="de-DE" sz="3600" u="sng" dirty="0">
                <a:solidFill>
                  <a:srgbClr val="FFFF00"/>
                </a:solidFill>
              </a:rPr>
            </a:br>
            <a:endParaRPr lang="de-DE" sz="3600" u="sng" dirty="0">
              <a:solidFill>
                <a:srgbClr val="FFFF00"/>
              </a:solidFill>
            </a:endParaRPr>
          </a:p>
        </p:txBody>
      </p:sp>
      <p:graphicFrame>
        <p:nvGraphicFramePr>
          <p:cNvPr id="4" name="Inhaltsplatzhalter 3"/>
          <p:cNvGraphicFramePr>
            <a:graphicFrameLocks noGrp="1"/>
          </p:cNvGraphicFramePr>
          <p:nvPr>
            <p:ph idx="1"/>
          </p:nvPr>
        </p:nvGraphicFramePr>
        <p:xfrm>
          <a:off x="323850" y="908050"/>
          <a:ext cx="8658227" cy="5625931"/>
        </p:xfrm>
        <a:graphic>
          <a:graphicData uri="http://schemas.openxmlformats.org/drawingml/2006/table">
            <a:tbl>
              <a:tblPr firstRow="1" bandRow="1">
                <a:tableStyleId>{5C22544A-7EE6-4342-B048-85BDC9FD1C3A}</a:tableStyleId>
              </a:tblPr>
              <a:tblGrid>
                <a:gridCol w="450922">
                  <a:extLst>
                    <a:ext uri="{9D8B030D-6E8A-4147-A177-3AD203B41FA5}">
                      <a16:colId xmlns:a16="http://schemas.microsoft.com/office/drawing/2014/main" val="20000"/>
                    </a:ext>
                  </a:extLst>
                </a:gridCol>
                <a:gridCol w="1878969">
                  <a:extLst>
                    <a:ext uri="{9D8B030D-6E8A-4147-A177-3AD203B41FA5}">
                      <a16:colId xmlns:a16="http://schemas.microsoft.com/office/drawing/2014/main" val="20001"/>
                    </a:ext>
                  </a:extLst>
                </a:gridCol>
                <a:gridCol w="526111">
                  <a:extLst>
                    <a:ext uri="{9D8B030D-6E8A-4147-A177-3AD203B41FA5}">
                      <a16:colId xmlns:a16="http://schemas.microsoft.com/office/drawing/2014/main" val="20002"/>
                    </a:ext>
                  </a:extLst>
                </a:gridCol>
                <a:gridCol w="1803810">
                  <a:extLst>
                    <a:ext uri="{9D8B030D-6E8A-4147-A177-3AD203B41FA5}">
                      <a16:colId xmlns:a16="http://schemas.microsoft.com/office/drawing/2014/main" val="20003"/>
                    </a:ext>
                  </a:extLst>
                </a:gridCol>
                <a:gridCol w="706558">
                  <a:extLst>
                    <a:ext uri="{9D8B030D-6E8A-4147-A177-3AD203B41FA5}">
                      <a16:colId xmlns:a16="http://schemas.microsoft.com/office/drawing/2014/main" val="20004"/>
                    </a:ext>
                  </a:extLst>
                </a:gridCol>
                <a:gridCol w="1548204">
                  <a:extLst>
                    <a:ext uri="{9D8B030D-6E8A-4147-A177-3AD203B41FA5}">
                      <a16:colId xmlns:a16="http://schemas.microsoft.com/office/drawing/2014/main" val="20005"/>
                    </a:ext>
                  </a:extLst>
                </a:gridCol>
                <a:gridCol w="676429">
                  <a:extLst>
                    <a:ext uri="{9D8B030D-6E8A-4147-A177-3AD203B41FA5}">
                      <a16:colId xmlns:a16="http://schemas.microsoft.com/office/drawing/2014/main" val="20006"/>
                    </a:ext>
                  </a:extLst>
                </a:gridCol>
                <a:gridCol w="1067224">
                  <a:extLst>
                    <a:ext uri="{9D8B030D-6E8A-4147-A177-3AD203B41FA5}">
                      <a16:colId xmlns:a16="http://schemas.microsoft.com/office/drawing/2014/main" val="20007"/>
                    </a:ext>
                  </a:extLst>
                </a:gridCol>
              </a:tblGrid>
              <a:tr h="374213">
                <a:tc>
                  <a:txBody>
                    <a:bodyPr/>
                    <a:lstStyle/>
                    <a:p>
                      <a:pPr algn="ctr"/>
                      <a:r>
                        <a:rPr lang="de-DE" sz="1800" dirty="0" err="1"/>
                        <a:t>Nr</a:t>
                      </a:r>
                      <a:endParaRPr lang="de-DE" sz="1800" dirty="0"/>
                    </a:p>
                  </a:txBody>
                  <a:tcPr marT="45726" marB="45726" anchor="ctr"/>
                </a:tc>
                <a:tc gridSpan="2">
                  <a:txBody>
                    <a:bodyPr/>
                    <a:lstStyle/>
                    <a:p>
                      <a:pPr algn="ctr"/>
                      <a:r>
                        <a:rPr lang="de-DE" sz="1800" dirty="0"/>
                        <a:t>EF</a:t>
                      </a:r>
                    </a:p>
                  </a:txBody>
                  <a:tcPr marT="45726" marB="45726" anchor="ctr"/>
                </a:tc>
                <a:tc hMerge="1">
                  <a:txBody>
                    <a:bodyPr/>
                    <a:lstStyle/>
                    <a:p>
                      <a:pPr algn="ctr"/>
                      <a:endParaRPr lang="de-DE" dirty="0"/>
                    </a:p>
                  </a:txBody>
                  <a:tcPr anchor="ctr" anchorCtr="1"/>
                </a:tc>
                <a:tc gridSpan="2">
                  <a:txBody>
                    <a:bodyPr/>
                    <a:lstStyle/>
                    <a:p>
                      <a:pPr algn="ctr"/>
                      <a:r>
                        <a:rPr lang="de-DE" sz="1800" dirty="0"/>
                        <a:t>Q1</a:t>
                      </a:r>
                    </a:p>
                  </a:txBody>
                  <a:tcPr marT="45726" marB="45726" anchor="ctr"/>
                </a:tc>
                <a:tc hMerge="1">
                  <a:txBody>
                    <a:bodyPr/>
                    <a:lstStyle/>
                    <a:p>
                      <a:pPr algn="ctr"/>
                      <a:endParaRPr lang="de-DE" dirty="0"/>
                    </a:p>
                  </a:txBody>
                  <a:tcPr anchor="ctr" anchorCtr="1"/>
                </a:tc>
                <a:tc gridSpan="2">
                  <a:txBody>
                    <a:bodyPr/>
                    <a:lstStyle/>
                    <a:p>
                      <a:pPr algn="ctr"/>
                      <a:r>
                        <a:rPr lang="de-DE" sz="1800" dirty="0"/>
                        <a:t>Q2</a:t>
                      </a:r>
                    </a:p>
                  </a:txBody>
                  <a:tcPr marT="45726" marB="45726" anchor="ctr"/>
                </a:tc>
                <a:tc hMerge="1">
                  <a:txBody>
                    <a:bodyPr/>
                    <a:lstStyle/>
                    <a:p>
                      <a:pPr algn="ctr"/>
                      <a:endParaRPr lang="de-DE" dirty="0"/>
                    </a:p>
                  </a:txBody>
                  <a:tcPr anchor="ctr" anchorCtr="1"/>
                </a:tc>
                <a:tc>
                  <a:txBody>
                    <a:bodyPr/>
                    <a:lstStyle/>
                    <a:p>
                      <a:pPr algn="ctr"/>
                      <a:r>
                        <a:rPr lang="de-DE" sz="1800" dirty="0"/>
                        <a:t>Abitur</a:t>
                      </a:r>
                    </a:p>
                  </a:txBody>
                  <a:tcPr marT="45726" marB="45726" anchor="ctr"/>
                </a:tc>
                <a:extLst>
                  <a:ext uri="{0D108BD9-81ED-4DB2-BD59-A6C34878D82A}">
                    <a16:rowId xmlns:a16="http://schemas.microsoft.com/office/drawing/2014/main" val="10000"/>
                  </a:ext>
                </a:extLst>
              </a:tr>
              <a:tr h="202521">
                <a:tc>
                  <a:txBody>
                    <a:bodyPr/>
                    <a:lstStyle/>
                    <a:p>
                      <a:pPr algn="ctr"/>
                      <a:r>
                        <a:rPr lang="de-DE" sz="1800" dirty="0"/>
                        <a:t>1</a:t>
                      </a:r>
                    </a:p>
                  </a:txBody>
                  <a:tcPr marT="45726" marB="45726" anchor="ctr" anchorCtr="1"/>
                </a:tc>
                <a:tc>
                  <a:txBody>
                    <a:bodyPr/>
                    <a:lstStyle/>
                    <a:p>
                      <a:r>
                        <a:rPr lang="de-DE" sz="1800" dirty="0"/>
                        <a:t>D</a:t>
                      </a:r>
                    </a:p>
                  </a:txBody>
                  <a:tcPr marT="45726" marB="45726" anchor="ctr"/>
                </a:tc>
                <a:tc>
                  <a:txBody>
                    <a:bodyPr/>
                    <a:lstStyle/>
                    <a:p>
                      <a:pPr algn="ctr"/>
                      <a:r>
                        <a:rPr lang="de-DE" sz="1800" b="1" i="1" dirty="0">
                          <a:solidFill>
                            <a:schemeClr val="tx1"/>
                          </a:solidFill>
                        </a:rPr>
                        <a:t>D</a:t>
                      </a:r>
                    </a:p>
                  </a:txBody>
                  <a:tcPr marT="45726" marB="45726" anchor="ctr"/>
                </a:tc>
                <a:tc>
                  <a:txBody>
                    <a:bodyPr/>
                    <a:lstStyle/>
                    <a:p>
                      <a:r>
                        <a:rPr lang="de-DE" sz="1800" b="0" dirty="0"/>
                        <a:t>D</a:t>
                      </a:r>
                    </a:p>
                  </a:txBody>
                  <a:tcPr marT="45726" marB="45726" anchor="ctr"/>
                </a:tc>
                <a:tc>
                  <a:txBody>
                    <a:bodyPr/>
                    <a:lstStyle/>
                    <a:p>
                      <a:pPr algn="ctr"/>
                      <a:r>
                        <a:rPr lang="de-DE" sz="1800" b="1" i="1" dirty="0"/>
                        <a:t>D</a:t>
                      </a:r>
                      <a:endParaRPr lang="de-DE" sz="1400" b="0" i="1" dirty="0"/>
                    </a:p>
                  </a:txBody>
                  <a:tcPr marT="45726" marB="45726" anchor="ctr"/>
                </a:tc>
                <a:tc>
                  <a:txBody>
                    <a:bodyPr/>
                    <a:lstStyle/>
                    <a:p>
                      <a:r>
                        <a:rPr lang="de-DE" sz="1800" b="0" dirty="0"/>
                        <a:t>D</a:t>
                      </a:r>
                    </a:p>
                  </a:txBody>
                  <a:tcPr marT="45726" marB="45726" anchor="ctr"/>
                </a:tc>
                <a:tc>
                  <a:txBody>
                    <a:bodyPr/>
                    <a:lstStyle/>
                    <a:p>
                      <a:pPr algn="ctr"/>
                      <a:r>
                        <a:rPr lang="de-DE" sz="1800" b="1" i="1" dirty="0"/>
                        <a:t>D</a:t>
                      </a:r>
                    </a:p>
                  </a:txBody>
                  <a:tcPr marT="45726" marB="45726" anchor="ctr"/>
                </a:tc>
                <a:tc>
                  <a:txBody>
                    <a:bodyPr/>
                    <a:lstStyle/>
                    <a:p>
                      <a:pPr algn="ctr"/>
                      <a:r>
                        <a:rPr lang="de-DE" sz="1800" b="1" i="0" dirty="0"/>
                        <a:t>D</a:t>
                      </a:r>
                    </a:p>
                  </a:txBody>
                  <a:tcPr marT="45726" marB="45726" anchor="ctr"/>
                </a:tc>
                <a:extLst>
                  <a:ext uri="{0D108BD9-81ED-4DB2-BD59-A6C34878D82A}">
                    <a16:rowId xmlns:a16="http://schemas.microsoft.com/office/drawing/2014/main" val="10001"/>
                  </a:ext>
                </a:extLst>
              </a:tr>
              <a:tr h="177357">
                <a:tc>
                  <a:txBody>
                    <a:bodyPr/>
                    <a:lstStyle/>
                    <a:p>
                      <a:pPr algn="ctr"/>
                      <a:r>
                        <a:rPr lang="de-DE" sz="1800" dirty="0"/>
                        <a:t>2</a:t>
                      </a:r>
                    </a:p>
                  </a:txBody>
                  <a:tcPr marT="45726" marB="45726" anchor="ctr" anchorCtr="1"/>
                </a:tc>
                <a:tc>
                  <a:txBody>
                    <a:bodyPr/>
                    <a:lstStyle/>
                    <a:p>
                      <a:r>
                        <a:rPr lang="de-DE" sz="1800" dirty="0"/>
                        <a:t>E</a:t>
                      </a:r>
                    </a:p>
                  </a:txBody>
                  <a:tcPr marT="45726" marB="45726" anchor="ctr"/>
                </a:tc>
                <a:tc>
                  <a:txBody>
                    <a:bodyPr/>
                    <a:lstStyle/>
                    <a:p>
                      <a:pPr algn="ctr"/>
                      <a:r>
                        <a:rPr lang="de-DE" sz="1800" b="1" i="1" dirty="0">
                          <a:solidFill>
                            <a:schemeClr val="tx1"/>
                          </a:solidFill>
                        </a:rPr>
                        <a:t>E</a:t>
                      </a:r>
                    </a:p>
                  </a:txBody>
                  <a:tcPr marT="45726" marB="45726" anchor="ctr"/>
                </a:tc>
                <a:tc>
                  <a:txBody>
                    <a:bodyPr/>
                    <a:lstStyle/>
                    <a:p>
                      <a:r>
                        <a:rPr lang="de-DE" sz="1800" b="0" dirty="0"/>
                        <a:t>E, F, L</a:t>
                      </a:r>
                    </a:p>
                  </a:txBody>
                  <a:tcPr marT="45726" marB="45726" anchor="ctr"/>
                </a:tc>
                <a:tc>
                  <a:txBody>
                    <a:bodyPr/>
                    <a:lstStyle/>
                    <a:p>
                      <a:pPr algn="ctr"/>
                      <a:r>
                        <a:rPr lang="de-DE" sz="1800" b="1" i="1" dirty="0"/>
                        <a:t>E </a:t>
                      </a:r>
                      <a:r>
                        <a:rPr lang="de-DE" sz="1400" b="0" i="1" dirty="0"/>
                        <a:t>(LK)</a:t>
                      </a:r>
                    </a:p>
                  </a:txBody>
                  <a:tcPr marT="45726" marB="45726" anchor="ctr"/>
                </a:tc>
                <a:tc>
                  <a:txBody>
                    <a:bodyPr/>
                    <a:lstStyle/>
                    <a:p>
                      <a:r>
                        <a:rPr lang="de-DE" sz="1800" b="0" dirty="0"/>
                        <a:t>E, F, L</a:t>
                      </a:r>
                    </a:p>
                  </a:txBody>
                  <a:tcPr marT="45726" marB="45726"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de-DE" sz="1800" b="1" i="1" dirty="0"/>
                        <a:t>E </a:t>
                      </a:r>
                      <a:r>
                        <a:rPr lang="de-DE" sz="1400" b="0" i="1" dirty="0"/>
                        <a:t>(LK)</a:t>
                      </a:r>
                      <a:endParaRPr lang="de-DE" sz="1400" b="1" i="1" dirty="0"/>
                    </a:p>
                  </a:txBody>
                  <a:tcPr marT="45726" marB="45726" anchor="ctr"/>
                </a:tc>
                <a:tc>
                  <a:txBody>
                    <a:bodyPr/>
                    <a:lstStyle/>
                    <a:p>
                      <a:pPr algn="ctr"/>
                      <a:r>
                        <a:rPr lang="de-DE" sz="1800" b="1" i="0" dirty="0"/>
                        <a:t>E</a:t>
                      </a:r>
                    </a:p>
                  </a:txBody>
                  <a:tcPr marT="45726" marB="45726"/>
                </a:tc>
                <a:extLst>
                  <a:ext uri="{0D108BD9-81ED-4DB2-BD59-A6C34878D82A}">
                    <a16:rowId xmlns:a16="http://schemas.microsoft.com/office/drawing/2014/main" val="10002"/>
                  </a:ext>
                </a:extLst>
              </a:tr>
              <a:tr h="369086">
                <a:tc>
                  <a:txBody>
                    <a:bodyPr/>
                    <a:lstStyle/>
                    <a:p>
                      <a:pPr algn="ctr"/>
                      <a:r>
                        <a:rPr lang="de-DE" sz="1800" dirty="0"/>
                        <a:t>3</a:t>
                      </a:r>
                    </a:p>
                  </a:txBody>
                  <a:tcPr marT="45726" marB="45726" anchor="ctr" anchorCtr="1"/>
                </a:tc>
                <a:tc>
                  <a:txBody>
                    <a:bodyPr/>
                    <a:lstStyle/>
                    <a:p>
                      <a:r>
                        <a:rPr lang="de-DE" sz="1800" dirty="0"/>
                        <a:t>GE, SW </a:t>
                      </a:r>
                    </a:p>
                  </a:txBody>
                  <a:tcPr marT="45726" marB="45726" anchor="ctr"/>
                </a:tc>
                <a:tc>
                  <a:txBody>
                    <a:bodyPr/>
                    <a:lstStyle/>
                    <a:p>
                      <a:pPr algn="ctr"/>
                      <a:r>
                        <a:rPr lang="de-DE" sz="1800" b="1" i="1" dirty="0">
                          <a:solidFill>
                            <a:schemeClr val="tx1"/>
                          </a:solidFill>
                        </a:rPr>
                        <a:t>GE</a:t>
                      </a:r>
                    </a:p>
                  </a:txBody>
                  <a:tcPr marT="45726" marB="45726" anchor="ctr"/>
                </a:tc>
                <a:tc>
                  <a:txBody>
                    <a:bodyPr/>
                    <a:lstStyle/>
                    <a:p>
                      <a:r>
                        <a:rPr lang="de-DE" sz="1800" b="0" dirty="0"/>
                        <a:t>GE, SW </a:t>
                      </a:r>
                    </a:p>
                  </a:txBody>
                  <a:tcPr marT="45726" marB="45726" anchor="ctr"/>
                </a:tc>
                <a:tc>
                  <a:txBody>
                    <a:bodyPr/>
                    <a:lstStyle/>
                    <a:p>
                      <a:pPr algn="ctr"/>
                      <a:r>
                        <a:rPr lang="de-DE" sz="1800" b="1" i="1" dirty="0"/>
                        <a:t>GE</a:t>
                      </a:r>
                    </a:p>
                  </a:txBody>
                  <a:tcPr marT="45726" marB="45726" anchor="ctr"/>
                </a:tc>
                <a:tc>
                  <a:txBody>
                    <a:bodyPr/>
                    <a:lstStyle/>
                    <a:p>
                      <a:r>
                        <a:rPr lang="de-DE" sz="1800" b="0" dirty="0"/>
                        <a:t>GE, SW </a:t>
                      </a:r>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3"/>
                  </a:ext>
                </a:extLst>
              </a:tr>
              <a:tr h="162579">
                <a:tc>
                  <a:txBody>
                    <a:bodyPr/>
                    <a:lstStyle/>
                    <a:p>
                      <a:pPr algn="ctr"/>
                      <a:r>
                        <a:rPr lang="de-DE" sz="1800" dirty="0"/>
                        <a:t>4</a:t>
                      </a:r>
                    </a:p>
                  </a:txBody>
                  <a:tcPr marT="45726" marB="45726" anchor="ctr" anchorCtr="1"/>
                </a:tc>
                <a:tc>
                  <a:txBody>
                    <a:bodyPr/>
                    <a:lstStyle/>
                    <a:p>
                      <a:r>
                        <a:rPr lang="de-DE" sz="1800" dirty="0"/>
                        <a:t>M</a:t>
                      </a:r>
                    </a:p>
                  </a:txBody>
                  <a:tcPr marT="45726" marB="45726" anchor="ctr"/>
                </a:tc>
                <a:tc>
                  <a:txBody>
                    <a:bodyPr/>
                    <a:lstStyle/>
                    <a:p>
                      <a:pPr algn="ctr"/>
                      <a:r>
                        <a:rPr lang="de-DE" sz="1800" b="1" i="1" dirty="0">
                          <a:solidFill>
                            <a:schemeClr val="tx1"/>
                          </a:solidFill>
                        </a:rPr>
                        <a:t>M</a:t>
                      </a:r>
                    </a:p>
                  </a:txBody>
                  <a:tcPr marT="45726" marB="45726" anchor="ctr"/>
                </a:tc>
                <a:tc>
                  <a:txBody>
                    <a:bodyPr/>
                    <a:lstStyle/>
                    <a:p>
                      <a:r>
                        <a:rPr lang="de-DE" sz="1800" b="0" dirty="0"/>
                        <a:t>M</a:t>
                      </a:r>
                    </a:p>
                  </a:txBody>
                  <a:tcPr marT="45726" marB="45726" anchor="ctr"/>
                </a:tc>
                <a:tc>
                  <a:txBody>
                    <a:bodyPr/>
                    <a:lstStyle/>
                    <a:p>
                      <a:pPr algn="ctr"/>
                      <a:r>
                        <a:rPr lang="de-DE" sz="1800" b="1" i="1" dirty="0"/>
                        <a:t>M</a:t>
                      </a:r>
                    </a:p>
                  </a:txBody>
                  <a:tcPr marT="45726" marB="45726" anchor="ctr"/>
                </a:tc>
                <a:tc>
                  <a:txBody>
                    <a:bodyPr/>
                    <a:lstStyle/>
                    <a:p>
                      <a:r>
                        <a:rPr lang="de-DE" sz="1800" b="0" dirty="0"/>
                        <a:t>M</a:t>
                      </a:r>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4"/>
                  </a:ext>
                </a:extLst>
              </a:tr>
              <a:tr h="369086">
                <a:tc>
                  <a:txBody>
                    <a:bodyPr/>
                    <a:lstStyle/>
                    <a:p>
                      <a:pPr algn="ctr"/>
                      <a:r>
                        <a:rPr lang="de-DE" sz="1800" dirty="0"/>
                        <a:t>5</a:t>
                      </a:r>
                    </a:p>
                  </a:txBody>
                  <a:tcPr marT="45726" marB="45726" anchor="ctr" anchorCtr="1"/>
                </a:tc>
                <a:tc>
                  <a:txBody>
                    <a:bodyPr/>
                    <a:lstStyle/>
                    <a:p>
                      <a:r>
                        <a:rPr lang="de-DE" sz="1800" dirty="0"/>
                        <a:t>BI, CH, PH</a:t>
                      </a:r>
                    </a:p>
                  </a:txBody>
                  <a:tcPr marT="45726" marB="45726" anchor="ctr"/>
                </a:tc>
                <a:tc>
                  <a:txBody>
                    <a:bodyPr/>
                    <a:lstStyle/>
                    <a:p>
                      <a:pPr algn="ctr"/>
                      <a:r>
                        <a:rPr lang="de-DE" sz="1800" b="1" i="1" dirty="0">
                          <a:solidFill>
                            <a:schemeClr val="tx1"/>
                          </a:solidFill>
                        </a:rPr>
                        <a:t>BI</a:t>
                      </a:r>
                    </a:p>
                  </a:txBody>
                  <a:tcPr marT="45726" marB="45726" anchor="ctr"/>
                </a:tc>
                <a:tc>
                  <a:txBody>
                    <a:bodyPr/>
                    <a:lstStyle/>
                    <a:p>
                      <a:r>
                        <a:rPr lang="de-DE" sz="1800" b="0" dirty="0"/>
                        <a:t>BI, CH, PH</a:t>
                      </a:r>
                    </a:p>
                  </a:txBody>
                  <a:tcPr marT="45726" marB="45726" anchor="ctr"/>
                </a:tc>
                <a:tc>
                  <a:txBody>
                    <a:bodyPr/>
                    <a:lstStyle/>
                    <a:p>
                      <a:pPr algn="ctr"/>
                      <a:r>
                        <a:rPr lang="de-DE" sz="1800" b="1" i="1" dirty="0"/>
                        <a:t>BI</a:t>
                      </a:r>
                      <a:r>
                        <a:rPr lang="de-DE" sz="1600" b="0" i="1" dirty="0"/>
                        <a:t>(LK)</a:t>
                      </a:r>
                      <a:endParaRPr lang="de-DE" sz="1600" b="1" i="1" dirty="0"/>
                    </a:p>
                  </a:txBody>
                  <a:tcPr marT="45726" marB="45726" anchor="ctr"/>
                </a:tc>
                <a:tc>
                  <a:txBody>
                    <a:bodyPr/>
                    <a:lstStyle/>
                    <a:p>
                      <a:r>
                        <a:rPr lang="de-DE" sz="1800" b="0" dirty="0"/>
                        <a:t>BI, CH, PH</a:t>
                      </a:r>
                    </a:p>
                  </a:txBody>
                  <a:tcPr marT="45726" marB="45726" anchor="ctr"/>
                </a:tc>
                <a:tc>
                  <a:txBody>
                    <a:bodyPr/>
                    <a:lstStyle/>
                    <a:p>
                      <a:pPr algn="ctr"/>
                      <a:r>
                        <a:rPr lang="de-DE" sz="1800" b="1" i="1" dirty="0"/>
                        <a:t>BI</a:t>
                      </a:r>
                      <a:r>
                        <a:rPr lang="de-DE" sz="1400" b="0" i="1" dirty="0"/>
                        <a:t>(LK)</a:t>
                      </a:r>
                      <a:endParaRPr lang="de-DE" sz="1400" b="1" i="1" dirty="0"/>
                    </a:p>
                  </a:txBody>
                  <a:tcPr marT="45726" marB="45726" anchor="ctr"/>
                </a:tc>
                <a:tc>
                  <a:txBody>
                    <a:bodyPr/>
                    <a:lstStyle/>
                    <a:p>
                      <a:pPr algn="ctr"/>
                      <a:r>
                        <a:rPr lang="de-DE" sz="1800" b="1" i="0" dirty="0"/>
                        <a:t>BI</a:t>
                      </a:r>
                    </a:p>
                  </a:txBody>
                  <a:tcPr marT="45726" marB="45726"/>
                </a:tc>
                <a:extLst>
                  <a:ext uri="{0D108BD9-81ED-4DB2-BD59-A6C34878D82A}">
                    <a16:rowId xmlns:a16="http://schemas.microsoft.com/office/drawing/2014/main" val="10005"/>
                  </a:ext>
                </a:extLst>
              </a:tr>
              <a:tr h="147801">
                <a:tc>
                  <a:txBody>
                    <a:bodyPr/>
                    <a:lstStyle/>
                    <a:p>
                      <a:pPr algn="ctr"/>
                      <a:r>
                        <a:rPr lang="de-DE" sz="1800" dirty="0"/>
                        <a:t>6</a:t>
                      </a:r>
                    </a:p>
                  </a:txBody>
                  <a:tcPr marT="45726" marB="45726" anchor="ctr" anchorCtr="1"/>
                </a:tc>
                <a:tc>
                  <a:txBody>
                    <a:bodyPr/>
                    <a:lstStyle/>
                    <a:p>
                      <a:r>
                        <a:rPr lang="de-DE" sz="1800" dirty="0"/>
                        <a:t>SP</a:t>
                      </a:r>
                    </a:p>
                  </a:txBody>
                  <a:tcPr marT="45726" marB="45726" anchor="ctr"/>
                </a:tc>
                <a:tc>
                  <a:txBody>
                    <a:bodyPr/>
                    <a:lstStyle/>
                    <a:p>
                      <a:pPr algn="ctr"/>
                      <a:r>
                        <a:rPr lang="de-DE" sz="1800" b="1" i="1" dirty="0">
                          <a:solidFill>
                            <a:schemeClr val="tx1"/>
                          </a:solidFill>
                        </a:rPr>
                        <a:t>SP</a:t>
                      </a:r>
                    </a:p>
                  </a:txBody>
                  <a:tcPr marT="45726" marB="45726" anchor="ctr"/>
                </a:tc>
                <a:tc>
                  <a:txBody>
                    <a:bodyPr/>
                    <a:lstStyle/>
                    <a:p>
                      <a:r>
                        <a:rPr lang="de-DE" sz="1800" dirty="0"/>
                        <a:t>SP</a:t>
                      </a:r>
                    </a:p>
                  </a:txBody>
                  <a:tcPr marT="45726" marB="45726" anchor="ctr"/>
                </a:tc>
                <a:tc>
                  <a:txBody>
                    <a:bodyPr/>
                    <a:lstStyle/>
                    <a:p>
                      <a:pPr algn="ctr"/>
                      <a:r>
                        <a:rPr lang="de-DE" sz="1800" b="1" i="1" dirty="0"/>
                        <a:t>SP</a:t>
                      </a:r>
                    </a:p>
                  </a:txBody>
                  <a:tcPr marT="45726" marB="45726" anchor="ctr"/>
                </a:tc>
                <a:tc>
                  <a:txBody>
                    <a:bodyPr/>
                    <a:lstStyle/>
                    <a:p>
                      <a:r>
                        <a:rPr lang="de-DE" sz="1800" dirty="0"/>
                        <a:t>SP</a:t>
                      </a:r>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6"/>
                  </a:ext>
                </a:extLst>
              </a:tr>
              <a:tr h="286085">
                <a:tc>
                  <a:txBody>
                    <a:bodyPr/>
                    <a:lstStyle/>
                    <a:p>
                      <a:pPr algn="ctr"/>
                      <a:r>
                        <a:rPr lang="de-DE" sz="1800" dirty="0"/>
                        <a:t>7</a:t>
                      </a:r>
                    </a:p>
                  </a:txBody>
                  <a:tcPr marT="45726" marB="45726" anchor="ctr" anchorCtr="1"/>
                </a:tc>
                <a:tc>
                  <a:txBody>
                    <a:bodyPr/>
                    <a:lstStyle/>
                    <a:p>
                      <a:r>
                        <a:rPr lang="de-DE" sz="1800" dirty="0"/>
                        <a:t>F, L, S; </a:t>
                      </a:r>
                    </a:p>
                    <a:p>
                      <a:r>
                        <a:rPr lang="de-DE" sz="1800" dirty="0"/>
                        <a:t>BI,</a:t>
                      </a:r>
                      <a:r>
                        <a:rPr lang="de-DE" sz="1800" baseline="0" dirty="0"/>
                        <a:t> CH, PH, IF</a:t>
                      </a:r>
                      <a:endParaRPr lang="de-DE" sz="1800" dirty="0"/>
                    </a:p>
                  </a:txBody>
                  <a:tcPr marT="45726" marB="45726" anchor="ctr"/>
                </a:tc>
                <a:tc>
                  <a:txBody>
                    <a:bodyPr/>
                    <a:lstStyle/>
                    <a:p>
                      <a:pPr algn="ctr"/>
                      <a:r>
                        <a:rPr lang="de-DE" sz="1800" b="1" i="1" dirty="0">
                          <a:solidFill>
                            <a:schemeClr val="tx1"/>
                          </a:solidFill>
                        </a:rPr>
                        <a:t>S</a:t>
                      </a:r>
                    </a:p>
                  </a:txBody>
                  <a:tcPr marT="45726" marB="45726" anchor="ctr"/>
                </a:tc>
                <a:tc>
                  <a:txBody>
                    <a:bodyPr/>
                    <a:lstStyle/>
                    <a:p>
                      <a:r>
                        <a:rPr lang="de-DE" sz="1800" dirty="0"/>
                        <a:t>F, L, S; </a:t>
                      </a:r>
                    </a:p>
                    <a:p>
                      <a:r>
                        <a:rPr lang="de-DE" sz="1800" dirty="0"/>
                        <a:t>BI,</a:t>
                      </a:r>
                      <a:r>
                        <a:rPr lang="de-DE" sz="1800" baseline="0" dirty="0"/>
                        <a:t> CH, PH, IF</a:t>
                      </a:r>
                      <a:endParaRPr lang="de-DE" sz="1800" dirty="0"/>
                    </a:p>
                  </a:txBody>
                  <a:tcPr marT="45726" marB="45726" anchor="ctr"/>
                </a:tc>
                <a:tc>
                  <a:txBody>
                    <a:bodyPr/>
                    <a:lstStyle/>
                    <a:p>
                      <a:pPr algn="ctr"/>
                      <a:r>
                        <a:rPr lang="de-DE" sz="1800" b="1" i="1" dirty="0"/>
                        <a:t>S</a:t>
                      </a:r>
                    </a:p>
                  </a:txBody>
                  <a:tcPr marT="45726" marB="45726" anchor="ctr"/>
                </a:tc>
                <a:tc>
                  <a:txBody>
                    <a:bodyPr/>
                    <a:lstStyle/>
                    <a:p>
                      <a:r>
                        <a:rPr lang="de-DE" sz="1800" dirty="0"/>
                        <a:t>F, L, S; </a:t>
                      </a:r>
                    </a:p>
                    <a:p>
                      <a:r>
                        <a:rPr lang="de-DE" sz="1800" dirty="0"/>
                        <a:t>BI,</a:t>
                      </a:r>
                      <a:r>
                        <a:rPr lang="de-DE" sz="1800" baseline="0" dirty="0"/>
                        <a:t> CH, PH, IF</a:t>
                      </a:r>
                      <a:endParaRPr lang="de-DE" sz="1800" dirty="0"/>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7"/>
                  </a:ext>
                </a:extLst>
              </a:tr>
              <a:tr h="150049">
                <a:tc>
                  <a:txBody>
                    <a:bodyPr/>
                    <a:lstStyle/>
                    <a:p>
                      <a:pPr algn="ctr"/>
                      <a:r>
                        <a:rPr lang="de-DE" sz="1800" dirty="0"/>
                        <a:t>8</a:t>
                      </a:r>
                    </a:p>
                  </a:txBody>
                  <a:tcPr marT="45726" marB="45726" anchor="ctr" anchorCtr="1"/>
                </a:tc>
                <a:tc>
                  <a:txBody>
                    <a:bodyPr/>
                    <a:lstStyle/>
                    <a:p>
                      <a:r>
                        <a:rPr lang="de-DE" sz="1800" dirty="0"/>
                        <a:t>KU, MU</a:t>
                      </a:r>
                    </a:p>
                  </a:txBody>
                  <a:tcPr marT="45726" marB="45726" anchor="ctr"/>
                </a:tc>
                <a:tc>
                  <a:txBody>
                    <a:bodyPr/>
                    <a:lstStyle/>
                    <a:p>
                      <a:pPr algn="ctr"/>
                      <a:r>
                        <a:rPr lang="de-DE" sz="1800" b="1" i="1" dirty="0">
                          <a:solidFill>
                            <a:schemeClr val="tx1"/>
                          </a:solidFill>
                        </a:rPr>
                        <a:t>KU</a:t>
                      </a:r>
                    </a:p>
                  </a:txBody>
                  <a:tcPr marT="45726" marB="45726" anchor="ctr"/>
                </a:tc>
                <a:tc>
                  <a:txBody>
                    <a:bodyPr/>
                    <a:lstStyle/>
                    <a:p>
                      <a:r>
                        <a:rPr lang="de-DE" sz="1800" dirty="0"/>
                        <a:t>KU, MU, LIT</a:t>
                      </a:r>
                    </a:p>
                  </a:txBody>
                  <a:tcPr marT="45726" marB="45726" anchor="ctr"/>
                </a:tc>
                <a:tc>
                  <a:txBody>
                    <a:bodyPr/>
                    <a:lstStyle/>
                    <a:p>
                      <a:pPr algn="ctr"/>
                      <a:r>
                        <a:rPr lang="de-DE" sz="1800" b="1" i="1" dirty="0"/>
                        <a:t>KU</a:t>
                      </a:r>
                    </a:p>
                  </a:txBody>
                  <a:tcPr marT="45726" marB="45726" anchor="ctr"/>
                </a:tc>
                <a:tc rowSpan="4">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KU, MU;  </a:t>
                      </a:r>
                    </a:p>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ER, KR (PL*);        1. Wahlfach;</a:t>
                      </a:r>
                    </a:p>
                    <a:p>
                      <a:r>
                        <a:rPr lang="de-DE" sz="1600" dirty="0" err="1"/>
                        <a:t>GeZ</a:t>
                      </a:r>
                      <a:r>
                        <a:rPr lang="de-DE" sz="1600" dirty="0"/>
                        <a:t>, </a:t>
                      </a:r>
                      <a:r>
                        <a:rPr lang="de-DE" sz="1600" dirty="0" err="1"/>
                        <a:t>SwZ</a:t>
                      </a:r>
                      <a:endParaRPr lang="de-DE" sz="1600" dirty="0"/>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8"/>
                  </a:ext>
                </a:extLst>
              </a:tr>
              <a:tr h="288333">
                <a:tc rowSpan="2">
                  <a:txBody>
                    <a:bodyPr/>
                    <a:lstStyle/>
                    <a:p>
                      <a:pPr algn="ctr"/>
                      <a:r>
                        <a:rPr lang="de-DE" sz="1800" dirty="0"/>
                        <a:t>9</a:t>
                      </a:r>
                    </a:p>
                  </a:txBody>
                  <a:tcPr marT="45726" marB="45726" anchor="ctr"/>
                </a:tc>
                <a:tc rowSpan="2">
                  <a:txBody>
                    <a:bodyPr/>
                    <a:lstStyle/>
                    <a:p>
                      <a:r>
                        <a:rPr lang="de-DE" sz="1800" dirty="0"/>
                        <a:t>ER,</a:t>
                      </a:r>
                      <a:r>
                        <a:rPr lang="de-DE" sz="1800" baseline="0" dirty="0"/>
                        <a:t> KR (PL*)</a:t>
                      </a:r>
                      <a:endParaRPr lang="de-DE" sz="1800" dirty="0"/>
                    </a:p>
                  </a:txBody>
                  <a:tcPr marT="45726" marB="45726" anchor="ctr"/>
                </a:tc>
                <a:tc rowSpan="2">
                  <a:txBody>
                    <a:bodyPr/>
                    <a:lstStyle/>
                    <a:p>
                      <a:pPr algn="ctr"/>
                      <a:r>
                        <a:rPr lang="de-DE" sz="1800" b="1" i="1" dirty="0">
                          <a:solidFill>
                            <a:schemeClr val="tx1"/>
                          </a:solidFill>
                        </a:rPr>
                        <a:t>ER</a:t>
                      </a:r>
                    </a:p>
                  </a:txBody>
                  <a:tcPr marT="45726" marB="45726" anchor="ctr"/>
                </a:tc>
                <a:tc rowSpan="2">
                  <a:txBody>
                    <a:bodyPr/>
                    <a:lstStyle/>
                    <a:p>
                      <a:r>
                        <a:rPr lang="de-DE" sz="1800" dirty="0"/>
                        <a:t>ER,</a:t>
                      </a:r>
                      <a:r>
                        <a:rPr lang="de-DE" sz="1800" baseline="0" dirty="0"/>
                        <a:t> KR (PL*)</a:t>
                      </a:r>
                      <a:endParaRPr lang="de-DE" sz="1800" dirty="0"/>
                    </a:p>
                  </a:txBody>
                  <a:tcPr marT="45726" marB="45726" anchor="ctr"/>
                </a:tc>
                <a:tc rowSpan="2">
                  <a:txBody>
                    <a:bodyPr/>
                    <a:lstStyle/>
                    <a:p>
                      <a:pPr algn="ctr"/>
                      <a:r>
                        <a:rPr lang="de-DE" sz="1800" b="1" i="1" dirty="0"/>
                        <a:t>ER</a:t>
                      </a:r>
                    </a:p>
                  </a:txBody>
                  <a:tcPr marT="45726" marB="45726" anchor="ctr"/>
                </a:tc>
                <a:tc vMerge="1">
                  <a:txBody>
                    <a:bodyPr/>
                    <a:lstStyle/>
                    <a:p>
                      <a:endParaRPr lang="de-DE"/>
                    </a:p>
                  </a:txBody>
                  <a:tcPr/>
                </a:tc>
                <a:tc>
                  <a:txBody>
                    <a:bodyPr/>
                    <a:lstStyle/>
                    <a:p>
                      <a:pPr algn="ctr"/>
                      <a:endParaRPr lang="de-DE" sz="1800" b="1" i="1" dirty="0"/>
                    </a:p>
                  </a:txBody>
                  <a:tcPr marT="45726" marB="45726" anchor="ctr"/>
                </a:tc>
                <a:tc>
                  <a:txBody>
                    <a:bodyPr/>
                    <a:lstStyle/>
                    <a:p>
                      <a:endParaRPr lang="de-DE" dirty="0"/>
                    </a:p>
                  </a:txBody>
                  <a:tcPr marT="45726" marB="45726" anchor="ctr"/>
                </a:tc>
                <a:extLst>
                  <a:ext uri="{0D108BD9-81ED-4DB2-BD59-A6C34878D82A}">
                    <a16:rowId xmlns:a16="http://schemas.microsoft.com/office/drawing/2014/main" val="10009"/>
                  </a:ext>
                </a:extLst>
              </a:tr>
              <a:tr h="0">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rowSpan="2">
                  <a:txBody>
                    <a:bodyPr/>
                    <a:lstStyle/>
                    <a:p>
                      <a:pPr algn="ctr"/>
                      <a:r>
                        <a:rPr lang="de-DE" sz="1800" b="1" i="1" dirty="0"/>
                        <a:t>GG</a:t>
                      </a:r>
                    </a:p>
                  </a:txBody>
                  <a:tcPr marT="45726" marB="45726" anchor="ctr"/>
                </a:tc>
                <a:tc rowSpan="2">
                  <a:txBody>
                    <a:bodyPr/>
                    <a:lstStyle/>
                    <a:p>
                      <a:pPr algn="ctr"/>
                      <a:r>
                        <a:rPr lang="de-DE" sz="1800" b="1" i="0" dirty="0"/>
                        <a:t>GG</a:t>
                      </a:r>
                    </a:p>
                  </a:txBody>
                  <a:tcPr marT="45726" marB="45726" anchor="ctr">
                    <a:solidFill>
                      <a:srgbClr val="E9EDF4"/>
                    </a:solidFill>
                  </a:tcPr>
                </a:tc>
                <a:extLst>
                  <a:ext uri="{0D108BD9-81ED-4DB2-BD59-A6C34878D82A}">
                    <a16:rowId xmlns:a16="http://schemas.microsoft.com/office/drawing/2014/main" val="10010"/>
                  </a:ext>
                </a:extLst>
              </a:tr>
              <a:tr h="498625">
                <a:tc>
                  <a:txBody>
                    <a:bodyPr/>
                    <a:lstStyle/>
                    <a:p>
                      <a:pPr algn="ctr"/>
                      <a:r>
                        <a:rPr lang="de-DE" sz="1800" dirty="0"/>
                        <a:t>10</a:t>
                      </a:r>
                    </a:p>
                  </a:txBody>
                  <a:tcPr marT="45726" marB="45726" anchor="ctr" anchorCtr="1">
                    <a:solidFill>
                      <a:srgbClr val="E9EDF4"/>
                    </a:solidFill>
                  </a:tcPr>
                </a:tc>
                <a:tc>
                  <a:txBody>
                    <a:bodyPr/>
                    <a:lstStyle/>
                    <a:p>
                      <a:pPr marL="342900" marR="0" indent="-342900" algn="l" defTabSz="914400" rtl="0" eaLnBrk="1" fontAlgn="auto" latinLnBrk="0" hangingPunct="1">
                        <a:lnSpc>
                          <a:spcPct val="100000"/>
                        </a:lnSpc>
                        <a:spcBef>
                          <a:spcPts val="0"/>
                        </a:spcBef>
                        <a:spcAft>
                          <a:spcPts val="0"/>
                        </a:spcAft>
                        <a:buClrTx/>
                        <a:buSzTx/>
                        <a:buFontTx/>
                        <a:buAutoNum type="arabicPeriod"/>
                        <a:tabLst/>
                        <a:defRPr/>
                      </a:pPr>
                      <a:r>
                        <a:rPr lang="de-DE" sz="1800" b="0" dirty="0"/>
                        <a:t>Wahlfach</a:t>
                      </a:r>
                    </a:p>
                  </a:txBody>
                  <a:tcPr marT="45726" marB="45726" anchor="ctr">
                    <a:solidFill>
                      <a:srgbClr val="E9EDF4"/>
                    </a:solidFill>
                  </a:tcPr>
                </a:tc>
                <a:tc>
                  <a:txBody>
                    <a:bodyPr/>
                    <a:lstStyle/>
                    <a:p>
                      <a:pPr algn="ctr"/>
                      <a:r>
                        <a:rPr lang="de-DE" sz="1800" b="1" i="1" dirty="0">
                          <a:solidFill>
                            <a:schemeClr val="tx1"/>
                          </a:solidFill>
                        </a:rPr>
                        <a:t>GG</a:t>
                      </a:r>
                    </a:p>
                  </a:txBody>
                  <a:tcPr marT="45726" marB="45726" anchor="ctr">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endParaRPr lang="de-DE" sz="1800" dirty="0"/>
                    </a:p>
                  </a:txBody>
                  <a:tcPr marT="45726" marB="45726" anchor="ctr">
                    <a:solidFill>
                      <a:srgbClr val="E9EDF4"/>
                    </a:solidFill>
                  </a:tcPr>
                </a:tc>
                <a:tc>
                  <a:txBody>
                    <a:bodyPr/>
                    <a:lstStyle/>
                    <a:p>
                      <a:pPr algn="ctr"/>
                      <a:r>
                        <a:rPr lang="de-DE" sz="1800" b="1" i="1" dirty="0"/>
                        <a:t>GG</a:t>
                      </a:r>
                    </a:p>
                  </a:txBody>
                  <a:tcPr marT="45726" marB="45726" anchor="ctr">
                    <a:solidFill>
                      <a:srgbClr val="E9EDF4"/>
                    </a:solidFill>
                  </a:tcPr>
                </a:tc>
                <a:tc vMerge="1">
                  <a:txBody>
                    <a:bodyPr/>
                    <a:lstStyle/>
                    <a:p>
                      <a:endParaRPr lang="de-DE"/>
                    </a:p>
                  </a:txBody>
                  <a:tcPr/>
                </a:tc>
                <a:tc vMerge="1">
                  <a:txBody>
                    <a:bodyPr/>
                    <a:lstStyle/>
                    <a:p>
                      <a:endParaRPr lang="de-DE"/>
                    </a:p>
                  </a:txBody>
                  <a:tcPr/>
                </a:tc>
                <a:tc vMerge="1">
                  <a:txBody>
                    <a:bodyPr/>
                    <a:lstStyle/>
                    <a:p>
                      <a:endParaRPr lang="de-DE"/>
                    </a:p>
                  </a:txBody>
                  <a:tcPr/>
                </a:tc>
                <a:extLst>
                  <a:ext uri="{0D108BD9-81ED-4DB2-BD59-A6C34878D82A}">
                    <a16:rowId xmlns:a16="http://schemas.microsoft.com/office/drawing/2014/main" val="10011"/>
                  </a:ext>
                </a:extLst>
              </a:tr>
              <a:tr h="374213">
                <a:tc>
                  <a:txBody>
                    <a:bodyPr/>
                    <a:lstStyle/>
                    <a:p>
                      <a:pPr algn="ctr"/>
                      <a:r>
                        <a:rPr lang="de-DE" sz="1800" dirty="0"/>
                        <a:t>11</a:t>
                      </a:r>
                    </a:p>
                  </a:txBody>
                  <a:tcPr marT="45726" marB="45726" anchor="ctr" anchorCtr="1">
                    <a:solidFill>
                      <a:srgbClr val="D0D8E8"/>
                    </a:solidFill>
                  </a:tcPr>
                </a:tc>
                <a:tc>
                  <a:txBody>
                    <a:bodyPr/>
                    <a:lstStyle/>
                    <a:p>
                      <a:r>
                        <a:rPr lang="de-DE" sz="1800" dirty="0"/>
                        <a:t>2. Wahlfach</a:t>
                      </a:r>
                    </a:p>
                  </a:txBody>
                  <a:tcPr marT="45726" marB="45726" anchor="ctr">
                    <a:solidFill>
                      <a:srgbClr val="D0D8E8"/>
                    </a:solidFill>
                  </a:tcPr>
                </a:tc>
                <a:tc>
                  <a:txBody>
                    <a:bodyPr/>
                    <a:lstStyle/>
                    <a:p>
                      <a:pPr algn="ctr"/>
                      <a:r>
                        <a:rPr lang="de-DE" sz="1800" b="1" i="1" dirty="0">
                          <a:solidFill>
                            <a:schemeClr val="tx1"/>
                          </a:solidFill>
                        </a:rPr>
                        <a:t>L</a:t>
                      </a:r>
                    </a:p>
                  </a:txBody>
                  <a:tcPr marT="45726" marB="45726" anchor="ctr">
                    <a:solidFill>
                      <a:srgbClr val="D0D8E8"/>
                    </a:solidFill>
                  </a:tcPr>
                </a:tc>
                <a:tc>
                  <a:txBody>
                    <a:bodyPr/>
                    <a:lstStyle/>
                    <a:p>
                      <a:endParaRPr lang="de-DE" sz="1800" dirty="0"/>
                    </a:p>
                  </a:txBody>
                  <a:tcPr marT="45726" marB="45726" anchor="ctr">
                    <a:solidFill>
                      <a:srgbClr val="D0D8E8"/>
                    </a:solidFill>
                  </a:tcPr>
                </a:tc>
                <a:tc>
                  <a:txBody>
                    <a:bodyPr/>
                    <a:lstStyle/>
                    <a:p>
                      <a:pPr algn="ctr"/>
                      <a:endParaRPr lang="de-DE" sz="1800" dirty="0"/>
                    </a:p>
                  </a:txBody>
                  <a:tcPr marT="45726" marB="45726" anchor="ctr">
                    <a:solidFill>
                      <a:srgbClr val="D0D8E8"/>
                    </a:solidFill>
                  </a:tcPr>
                </a:tc>
                <a:tc>
                  <a:txBody>
                    <a:bodyPr/>
                    <a:lstStyle/>
                    <a:p>
                      <a:endParaRPr lang="de-DE" sz="1800" dirty="0"/>
                    </a:p>
                  </a:txBody>
                  <a:tcPr marT="45726" marB="45726" anchor="ctr">
                    <a:solidFill>
                      <a:srgbClr val="D0D8E8"/>
                    </a:solidFill>
                  </a:tcPr>
                </a:tc>
                <a:tc>
                  <a:txBody>
                    <a:bodyPr/>
                    <a:lstStyle/>
                    <a:p>
                      <a:pPr algn="ctr"/>
                      <a:endParaRPr lang="de-DE" sz="1800" dirty="0"/>
                    </a:p>
                  </a:txBody>
                  <a:tcPr marT="45726" marB="45726" anchor="ctr">
                    <a:solidFill>
                      <a:srgbClr val="D0D8E8"/>
                    </a:solidFill>
                  </a:tcPr>
                </a:tc>
                <a:tc>
                  <a:txBody>
                    <a:bodyPr/>
                    <a:lstStyle/>
                    <a:p>
                      <a:endParaRPr lang="de-DE" sz="1800" dirty="0"/>
                    </a:p>
                  </a:txBody>
                  <a:tcPr marT="45726" marB="45726">
                    <a:solidFill>
                      <a:srgbClr val="D0D8E8"/>
                    </a:solidFill>
                  </a:tcPr>
                </a:tc>
                <a:extLst>
                  <a:ext uri="{0D108BD9-81ED-4DB2-BD59-A6C34878D82A}">
                    <a16:rowId xmlns:a16="http://schemas.microsoft.com/office/drawing/2014/main" val="10012"/>
                  </a:ext>
                </a:extLst>
              </a:tr>
              <a:tr h="0">
                <a:tc>
                  <a:txBody>
                    <a:bodyPr/>
                    <a:lstStyle/>
                    <a:p>
                      <a:pPr algn="ctr"/>
                      <a:endParaRPr lang="de-DE" sz="1800" dirty="0"/>
                    </a:p>
                  </a:txBody>
                  <a:tcPr marT="45726" marB="45726" anchor="ctr" anchorCtr="1">
                    <a:solidFill>
                      <a:srgbClr val="E9EDF4"/>
                    </a:solidFill>
                  </a:tcPr>
                </a:tc>
                <a:tc>
                  <a:txBody>
                    <a:bodyPr/>
                    <a:lstStyle/>
                    <a:p>
                      <a:r>
                        <a:rPr lang="de-DE" sz="1800" dirty="0"/>
                        <a:t>EV, MV, FV</a:t>
                      </a:r>
                    </a:p>
                  </a:txBody>
                  <a:tcPr marT="45726" marB="45726" anchor="ctr">
                    <a:solidFill>
                      <a:srgbClr val="E9EDF4"/>
                    </a:solidFill>
                  </a:tcPr>
                </a:tc>
                <a:tc>
                  <a:txBody>
                    <a:bodyPr/>
                    <a:lstStyle/>
                    <a:p>
                      <a:pPr algn="ctr"/>
                      <a:endParaRPr lang="de-DE" sz="1800" i="1" dirty="0"/>
                    </a:p>
                  </a:txBody>
                  <a:tcPr marT="45726" marB="45726" anchor="ctr">
                    <a:solidFill>
                      <a:srgbClr val="E9EDF4"/>
                    </a:solidFill>
                  </a:tcPr>
                </a:tc>
                <a:tc>
                  <a:txBody>
                    <a:bodyPr/>
                    <a:lstStyle/>
                    <a:p>
                      <a:endParaRPr lang="de-DE" sz="1800" dirty="0"/>
                    </a:p>
                  </a:txBody>
                  <a:tcPr marT="45726" marB="45726" anchor="ctr">
                    <a:solidFill>
                      <a:srgbClr val="E9EDF4"/>
                    </a:solidFill>
                  </a:tcPr>
                </a:tc>
                <a:tc>
                  <a:txBody>
                    <a:bodyPr/>
                    <a:lstStyle/>
                    <a:p>
                      <a:pPr algn="ctr"/>
                      <a:endParaRPr lang="de-DE" sz="1800" dirty="0"/>
                    </a:p>
                  </a:txBody>
                  <a:tcPr marT="45726" marB="45726" anchor="ctr">
                    <a:solidFill>
                      <a:srgbClr val="E9EDF4"/>
                    </a:solidFill>
                  </a:tcPr>
                </a:tc>
                <a:tc>
                  <a:txBody>
                    <a:bodyPr/>
                    <a:lstStyle/>
                    <a:p>
                      <a:endParaRPr lang="de-DE" sz="1800" dirty="0"/>
                    </a:p>
                  </a:txBody>
                  <a:tcPr marT="45726" marB="45726" anchor="ctr">
                    <a:solidFill>
                      <a:srgbClr val="E9EDF4"/>
                    </a:solidFill>
                  </a:tcPr>
                </a:tc>
                <a:tc>
                  <a:txBody>
                    <a:bodyPr/>
                    <a:lstStyle/>
                    <a:p>
                      <a:pPr algn="ctr"/>
                      <a:endParaRPr lang="de-DE" sz="1800" dirty="0"/>
                    </a:p>
                  </a:txBody>
                  <a:tcPr marT="45726" marB="45726" anchor="ctr">
                    <a:solidFill>
                      <a:srgbClr val="E9EDF4"/>
                    </a:solidFill>
                  </a:tcPr>
                </a:tc>
                <a:tc>
                  <a:txBody>
                    <a:bodyPr/>
                    <a:lstStyle/>
                    <a:p>
                      <a:endParaRPr lang="de-DE" sz="1800" dirty="0"/>
                    </a:p>
                  </a:txBody>
                  <a:tcPr marT="45726" marB="45726">
                    <a:solidFill>
                      <a:srgbClr val="E9EDF4"/>
                    </a:solidFill>
                  </a:tcPr>
                </a:tc>
                <a:extLst>
                  <a:ext uri="{0D108BD9-81ED-4DB2-BD59-A6C34878D82A}">
                    <a16:rowId xmlns:a16="http://schemas.microsoft.com/office/drawing/2014/main" val="10013"/>
                  </a:ext>
                </a:extLst>
              </a:tr>
              <a:tr h="369086">
                <a:tc>
                  <a:txBody>
                    <a:bodyPr/>
                    <a:lstStyle/>
                    <a:p>
                      <a:pPr algn="ctr"/>
                      <a:endParaRPr lang="de-DE" sz="1800" dirty="0"/>
                    </a:p>
                  </a:txBody>
                  <a:tcPr marT="45726" marB="45726" anchor="ctr" anchorCtr="1">
                    <a:solidFill>
                      <a:srgbClr val="E9EDF4"/>
                    </a:solidFill>
                  </a:tcPr>
                </a:tc>
                <a:tc>
                  <a:txBody>
                    <a:bodyPr/>
                    <a:lstStyle/>
                    <a:p>
                      <a:r>
                        <a:rPr lang="de-DE" sz="1200" dirty="0"/>
                        <a:t>*als Ersatzfach</a:t>
                      </a:r>
                    </a:p>
                  </a:txBody>
                  <a:tcPr marT="45726" marB="45726" anchor="ctr">
                    <a:solidFill>
                      <a:srgbClr val="E9EDF4"/>
                    </a:solidFill>
                  </a:tcPr>
                </a:tc>
                <a:tc gridSpan="6">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de-DE" sz="1800" b="0" dirty="0"/>
                        <a:t>Wahlfächer: GE,</a:t>
                      </a:r>
                      <a:r>
                        <a:rPr lang="de-DE" sz="1800" b="0" baseline="0" dirty="0"/>
                        <a:t> SW, GG, PL; F, L, S; BI, CH, PH, IF; KU, MU</a:t>
                      </a:r>
                      <a:endParaRPr lang="de-DE" sz="1800" b="0" dirty="0"/>
                    </a:p>
                  </a:txBody>
                  <a:tcPr marT="45726" marB="45726" anchor="ctr">
                    <a:solidFill>
                      <a:srgbClr val="E9EDF4"/>
                    </a:solidFill>
                  </a:tcPr>
                </a:tc>
                <a:tc hMerge="1">
                  <a:txBody>
                    <a:bodyPr/>
                    <a:lstStyle/>
                    <a:p>
                      <a:endParaRPr lang="de-DE" sz="1800" dirty="0"/>
                    </a:p>
                  </a:txBody>
                  <a:tcPr marT="45726" marB="45726" anchor="ctr">
                    <a:solidFill>
                      <a:srgbClr val="E9EDF4"/>
                    </a:solidFill>
                  </a:tcPr>
                </a:tc>
                <a:tc hMerge="1">
                  <a:txBody>
                    <a:bodyPr/>
                    <a:lstStyle/>
                    <a:p>
                      <a:pPr algn="ctr"/>
                      <a:endParaRPr lang="de-DE" sz="1800" dirty="0"/>
                    </a:p>
                  </a:txBody>
                  <a:tcPr marT="45726" marB="45726" anchor="ctr">
                    <a:solidFill>
                      <a:srgbClr val="E9EDF4"/>
                    </a:solidFill>
                  </a:tcPr>
                </a:tc>
                <a:tc hMerge="1">
                  <a:txBody>
                    <a:bodyPr/>
                    <a:lstStyle/>
                    <a:p>
                      <a:endParaRPr lang="de-DE" sz="1800" dirty="0"/>
                    </a:p>
                  </a:txBody>
                  <a:tcPr marT="45726" marB="45726" anchor="ctr">
                    <a:solidFill>
                      <a:srgbClr val="E9EDF4"/>
                    </a:solidFill>
                  </a:tcPr>
                </a:tc>
                <a:tc hMerge="1">
                  <a:txBody>
                    <a:bodyPr/>
                    <a:lstStyle/>
                    <a:p>
                      <a:pPr algn="ctr"/>
                      <a:endParaRPr lang="de-DE" sz="1800" dirty="0"/>
                    </a:p>
                  </a:txBody>
                  <a:tcPr marT="45726" marB="45726" anchor="ctr">
                    <a:solidFill>
                      <a:srgbClr val="E9EDF4"/>
                    </a:solidFill>
                  </a:tcPr>
                </a:tc>
                <a:tc hMerge="1">
                  <a:txBody>
                    <a:bodyPr/>
                    <a:lstStyle/>
                    <a:p>
                      <a:endParaRPr lang="de-DE" sz="1800" dirty="0"/>
                    </a:p>
                  </a:txBody>
                  <a:tcPr marT="45726" marB="45726">
                    <a:solidFill>
                      <a:srgbClr val="E9EDF4"/>
                    </a:solidFill>
                  </a:tcPr>
                </a:tc>
                <a:extLst>
                  <a:ext uri="{0D108BD9-81ED-4DB2-BD59-A6C34878D82A}">
                    <a16:rowId xmlns:a16="http://schemas.microsoft.com/office/drawing/2014/main" val="10014"/>
                  </a:ext>
                </a:extLst>
              </a:tr>
            </a:tbl>
          </a:graphicData>
        </a:graphic>
      </p:graphicFrame>
      <p:sp>
        <p:nvSpPr>
          <p:cNvPr id="5" name="Text Box 10">
            <a:extLst>
              <a:ext uri="{FF2B5EF4-FFF2-40B4-BE49-F238E27FC236}">
                <a16:creationId xmlns:a16="http://schemas.microsoft.com/office/drawing/2014/main" id="{FB53F572-58E7-FF9A-4A90-B32C23776889}"/>
              </a:ext>
            </a:extLst>
          </p:cNvPr>
          <p:cNvSpPr txBox="1">
            <a:spLocks noChangeArrowheads="1"/>
          </p:cNvSpPr>
          <p:nvPr/>
        </p:nvSpPr>
        <p:spPr bwMode="auto">
          <a:xfrm>
            <a:off x="3707904" y="5517232"/>
            <a:ext cx="1224136" cy="646331"/>
          </a:xfrm>
          <a:prstGeom prst="rect">
            <a:avLst/>
          </a:prstGeom>
          <a:solidFill>
            <a:srgbClr val="FFFFCC"/>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de-DE" b="1" dirty="0">
                <a:solidFill>
                  <a:srgbClr val="000000"/>
                </a:solidFill>
                <a:latin typeface="+mn-lt"/>
              </a:rPr>
              <a:t>2 aus  </a:t>
            </a:r>
            <a:br>
              <a:rPr lang="de-DE" b="1" dirty="0">
                <a:solidFill>
                  <a:srgbClr val="000000"/>
                </a:solidFill>
                <a:latin typeface="+mn-lt"/>
              </a:rPr>
            </a:br>
            <a:r>
              <a:rPr lang="de-DE" b="1" dirty="0">
                <a:solidFill>
                  <a:srgbClr val="000000"/>
                </a:solidFill>
                <a:latin typeface="+mn-lt"/>
              </a:rPr>
              <a:t>D / FS / M </a:t>
            </a:r>
            <a:r>
              <a:rPr lang="de-DE" sz="1200" b="1" dirty="0">
                <a:solidFill>
                  <a:srgbClr val="000000"/>
                </a:solidFill>
                <a:latin typeface="+mn-lt"/>
              </a:rPr>
              <a:t> </a:t>
            </a:r>
          </a:p>
        </p:txBody>
      </p:sp>
      <p:sp>
        <p:nvSpPr>
          <p:cNvPr id="6" name="Text Box 9">
            <a:extLst>
              <a:ext uri="{FF2B5EF4-FFF2-40B4-BE49-F238E27FC236}">
                <a16:creationId xmlns:a16="http://schemas.microsoft.com/office/drawing/2014/main" id="{C900AB41-716F-F61D-3AD8-017D45B52ECF}"/>
              </a:ext>
            </a:extLst>
          </p:cNvPr>
          <p:cNvSpPr txBox="1">
            <a:spLocks noChangeArrowheads="1"/>
          </p:cNvSpPr>
          <p:nvPr/>
        </p:nvSpPr>
        <p:spPr bwMode="auto">
          <a:xfrm flipH="1">
            <a:off x="5076056" y="5517232"/>
            <a:ext cx="2089782" cy="646331"/>
          </a:xfrm>
          <a:prstGeom prst="rect">
            <a:avLst/>
          </a:prstGeom>
          <a:solidFill>
            <a:srgbClr val="FFFFCC"/>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de-DE" b="1" dirty="0">
                <a:solidFill>
                  <a:srgbClr val="000000"/>
                </a:solidFill>
                <a:latin typeface="+mn-lt"/>
              </a:rPr>
              <a:t>Jedes Aufgabenfeld </a:t>
            </a:r>
            <a:br>
              <a:rPr lang="de-DE" b="1" dirty="0">
                <a:solidFill>
                  <a:srgbClr val="000000"/>
                </a:solidFill>
                <a:latin typeface="+mn-lt"/>
              </a:rPr>
            </a:br>
            <a:r>
              <a:rPr lang="de-DE" b="1" dirty="0">
                <a:solidFill>
                  <a:srgbClr val="000000"/>
                </a:solidFill>
                <a:latin typeface="+mn-lt"/>
              </a:rPr>
              <a:t>I + II + III</a:t>
            </a:r>
          </a:p>
        </p:txBody>
      </p:sp>
      <p:sp>
        <p:nvSpPr>
          <p:cNvPr id="7" name="Text Box 31">
            <a:extLst>
              <a:ext uri="{FF2B5EF4-FFF2-40B4-BE49-F238E27FC236}">
                <a16:creationId xmlns:a16="http://schemas.microsoft.com/office/drawing/2014/main" id="{F7C9ED51-DF79-C72D-5929-C4B37AC943C0}"/>
              </a:ext>
            </a:extLst>
          </p:cNvPr>
          <p:cNvSpPr txBox="1">
            <a:spLocks noChangeArrowheads="1"/>
          </p:cNvSpPr>
          <p:nvPr/>
        </p:nvSpPr>
        <p:spPr bwMode="auto">
          <a:xfrm>
            <a:off x="7251682" y="5517232"/>
            <a:ext cx="1730389" cy="646331"/>
          </a:xfrm>
          <a:prstGeom prst="rect">
            <a:avLst/>
          </a:prstGeom>
          <a:solidFill>
            <a:srgbClr val="FFFFCC"/>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de-DE" dirty="0">
                <a:solidFill>
                  <a:srgbClr val="000000"/>
                </a:solidFill>
                <a:latin typeface="+mn-lt"/>
              </a:rPr>
              <a:t>1. LK   aus</a:t>
            </a:r>
            <a:br>
              <a:rPr lang="de-DE" dirty="0">
                <a:solidFill>
                  <a:srgbClr val="000000"/>
                </a:solidFill>
                <a:latin typeface="+mn-lt"/>
              </a:rPr>
            </a:br>
            <a:r>
              <a:rPr lang="de-DE" b="1" dirty="0">
                <a:solidFill>
                  <a:srgbClr val="000000"/>
                </a:solidFill>
                <a:latin typeface="+mn-lt"/>
              </a:rPr>
              <a:t>D / E /  M / NW</a:t>
            </a:r>
          </a:p>
        </p:txBody>
      </p:sp>
      <p:cxnSp>
        <p:nvCxnSpPr>
          <p:cNvPr id="9" name="Gerader Verbinder 8">
            <a:extLst>
              <a:ext uri="{FF2B5EF4-FFF2-40B4-BE49-F238E27FC236}">
                <a16:creationId xmlns:a16="http://schemas.microsoft.com/office/drawing/2014/main" id="{1A18EDA3-FAF5-088C-7DF5-ADF6CE8BF1C4}"/>
              </a:ext>
            </a:extLst>
          </p:cNvPr>
          <p:cNvCxnSpPr>
            <a:cxnSpLocks/>
          </p:cNvCxnSpPr>
          <p:nvPr/>
        </p:nvCxnSpPr>
        <p:spPr>
          <a:xfrm>
            <a:off x="8820472" y="1340768"/>
            <a:ext cx="0" cy="216024"/>
          </a:xfrm>
          <a:prstGeom prst="line">
            <a:avLst/>
          </a:prstGeom>
          <a:ln w="57150">
            <a:solidFill>
              <a:srgbClr val="FF0000"/>
            </a:solidFill>
          </a:ln>
        </p:spPr>
        <p:style>
          <a:lnRef idx="2">
            <a:schemeClr val="accent2"/>
          </a:lnRef>
          <a:fillRef idx="0">
            <a:schemeClr val="accent2"/>
          </a:fillRef>
          <a:effectRef idx="1">
            <a:schemeClr val="accent2"/>
          </a:effectRef>
          <a:fontRef idx="minor">
            <a:schemeClr val="tx1"/>
          </a:fontRef>
        </p:style>
      </p:cxnSp>
      <p:cxnSp>
        <p:nvCxnSpPr>
          <p:cNvPr id="11" name="Gerader Verbinder 10">
            <a:extLst>
              <a:ext uri="{FF2B5EF4-FFF2-40B4-BE49-F238E27FC236}">
                <a16:creationId xmlns:a16="http://schemas.microsoft.com/office/drawing/2014/main" id="{D68B5B06-ED42-81FE-D0DC-AF646E501548}"/>
              </a:ext>
            </a:extLst>
          </p:cNvPr>
          <p:cNvCxnSpPr>
            <a:cxnSpLocks/>
          </p:cNvCxnSpPr>
          <p:nvPr/>
        </p:nvCxnSpPr>
        <p:spPr>
          <a:xfrm>
            <a:off x="8820472" y="1700808"/>
            <a:ext cx="0" cy="216024"/>
          </a:xfrm>
          <a:prstGeom prst="line">
            <a:avLst/>
          </a:prstGeom>
          <a:ln w="57150">
            <a:solidFill>
              <a:srgbClr val="FF0000"/>
            </a:solidFill>
          </a:ln>
        </p:spPr>
        <p:style>
          <a:lnRef idx="2">
            <a:schemeClr val="accent2"/>
          </a:lnRef>
          <a:fillRef idx="0">
            <a:schemeClr val="accent2"/>
          </a:fillRef>
          <a:effectRef idx="1">
            <a:schemeClr val="accent2"/>
          </a:effectRef>
          <a:fontRef idx="minor">
            <a:schemeClr val="tx1"/>
          </a:fontRef>
        </p:style>
      </p:cxnSp>
      <p:cxnSp>
        <p:nvCxnSpPr>
          <p:cNvPr id="12" name="Gerader Verbinder 11">
            <a:extLst>
              <a:ext uri="{FF2B5EF4-FFF2-40B4-BE49-F238E27FC236}">
                <a16:creationId xmlns:a16="http://schemas.microsoft.com/office/drawing/2014/main" id="{5AFBC5CA-951D-EA92-573D-A2CA67E516A5}"/>
              </a:ext>
            </a:extLst>
          </p:cNvPr>
          <p:cNvCxnSpPr>
            <a:cxnSpLocks/>
          </p:cNvCxnSpPr>
          <p:nvPr/>
        </p:nvCxnSpPr>
        <p:spPr>
          <a:xfrm>
            <a:off x="8820472" y="5013176"/>
            <a:ext cx="0" cy="216024"/>
          </a:xfrm>
          <a:prstGeom prst="line">
            <a:avLst/>
          </a:prstGeom>
          <a:ln w="57150">
            <a:solidFill>
              <a:srgbClr val="FF0000"/>
            </a:solidFill>
          </a:ln>
        </p:spPr>
        <p:style>
          <a:lnRef idx="2">
            <a:schemeClr val="accent2"/>
          </a:lnRef>
          <a:fillRef idx="0">
            <a:schemeClr val="accent2"/>
          </a:fillRef>
          <a:effectRef idx="1">
            <a:schemeClr val="accent2"/>
          </a:effectRef>
          <a:fontRef idx="minor">
            <a:schemeClr val="tx1"/>
          </a:fontRef>
        </p:style>
      </p:cxnSp>
      <p:cxnSp>
        <p:nvCxnSpPr>
          <p:cNvPr id="13" name="Gerader Verbinder 12">
            <a:extLst>
              <a:ext uri="{FF2B5EF4-FFF2-40B4-BE49-F238E27FC236}">
                <a16:creationId xmlns:a16="http://schemas.microsoft.com/office/drawing/2014/main" id="{1303D675-7FCC-9B34-BBEC-28A451B0B31D}"/>
              </a:ext>
            </a:extLst>
          </p:cNvPr>
          <p:cNvCxnSpPr>
            <a:cxnSpLocks/>
          </p:cNvCxnSpPr>
          <p:nvPr/>
        </p:nvCxnSpPr>
        <p:spPr>
          <a:xfrm>
            <a:off x="8818020" y="2780928"/>
            <a:ext cx="0" cy="216024"/>
          </a:xfrm>
          <a:prstGeom prst="line">
            <a:avLst/>
          </a:prstGeom>
          <a:ln w="57150">
            <a:solidFill>
              <a:srgbClr val="FF0000"/>
            </a:solidFill>
          </a:ln>
        </p:spPr>
        <p:style>
          <a:lnRef idx="2">
            <a:schemeClr val="accent2"/>
          </a:lnRef>
          <a:fillRef idx="0">
            <a:schemeClr val="accent2"/>
          </a:fillRef>
          <a:effectRef idx="1">
            <a:schemeClr val="accent2"/>
          </a:effectRef>
          <a:fontRef idx="minor">
            <a:schemeClr val="tx1"/>
          </a:fontRef>
        </p:style>
      </p:cxnSp>
      <p:sp>
        <p:nvSpPr>
          <p:cNvPr id="14" name="Textfeld 13">
            <a:extLst>
              <a:ext uri="{FF2B5EF4-FFF2-40B4-BE49-F238E27FC236}">
                <a16:creationId xmlns:a16="http://schemas.microsoft.com/office/drawing/2014/main" id="{72F7B254-717B-CF66-D57F-AB5FE000512C}"/>
              </a:ext>
            </a:extLst>
          </p:cNvPr>
          <p:cNvSpPr txBox="1"/>
          <p:nvPr/>
        </p:nvSpPr>
        <p:spPr>
          <a:xfrm>
            <a:off x="7843120" y="2736596"/>
            <a:ext cx="504056" cy="369332"/>
          </a:xfrm>
          <a:prstGeom prst="rect">
            <a:avLst/>
          </a:prstGeom>
          <a:noFill/>
        </p:spPr>
        <p:txBody>
          <a:bodyPr wrap="square" rtlCol="0">
            <a:spAutoFit/>
          </a:bodyPr>
          <a:lstStyle/>
          <a:p>
            <a:r>
              <a:rPr lang="de-DE" b="1" dirty="0">
                <a:highlight>
                  <a:srgbClr val="FFFF00"/>
                </a:highlight>
              </a:rPr>
              <a:t> 1.</a:t>
            </a:r>
            <a:endParaRPr lang="de-DE" b="1" dirty="0"/>
          </a:p>
        </p:txBody>
      </p:sp>
      <p:sp>
        <p:nvSpPr>
          <p:cNvPr id="15" name="Textfeld 14">
            <a:extLst>
              <a:ext uri="{FF2B5EF4-FFF2-40B4-BE49-F238E27FC236}">
                <a16:creationId xmlns:a16="http://schemas.microsoft.com/office/drawing/2014/main" id="{13C29F16-D262-BC23-3857-B9D4252E5A7C}"/>
              </a:ext>
            </a:extLst>
          </p:cNvPr>
          <p:cNvSpPr txBox="1"/>
          <p:nvPr/>
        </p:nvSpPr>
        <p:spPr>
          <a:xfrm>
            <a:off x="7843120" y="1625794"/>
            <a:ext cx="504056" cy="369332"/>
          </a:xfrm>
          <a:prstGeom prst="rect">
            <a:avLst/>
          </a:prstGeom>
          <a:noFill/>
        </p:spPr>
        <p:txBody>
          <a:bodyPr wrap="square" rtlCol="0">
            <a:spAutoFit/>
          </a:bodyPr>
          <a:lstStyle/>
          <a:p>
            <a:r>
              <a:rPr lang="de-DE" b="1" dirty="0">
                <a:highlight>
                  <a:srgbClr val="FFFF00"/>
                </a:highlight>
              </a:rPr>
              <a:t> 2.</a:t>
            </a:r>
            <a:endParaRPr lang="de-DE" b="1" dirty="0"/>
          </a:p>
        </p:txBody>
      </p:sp>
      <p:sp>
        <p:nvSpPr>
          <p:cNvPr id="16" name="Textfeld 15">
            <a:extLst>
              <a:ext uri="{FF2B5EF4-FFF2-40B4-BE49-F238E27FC236}">
                <a16:creationId xmlns:a16="http://schemas.microsoft.com/office/drawing/2014/main" id="{82E2328D-DAE7-BBAA-D990-3EDF01DBDB2C}"/>
              </a:ext>
            </a:extLst>
          </p:cNvPr>
          <p:cNvSpPr txBox="1"/>
          <p:nvPr/>
        </p:nvSpPr>
        <p:spPr>
          <a:xfrm>
            <a:off x="7843120" y="4947867"/>
            <a:ext cx="504056" cy="369332"/>
          </a:xfrm>
          <a:prstGeom prst="rect">
            <a:avLst/>
          </a:prstGeom>
          <a:noFill/>
        </p:spPr>
        <p:txBody>
          <a:bodyPr wrap="square" rtlCol="0">
            <a:spAutoFit/>
          </a:bodyPr>
          <a:lstStyle/>
          <a:p>
            <a:r>
              <a:rPr lang="de-DE" b="1" dirty="0">
                <a:highlight>
                  <a:srgbClr val="FFFF00"/>
                </a:highlight>
              </a:rPr>
              <a:t> 3.</a:t>
            </a:r>
            <a:endParaRPr lang="de-DE" b="1" dirty="0"/>
          </a:p>
        </p:txBody>
      </p:sp>
      <p:sp>
        <p:nvSpPr>
          <p:cNvPr id="17" name="Textfeld 16">
            <a:extLst>
              <a:ext uri="{FF2B5EF4-FFF2-40B4-BE49-F238E27FC236}">
                <a16:creationId xmlns:a16="http://schemas.microsoft.com/office/drawing/2014/main" id="{70889F02-FDFB-45EA-2684-EEDF13CEDC1E}"/>
              </a:ext>
            </a:extLst>
          </p:cNvPr>
          <p:cNvSpPr txBox="1"/>
          <p:nvPr/>
        </p:nvSpPr>
        <p:spPr>
          <a:xfrm>
            <a:off x="7843120" y="1274999"/>
            <a:ext cx="504056" cy="369332"/>
          </a:xfrm>
          <a:prstGeom prst="rect">
            <a:avLst/>
          </a:prstGeom>
          <a:noFill/>
        </p:spPr>
        <p:txBody>
          <a:bodyPr wrap="square" rtlCol="0">
            <a:spAutoFit/>
          </a:bodyPr>
          <a:lstStyle/>
          <a:p>
            <a:r>
              <a:rPr lang="de-DE" b="1" dirty="0">
                <a:highlight>
                  <a:srgbClr val="FFFF00"/>
                </a:highlight>
              </a:rPr>
              <a:t> 4.</a:t>
            </a:r>
            <a:endParaRPr lang="de-DE" b="1" dirty="0"/>
          </a:p>
        </p:txBody>
      </p:sp>
    </p:spTree>
    <p:extLst>
      <p:ext uri="{BB962C8B-B14F-4D97-AF65-F5344CB8AC3E}">
        <p14:creationId xmlns:p14="http://schemas.microsoft.com/office/powerpoint/2010/main" val="82334682"/>
      </p:ext>
    </p:extLst>
  </p:cSld>
  <p:clrMapOvr>
    <a:masterClrMapping/>
  </p:clrMapOvr>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el 1"/>
          <p:cNvSpPr>
            <a:spLocks noGrp="1"/>
          </p:cNvSpPr>
          <p:nvPr>
            <p:ph type="title"/>
          </p:nvPr>
        </p:nvSpPr>
        <p:spPr>
          <a:xfrm>
            <a:off x="457200" y="116632"/>
            <a:ext cx="8229600" cy="1143000"/>
          </a:xfrm>
        </p:spPr>
        <p:txBody>
          <a:bodyPr/>
          <a:lstStyle/>
          <a:p>
            <a:pPr eaLnBrk="1" hangingPunct="1"/>
            <a:r>
              <a:rPr lang="de-DE" sz="3600" u="sng" dirty="0">
                <a:solidFill>
                  <a:srgbClr val="FFFF00"/>
                </a:solidFill>
              </a:rPr>
              <a:t>Schullaufbahnen, Beispiel 1b                                                     </a:t>
            </a:r>
            <a:br>
              <a:rPr lang="de-DE" sz="3600" u="sng" dirty="0">
                <a:solidFill>
                  <a:srgbClr val="FFFF00"/>
                </a:solidFill>
              </a:rPr>
            </a:br>
            <a:endParaRPr lang="de-DE" sz="3600" u="sng" dirty="0">
              <a:solidFill>
                <a:srgbClr val="FFFF00"/>
              </a:solidFill>
            </a:endParaRPr>
          </a:p>
        </p:txBody>
      </p:sp>
      <p:graphicFrame>
        <p:nvGraphicFramePr>
          <p:cNvPr id="4" name="Inhaltsplatzhalter 3"/>
          <p:cNvGraphicFramePr>
            <a:graphicFrameLocks noGrp="1"/>
          </p:cNvGraphicFramePr>
          <p:nvPr>
            <p:ph idx="1"/>
          </p:nvPr>
        </p:nvGraphicFramePr>
        <p:xfrm>
          <a:off x="323850" y="908050"/>
          <a:ext cx="8658227" cy="5625931"/>
        </p:xfrm>
        <a:graphic>
          <a:graphicData uri="http://schemas.openxmlformats.org/drawingml/2006/table">
            <a:tbl>
              <a:tblPr firstRow="1" bandRow="1">
                <a:tableStyleId>{5C22544A-7EE6-4342-B048-85BDC9FD1C3A}</a:tableStyleId>
              </a:tblPr>
              <a:tblGrid>
                <a:gridCol w="450922">
                  <a:extLst>
                    <a:ext uri="{9D8B030D-6E8A-4147-A177-3AD203B41FA5}">
                      <a16:colId xmlns:a16="http://schemas.microsoft.com/office/drawing/2014/main" val="20000"/>
                    </a:ext>
                  </a:extLst>
                </a:gridCol>
                <a:gridCol w="1878969">
                  <a:extLst>
                    <a:ext uri="{9D8B030D-6E8A-4147-A177-3AD203B41FA5}">
                      <a16:colId xmlns:a16="http://schemas.microsoft.com/office/drawing/2014/main" val="20001"/>
                    </a:ext>
                  </a:extLst>
                </a:gridCol>
                <a:gridCol w="526111">
                  <a:extLst>
                    <a:ext uri="{9D8B030D-6E8A-4147-A177-3AD203B41FA5}">
                      <a16:colId xmlns:a16="http://schemas.microsoft.com/office/drawing/2014/main" val="20002"/>
                    </a:ext>
                  </a:extLst>
                </a:gridCol>
                <a:gridCol w="1803810">
                  <a:extLst>
                    <a:ext uri="{9D8B030D-6E8A-4147-A177-3AD203B41FA5}">
                      <a16:colId xmlns:a16="http://schemas.microsoft.com/office/drawing/2014/main" val="20003"/>
                    </a:ext>
                  </a:extLst>
                </a:gridCol>
                <a:gridCol w="706558">
                  <a:extLst>
                    <a:ext uri="{9D8B030D-6E8A-4147-A177-3AD203B41FA5}">
                      <a16:colId xmlns:a16="http://schemas.microsoft.com/office/drawing/2014/main" val="20004"/>
                    </a:ext>
                  </a:extLst>
                </a:gridCol>
                <a:gridCol w="1548204">
                  <a:extLst>
                    <a:ext uri="{9D8B030D-6E8A-4147-A177-3AD203B41FA5}">
                      <a16:colId xmlns:a16="http://schemas.microsoft.com/office/drawing/2014/main" val="20005"/>
                    </a:ext>
                  </a:extLst>
                </a:gridCol>
                <a:gridCol w="676429">
                  <a:extLst>
                    <a:ext uri="{9D8B030D-6E8A-4147-A177-3AD203B41FA5}">
                      <a16:colId xmlns:a16="http://schemas.microsoft.com/office/drawing/2014/main" val="20006"/>
                    </a:ext>
                  </a:extLst>
                </a:gridCol>
                <a:gridCol w="1067224">
                  <a:extLst>
                    <a:ext uri="{9D8B030D-6E8A-4147-A177-3AD203B41FA5}">
                      <a16:colId xmlns:a16="http://schemas.microsoft.com/office/drawing/2014/main" val="20007"/>
                    </a:ext>
                  </a:extLst>
                </a:gridCol>
              </a:tblGrid>
              <a:tr h="374213">
                <a:tc>
                  <a:txBody>
                    <a:bodyPr/>
                    <a:lstStyle/>
                    <a:p>
                      <a:pPr algn="ctr"/>
                      <a:r>
                        <a:rPr lang="de-DE" sz="1800" dirty="0" err="1"/>
                        <a:t>Nr</a:t>
                      </a:r>
                      <a:endParaRPr lang="de-DE" sz="1800" dirty="0"/>
                    </a:p>
                  </a:txBody>
                  <a:tcPr marT="45726" marB="45726" anchor="ctr"/>
                </a:tc>
                <a:tc gridSpan="2">
                  <a:txBody>
                    <a:bodyPr/>
                    <a:lstStyle/>
                    <a:p>
                      <a:pPr algn="ctr"/>
                      <a:r>
                        <a:rPr lang="de-DE" sz="1800" dirty="0"/>
                        <a:t>EF</a:t>
                      </a:r>
                    </a:p>
                  </a:txBody>
                  <a:tcPr marT="45726" marB="45726" anchor="ctr"/>
                </a:tc>
                <a:tc hMerge="1">
                  <a:txBody>
                    <a:bodyPr/>
                    <a:lstStyle/>
                    <a:p>
                      <a:pPr algn="ctr"/>
                      <a:endParaRPr lang="de-DE" dirty="0"/>
                    </a:p>
                  </a:txBody>
                  <a:tcPr anchor="ctr" anchorCtr="1"/>
                </a:tc>
                <a:tc gridSpan="2">
                  <a:txBody>
                    <a:bodyPr/>
                    <a:lstStyle/>
                    <a:p>
                      <a:pPr algn="ctr"/>
                      <a:r>
                        <a:rPr lang="de-DE" sz="1800" dirty="0"/>
                        <a:t>Q1</a:t>
                      </a:r>
                    </a:p>
                  </a:txBody>
                  <a:tcPr marT="45726" marB="45726" anchor="ctr"/>
                </a:tc>
                <a:tc hMerge="1">
                  <a:txBody>
                    <a:bodyPr/>
                    <a:lstStyle/>
                    <a:p>
                      <a:pPr algn="ctr"/>
                      <a:endParaRPr lang="de-DE" dirty="0"/>
                    </a:p>
                  </a:txBody>
                  <a:tcPr anchor="ctr" anchorCtr="1"/>
                </a:tc>
                <a:tc gridSpan="2">
                  <a:txBody>
                    <a:bodyPr/>
                    <a:lstStyle/>
                    <a:p>
                      <a:pPr algn="ctr"/>
                      <a:r>
                        <a:rPr lang="de-DE" sz="1800" dirty="0"/>
                        <a:t>Q2</a:t>
                      </a:r>
                    </a:p>
                  </a:txBody>
                  <a:tcPr marT="45726" marB="45726" anchor="ctr"/>
                </a:tc>
                <a:tc hMerge="1">
                  <a:txBody>
                    <a:bodyPr/>
                    <a:lstStyle/>
                    <a:p>
                      <a:pPr algn="ctr"/>
                      <a:endParaRPr lang="de-DE" dirty="0"/>
                    </a:p>
                  </a:txBody>
                  <a:tcPr anchor="ctr" anchorCtr="1"/>
                </a:tc>
                <a:tc>
                  <a:txBody>
                    <a:bodyPr/>
                    <a:lstStyle/>
                    <a:p>
                      <a:pPr algn="ctr"/>
                      <a:r>
                        <a:rPr lang="de-DE" sz="1800" dirty="0"/>
                        <a:t>Abitur</a:t>
                      </a:r>
                    </a:p>
                  </a:txBody>
                  <a:tcPr marT="45726" marB="45726" anchor="ctr"/>
                </a:tc>
                <a:extLst>
                  <a:ext uri="{0D108BD9-81ED-4DB2-BD59-A6C34878D82A}">
                    <a16:rowId xmlns:a16="http://schemas.microsoft.com/office/drawing/2014/main" val="10000"/>
                  </a:ext>
                </a:extLst>
              </a:tr>
              <a:tr h="202521">
                <a:tc>
                  <a:txBody>
                    <a:bodyPr/>
                    <a:lstStyle/>
                    <a:p>
                      <a:pPr algn="ctr"/>
                      <a:r>
                        <a:rPr lang="de-DE" sz="1800" dirty="0"/>
                        <a:t>1</a:t>
                      </a:r>
                    </a:p>
                  </a:txBody>
                  <a:tcPr marT="45726" marB="45726" anchor="ctr" anchorCtr="1"/>
                </a:tc>
                <a:tc>
                  <a:txBody>
                    <a:bodyPr/>
                    <a:lstStyle/>
                    <a:p>
                      <a:r>
                        <a:rPr lang="de-DE" sz="1800" dirty="0"/>
                        <a:t>D</a:t>
                      </a:r>
                    </a:p>
                  </a:txBody>
                  <a:tcPr marT="45726" marB="45726" anchor="ctr"/>
                </a:tc>
                <a:tc>
                  <a:txBody>
                    <a:bodyPr/>
                    <a:lstStyle/>
                    <a:p>
                      <a:pPr algn="ctr"/>
                      <a:r>
                        <a:rPr lang="de-DE" sz="1800" b="1" i="1" dirty="0">
                          <a:solidFill>
                            <a:schemeClr val="tx1"/>
                          </a:solidFill>
                        </a:rPr>
                        <a:t>D</a:t>
                      </a:r>
                    </a:p>
                  </a:txBody>
                  <a:tcPr marT="45726" marB="45726" anchor="ctr"/>
                </a:tc>
                <a:tc>
                  <a:txBody>
                    <a:bodyPr/>
                    <a:lstStyle/>
                    <a:p>
                      <a:r>
                        <a:rPr lang="de-DE" sz="1800" b="0" dirty="0"/>
                        <a:t>D</a:t>
                      </a:r>
                    </a:p>
                  </a:txBody>
                  <a:tcPr marT="45726" marB="45726" anchor="ctr"/>
                </a:tc>
                <a:tc>
                  <a:txBody>
                    <a:bodyPr/>
                    <a:lstStyle/>
                    <a:p>
                      <a:pPr algn="ctr"/>
                      <a:r>
                        <a:rPr lang="de-DE" sz="1800" b="1" i="1" dirty="0"/>
                        <a:t>D</a:t>
                      </a:r>
                      <a:endParaRPr lang="de-DE" sz="1400" b="0" i="1" dirty="0"/>
                    </a:p>
                  </a:txBody>
                  <a:tcPr marT="45726" marB="45726" anchor="ctr"/>
                </a:tc>
                <a:tc>
                  <a:txBody>
                    <a:bodyPr/>
                    <a:lstStyle/>
                    <a:p>
                      <a:r>
                        <a:rPr lang="de-DE" sz="1800" b="0" dirty="0"/>
                        <a:t>D</a:t>
                      </a:r>
                    </a:p>
                  </a:txBody>
                  <a:tcPr marT="45726" marB="45726" anchor="ctr"/>
                </a:tc>
                <a:tc>
                  <a:txBody>
                    <a:bodyPr/>
                    <a:lstStyle/>
                    <a:p>
                      <a:pPr algn="ctr"/>
                      <a:r>
                        <a:rPr lang="de-DE" sz="1800" b="1" i="1" dirty="0"/>
                        <a:t>D</a:t>
                      </a:r>
                    </a:p>
                  </a:txBody>
                  <a:tcPr marT="45726" marB="45726" anchor="ctr"/>
                </a:tc>
                <a:tc>
                  <a:txBody>
                    <a:bodyPr/>
                    <a:lstStyle/>
                    <a:p>
                      <a:pPr algn="ctr"/>
                      <a:r>
                        <a:rPr lang="de-DE" sz="1800" b="1" i="0" dirty="0"/>
                        <a:t>D</a:t>
                      </a:r>
                    </a:p>
                  </a:txBody>
                  <a:tcPr marT="45726" marB="45726" anchor="ctr"/>
                </a:tc>
                <a:extLst>
                  <a:ext uri="{0D108BD9-81ED-4DB2-BD59-A6C34878D82A}">
                    <a16:rowId xmlns:a16="http://schemas.microsoft.com/office/drawing/2014/main" val="10001"/>
                  </a:ext>
                </a:extLst>
              </a:tr>
              <a:tr h="177357">
                <a:tc>
                  <a:txBody>
                    <a:bodyPr/>
                    <a:lstStyle/>
                    <a:p>
                      <a:pPr algn="ctr"/>
                      <a:r>
                        <a:rPr lang="de-DE" sz="1800" dirty="0"/>
                        <a:t>2</a:t>
                      </a:r>
                    </a:p>
                  </a:txBody>
                  <a:tcPr marT="45726" marB="45726" anchor="ctr" anchorCtr="1"/>
                </a:tc>
                <a:tc>
                  <a:txBody>
                    <a:bodyPr/>
                    <a:lstStyle/>
                    <a:p>
                      <a:r>
                        <a:rPr lang="de-DE" sz="1800" dirty="0"/>
                        <a:t>E</a:t>
                      </a:r>
                    </a:p>
                  </a:txBody>
                  <a:tcPr marT="45726" marB="45726" anchor="ctr"/>
                </a:tc>
                <a:tc>
                  <a:txBody>
                    <a:bodyPr/>
                    <a:lstStyle/>
                    <a:p>
                      <a:pPr algn="ctr"/>
                      <a:r>
                        <a:rPr lang="de-DE" sz="1800" b="1" i="1" dirty="0">
                          <a:solidFill>
                            <a:schemeClr val="tx1"/>
                          </a:solidFill>
                        </a:rPr>
                        <a:t>E</a:t>
                      </a:r>
                    </a:p>
                  </a:txBody>
                  <a:tcPr marT="45726" marB="45726" anchor="ctr"/>
                </a:tc>
                <a:tc>
                  <a:txBody>
                    <a:bodyPr/>
                    <a:lstStyle/>
                    <a:p>
                      <a:r>
                        <a:rPr lang="de-DE" sz="1800" b="0" dirty="0"/>
                        <a:t>E, F, L</a:t>
                      </a:r>
                    </a:p>
                  </a:txBody>
                  <a:tcPr marT="45726" marB="45726" anchor="ctr"/>
                </a:tc>
                <a:tc>
                  <a:txBody>
                    <a:bodyPr/>
                    <a:lstStyle/>
                    <a:p>
                      <a:pPr algn="ctr"/>
                      <a:r>
                        <a:rPr lang="de-DE" sz="1800" b="1" i="1" dirty="0"/>
                        <a:t>E </a:t>
                      </a:r>
                      <a:r>
                        <a:rPr lang="de-DE" sz="1400" b="0" i="1" dirty="0"/>
                        <a:t>(LK)</a:t>
                      </a:r>
                    </a:p>
                  </a:txBody>
                  <a:tcPr marT="45726" marB="45726" anchor="ctr"/>
                </a:tc>
                <a:tc>
                  <a:txBody>
                    <a:bodyPr/>
                    <a:lstStyle/>
                    <a:p>
                      <a:r>
                        <a:rPr lang="de-DE" sz="1800" b="0" dirty="0"/>
                        <a:t>E, F, L</a:t>
                      </a:r>
                    </a:p>
                  </a:txBody>
                  <a:tcPr marT="45726" marB="45726"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de-DE" sz="1800" b="1" i="1" dirty="0"/>
                        <a:t>E </a:t>
                      </a:r>
                      <a:r>
                        <a:rPr lang="de-DE" sz="1400" b="0" i="1" dirty="0"/>
                        <a:t>(LK)</a:t>
                      </a:r>
                      <a:endParaRPr lang="de-DE" sz="1400" b="1" i="1" dirty="0"/>
                    </a:p>
                  </a:txBody>
                  <a:tcPr marT="45726" marB="45726" anchor="ctr"/>
                </a:tc>
                <a:tc>
                  <a:txBody>
                    <a:bodyPr/>
                    <a:lstStyle/>
                    <a:p>
                      <a:pPr algn="ctr"/>
                      <a:r>
                        <a:rPr lang="de-DE" sz="1800" b="1" i="0" dirty="0"/>
                        <a:t>E</a:t>
                      </a:r>
                    </a:p>
                  </a:txBody>
                  <a:tcPr marT="45726" marB="45726"/>
                </a:tc>
                <a:extLst>
                  <a:ext uri="{0D108BD9-81ED-4DB2-BD59-A6C34878D82A}">
                    <a16:rowId xmlns:a16="http://schemas.microsoft.com/office/drawing/2014/main" val="10002"/>
                  </a:ext>
                </a:extLst>
              </a:tr>
              <a:tr h="369086">
                <a:tc>
                  <a:txBody>
                    <a:bodyPr/>
                    <a:lstStyle/>
                    <a:p>
                      <a:pPr algn="ctr"/>
                      <a:r>
                        <a:rPr lang="de-DE" sz="1800" dirty="0"/>
                        <a:t>3</a:t>
                      </a:r>
                    </a:p>
                  </a:txBody>
                  <a:tcPr marT="45726" marB="45726" anchor="ctr" anchorCtr="1"/>
                </a:tc>
                <a:tc>
                  <a:txBody>
                    <a:bodyPr/>
                    <a:lstStyle/>
                    <a:p>
                      <a:r>
                        <a:rPr lang="de-DE" sz="1800" dirty="0"/>
                        <a:t>GE, SW </a:t>
                      </a:r>
                    </a:p>
                  </a:txBody>
                  <a:tcPr marT="45726" marB="45726" anchor="ctr"/>
                </a:tc>
                <a:tc>
                  <a:txBody>
                    <a:bodyPr/>
                    <a:lstStyle/>
                    <a:p>
                      <a:pPr algn="ctr"/>
                      <a:r>
                        <a:rPr lang="de-DE" sz="1800" b="1" i="1" dirty="0">
                          <a:solidFill>
                            <a:schemeClr val="tx1"/>
                          </a:solidFill>
                        </a:rPr>
                        <a:t>GE</a:t>
                      </a:r>
                    </a:p>
                  </a:txBody>
                  <a:tcPr marT="45726" marB="45726" anchor="ctr"/>
                </a:tc>
                <a:tc>
                  <a:txBody>
                    <a:bodyPr/>
                    <a:lstStyle/>
                    <a:p>
                      <a:r>
                        <a:rPr lang="de-DE" sz="1800" b="0" dirty="0"/>
                        <a:t>GE, SW </a:t>
                      </a:r>
                    </a:p>
                  </a:txBody>
                  <a:tcPr marT="45726" marB="45726" anchor="ctr"/>
                </a:tc>
                <a:tc>
                  <a:txBody>
                    <a:bodyPr/>
                    <a:lstStyle/>
                    <a:p>
                      <a:pPr algn="ctr"/>
                      <a:r>
                        <a:rPr lang="de-DE" sz="1800" b="1" i="1" dirty="0"/>
                        <a:t>GE</a:t>
                      </a:r>
                    </a:p>
                  </a:txBody>
                  <a:tcPr marT="45726" marB="45726" anchor="ctr"/>
                </a:tc>
                <a:tc>
                  <a:txBody>
                    <a:bodyPr/>
                    <a:lstStyle/>
                    <a:p>
                      <a:r>
                        <a:rPr lang="de-DE" sz="1800" b="0" dirty="0"/>
                        <a:t>GE, SW </a:t>
                      </a:r>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3"/>
                  </a:ext>
                </a:extLst>
              </a:tr>
              <a:tr h="162579">
                <a:tc>
                  <a:txBody>
                    <a:bodyPr/>
                    <a:lstStyle/>
                    <a:p>
                      <a:pPr algn="ctr"/>
                      <a:r>
                        <a:rPr lang="de-DE" sz="1800" dirty="0"/>
                        <a:t>4</a:t>
                      </a:r>
                    </a:p>
                  </a:txBody>
                  <a:tcPr marT="45726" marB="45726" anchor="ctr" anchorCtr="1"/>
                </a:tc>
                <a:tc>
                  <a:txBody>
                    <a:bodyPr/>
                    <a:lstStyle/>
                    <a:p>
                      <a:r>
                        <a:rPr lang="de-DE" sz="1800" dirty="0"/>
                        <a:t>M</a:t>
                      </a:r>
                    </a:p>
                  </a:txBody>
                  <a:tcPr marT="45726" marB="45726" anchor="ctr"/>
                </a:tc>
                <a:tc>
                  <a:txBody>
                    <a:bodyPr/>
                    <a:lstStyle/>
                    <a:p>
                      <a:pPr algn="ctr"/>
                      <a:r>
                        <a:rPr lang="de-DE" sz="1800" b="1" i="1" dirty="0">
                          <a:solidFill>
                            <a:schemeClr val="tx1"/>
                          </a:solidFill>
                        </a:rPr>
                        <a:t>M</a:t>
                      </a:r>
                    </a:p>
                  </a:txBody>
                  <a:tcPr marT="45726" marB="45726" anchor="ctr"/>
                </a:tc>
                <a:tc>
                  <a:txBody>
                    <a:bodyPr/>
                    <a:lstStyle/>
                    <a:p>
                      <a:r>
                        <a:rPr lang="de-DE" sz="1800" b="0" dirty="0"/>
                        <a:t>M</a:t>
                      </a:r>
                    </a:p>
                  </a:txBody>
                  <a:tcPr marT="45726" marB="45726" anchor="ctr"/>
                </a:tc>
                <a:tc>
                  <a:txBody>
                    <a:bodyPr/>
                    <a:lstStyle/>
                    <a:p>
                      <a:pPr algn="ctr"/>
                      <a:r>
                        <a:rPr lang="de-DE" sz="1800" b="1" i="1" dirty="0"/>
                        <a:t>M</a:t>
                      </a:r>
                    </a:p>
                  </a:txBody>
                  <a:tcPr marT="45726" marB="45726" anchor="ctr"/>
                </a:tc>
                <a:tc>
                  <a:txBody>
                    <a:bodyPr/>
                    <a:lstStyle/>
                    <a:p>
                      <a:r>
                        <a:rPr lang="de-DE" sz="1800" b="0" dirty="0"/>
                        <a:t>M</a:t>
                      </a:r>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4"/>
                  </a:ext>
                </a:extLst>
              </a:tr>
              <a:tr h="369086">
                <a:tc>
                  <a:txBody>
                    <a:bodyPr/>
                    <a:lstStyle/>
                    <a:p>
                      <a:pPr algn="ctr"/>
                      <a:r>
                        <a:rPr lang="de-DE" sz="1800" dirty="0"/>
                        <a:t>5</a:t>
                      </a:r>
                    </a:p>
                  </a:txBody>
                  <a:tcPr marT="45726" marB="45726" anchor="ctr" anchorCtr="1"/>
                </a:tc>
                <a:tc>
                  <a:txBody>
                    <a:bodyPr/>
                    <a:lstStyle/>
                    <a:p>
                      <a:r>
                        <a:rPr lang="de-DE" sz="1800" dirty="0"/>
                        <a:t>BI, CH, PH</a:t>
                      </a:r>
                    </a:p>
                  </a:txBody>
                  <a:tcPr marT="45726" marB="45726" anchor="ctr"/>
                </a:tc>
                <a:tc>
                  <a:txBody>
                    <a:bodyPr/>
                    <a:lstStyle/>
                    <a:p>
                      <a:pPr algn="ctr"/>
                      <a:r>
                        <a:rPr lang="de-DE" sz="1800" b="1" i="1" dirty="0">
                          <a:solidFill>
                            <a:schemeClr val="tx1"/>
                          </a:solidFill>
                        </a:rPr>
                        <a:t>BI</a:t>
                      </a:r>
                    </a:p>
                  </a:txBody>
                  <a:tcPr marT="45726" marB="45726" anchor="ctr"/>
                </a:tc>
                <a:tc>
                  <a:txBody>
                    <a:bodyPr/>
                    <a:lstStyle/>
                    <a:p>
                      <a:r>
                        <a:rPr lang="de-DE" sz="1800" b="0" dirty="0"/>
                        <a:t>BI, CH, PH</a:t>
                      </a:r>
                    </a:p>
                  </a:txBody>
                  <a:tcPr marT="45726" marB="45726" anchor="ctr"/>
                </a:tc>
                <a:tc>
                  <a:txBody>
                    <a:bodyPr/>
                    <a:lstStyle/>
                    <a:p>
                      <a:pPr algn="ctr"/>
                      <a:r>
                        <a:rPr lang="de-DE" sz="1800" b="1" i="1" dirty="0"/>
                        <a:t>BI</a:t>
                      </a:r>
                      <a:r>
                        <a:rPr lang="de-DE" sz="1600" b="0" i="1" dirty="0"/>
                        <a:t>(LK)</a:t>
                      </a:r>
                      <a:endParaRPr lang="de-DE" sz="1600" b="1" i="1" dirty="0"/>
                    </a:p>
                  </a:txBody>
                  <a:tcPr marT="45726" marB="45726" anchor="ctr"/>
                </a:tc>
                <a:tc>
                  <a:txBody>
                    <a:bodyPr/>
                    <a:lstStyle/>
                    <a:p>
                      <a:r>
                        <a:rPr lang="de-DE" sz="1800" b="0" dirty="0"/>
                        <a:t>BI, CH, PH</a:t>
                      </a:r>
                    </a:p>
                  </a:txBody>
                  <a:tcPr marT="45726" marB="45726" anchor="ctr"/>
                </a:tc>
                <a:tc>
                  <a:txBody>
                    <a:bodyPr/>
                    <a:lstStyle/>
                    <a:p>
                      <a:pPr algn="ctr"/>
                      <a:r>
                        <a:rPr lang="de-DE" sz="1800" b="1" i="1" dirty="0"/>
                        <a:t>BI</a:t>
                      </a:r>
                      <a:r>
                        <a:rPr lang="de-DE" sz="1400" b="0" i="1" dirty="0"/>
                        <a:t>(LK)</a:t>
                      </a:r>
                      <a:endParaRPr lang="de-DE" sz="1400" b="1" i="1" dirty="0"/>
                    </a:p>
                  </a:txBody>
                  <a:tcPr marT="45726" marB="45726" anchor="ctr"/>
                </a:tc>
                <a:tc>
                  <a:txBody>
                    <a:bodyPr/>
                    <a:lstStyle/>
                    <a:p>
                      <a:pPr algn="ctr"/>
                      <a:r>
                        <a:rPr lang="de-DE" sz="1800" b="1" i="0" dirty="0"/>
                        <a:t>BI</a:t>
                      </a:r>
                    </a:p>
                  </a:txBody>
                  <a:tcPr marT="45726" marB="45726"/>
                </a:tc>
                <a:extLst>
                  <a:ext uri="{0D108BD9-81ED-4DB2-BD59-A6C34878D82A}">
                    <a16:rowId xmlns:a16="http://schemas.microsoft.com/office/drawing/2014/main" val="10005"/>
                  </a:ext>
                </a:extLst>
              </a:tr>
              <a:tr h="147801">
                <a:tc>
                  <a:txBody>
                    <a:bodyPr/>
                    <a:lstStyle/>
                    <a:p>
                      <a:pPr algn="ctr"/>
                      <a:r>
                        <a:rPr lang="de-DE" sz="1800" dirty="0"/>
                        <a:t>6</a:t>
                      </a:r>
                    </a:p>
                  </a:txBody>
                  <a:tcPr marT="45726" marB="45726" anchor="ctr" anchorCtr="1"/>
                </a:tc>
                <a:tc>
                  <a:txBody>
                    <a:bodyPr/>
                    <a:lstStyle/>
                    <a:p>
                      <a:r>
                        <a:rPr lang="de-DE" sz="1800" dirty="0"/>
                        <a:t>SP</a:t>
                      </a:r>
                    </a:p>
                  </a:txBody>
                  <a:tcPr marT="45726" marB="45726" anchor="ctr"/>
                </a:tc>
                <a:tc>
                  <a:txBody>
                    <a:bodyPr/>
                    <a:lstStyle/>
                    <a:p>
                      <a:pPr algn="ctr"/>
                      <a:r>
                        <a:rPr lang="de-DE" sz="1800" b="1" i="1" dirty="0">
                          <a:solidFill>
                            <a:schemeClr val="tx1"/>
                          </a:solidFill>
                        </a:rPr>
                        <a:t>SP</a:t>
                      </a:r>
                    </a:p>
                  </a:txBody>
                  <a:tcPr marT="45726" marB="45726" anchor="ctr"/>
                </a:tc>
                <a:tc>
                  <a:txBody>
                    <a:bodyPr/>
                    <a:lstStyle/>
                    <a:p>
                      <a:r>
                        <a:rPr lang="de-DE" sz="1800" dirty="0"/>
                        <a:t>SP</a:t>
                      </a:r>
                    </a:p>
                  </a:txBody>
                  <a:tcPr marT="45726" marB="45726" anchor="ctr"/>
                </a:tc>
                <a:tc>
                  <a:txBody>
                    <a:bodyPr/>
                    <a:lstStyle/>
                    <a:p>
                      <a:pPr algn="ctr"/>
                      <a:r>
                        <a:rPr lang="de-DE" sz="1800" b="1" i="1" dirty="0"/>
                        <a:t>SP</a:t>
                      </a:r>
                    </a:p>
                  </a:txBody>
                  <a:tcPr marT="45726" marB="45726" anchor="ctr"/>
                </a:tc>
                <a:tc>
                  <a:txBody>
                    <a:bodyPr/>
                    <a:lstStyle/>
                    <a:p>
                      <a:r>
                        <a:rPr lang="de-DE" sz="1800" dirty="0"/>
                        <a:t>SP</a:t>
                      </a:r>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6"/>
                  </a:ext>
                </a:extLst>
              </a:tr>
              <a:tr h="286085">
                <a:tc>
                  <a:txBody>
                    <a:bodyPr/>
                    <a:lstStyle/>
                    <a:p>
                      <a:pPr algn="ctr"/>
                      <a:r>
                        <a:rPr lang="de-DE" sz="1800" dirty="0"/>
                        <a:t>7</a:t>
                      </a:r>
                    </a:p>
                  </a:txBody>
                  <a:tcPr marT="45726" marB="45726" anchor="ctr" anchorCtr="1"/>
                </a:tc>
                <a:tc>
                  <a:txBody>
                    <a:bodyPr/>
                    <a:lstStyle/>
                    <a:p>
                      <a:r>
                        <a:rPr lang="de-DE" sz="1800" dirty="0"/>
                        <a:t>F, L, S; </a:t>
                      </a:r>
                    </a:p>
                    <a:p>
                      <a:r>
                        <a:rPr lang="de-DE" sz="1800" dirty="0"/>
                        <a:t>BI,</a:t>
                      </a:r>
                      <a:r>
                        <a:rPr lang="de-DE" sz="1800" baseline="0" dirty="0"/>
                        <a:t> CH, PH, IF</a:t>
                      </a:r>
                      <a:endParaRPr lang="de-DE" sz="1800" dirty="0"/>
                    </a:p>
                  </a:txBody>
                  <a:tcPr marT="45726" marB="45726" anchor="ctr"/>
                </a:tc>
                <a:tc>
                  <a:txBody>
                    <a:bodyPr/>
                    <a:lstStyle/>
                    <a:p>
                      <a:pPr algn="ctr"/>
                      <a:r>
                        <a:rPr lang="de-DE" sz="1800" b="1" i="1" dirty="0">
                          <a:solidFill>
                            <a:schemeClr val="tx1"/>
                          </a:solidFill>
                        </a:rPr>
                        <a:t>S</a:t>
                      </a:r>
                    </a:p>
                  </a:txBody>
                  <a:tcPr marT="45726" marB="45726" anchor="ctr"/>
                </a:tc>
                <a:tc>
                  <a:txBody>
                    <a:bodyPr/>
                    <a:lstStyle/>
                    <a:p>
                      <a:r>
                        <a:rPr lang="de-DE" sz="1800" dirty="0"/>
                        <a:t>F, L, S; </a:t>
                      </a:r>
                    </a:p>
                    <a:p>
                      <a:r>
                        <a:rPr lang="de-DE" sz="1800" dirty="0"/>
                        <a:t>BI,</a:t>
                      </a:r>
                      <a:r>
                        <a:rPr lang="de-DE" sz="1800" baseline="0" dirty="0"/>
                        <a:t> CH, PH, IF</a:t>
                      </a:r>
                      <a:endParaRPr lang="de-DE" sz="1800" dirty="0"/>
                    </a:p>
                  </a:txBody>
                  <a:tcPr marT="45726" marB="45726" anchor="ctr"/>
                </a:tc>
                <a:tc>
                  <a:txBody>
                    <a:bodyPr/>
                    <a:lstStyle/>
                    <a:p>
                      <a:pPr algn="ctr"/>
                      <a:r>
                        <a:rPr lang="de-DE" sz="1800" b="1" i="1" dirty="0"/>
                        <a:t>S</a:t>
                      </a:r>
                    </a:p>
                  </a:txBody>
                  <a:tcPr marT="45726" marB="45726" anchor="ctr"/>
                </a:tc>
                <a:tc>
                  <a:txBody>
                    <a:bodyPr/>
                    <a:lstStyle/>
                    <a:p>
                      <a:r>
                        <a:rPr lang="de-DE" sz="1800" dirty="0"/>
                        <a:t>F, L, S; </a:t>
                      </a:r>
                    </a:p>
                    <a:p>
                      <a:r>
                        <a:rPr lang="de-DE" sz="1800" dirty="0"/>
                        <a:t>BI,</a:t>
                      </a:r>
                      <a:r>
                        <a:rPr lang="de-DE" sz="1800" baseline="0" dirty="0"/>
                        <a:t> CH, PH, IF</a:t>
                      </a:r>
                      <a:endParaRPr lang="de-DE" sz="1800" dirty="0"/>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7"/>
                  </a:ext>
                </a:extLst>
              </a:tr>
              <a:tr h="150049">
                <a:tc>
                  <a:txBody>
                    <a:bodyPr/>
                    <a:lstStyle/>
                    <a:p>
                      <a:pPr algn="ctr"/>
                      <a:r>
                        <a:rPr lang="de-DE" sz="1800" dirty="0"/>
                        <a:t>8</a:t>
                      </a:r>
                    </a:p>
                  </a:txBody>
                  <a:tcPr marT="45726" marB="45726" anchor="ctr" anchorCtr="1"/>
                </a:tc>
                <a:tc>
                  <a:txBody>
                    <a:bodyPr/>
                    <a:lstStyle/>
                    <a:p>
                      <a:r>
                        <a:rPr lang="de-DE" sz="1800" dirty="0"/>
                        <a:t>KU, MU</a:t>
                      </a:r>
                    </a:p>
                  </a:txBody>
                  <a:tcPr marT="45726" marB="45726" anchor="ctr"/>
                </a:tc>
                <a:tc>
                  <a:txBody>
                    <a:bodyPr/>
                    <a:lstStyle/>
                    <a:p>
                      <a:pPr algn="ctr"/>
                      <a:r>
                        <a:rPr lang="de-DE" sz="1800" b="1" i="1" dirty="0">
                          <a:solidFill>
                            <a:schemeClr val="tx1"/>
                          </a:solidFill>
                        </a:rPr>
                        <a:t>KU</a:t>
                      </a:r>
                    </a:p>
                  </a:txBody>
                  <a:tcPr marT="45726" marB="45726" anchor="ctr"/>
                </a:tc>
                <a:tc>
                  <a:txBody>
                    <a:bodyPr/>
                    <a:lstStyle/>
                    <a:p>
                      <a:r>
                        <a:rPr lang="de-DE" sz="1800" dirty="0"/>
                        <a:t>KU, MU, LIT</a:t>
                      </a:r>
                    </a:p>
                  </a:txBody>
                  <a:tcPr marT="45726" marB="45726" anchor="ctr"/>
                </a:tc>
                <a:tc>
                  <a:txBody>
                    <a:bodyPr/>
                    <a:lstStyle/>
                    <a:p>
                      <a:pPr algn="ctr"/>
                      <a:r>
                        <a:rPr lang="de-DE" sz="1800" b="1" i="1" dirty="0"/>
                        <a:t>KU</a:t>
                      </a:r>
                    </a:p>
                  </a:txBody>
                  <a:tcPr marT="45726" marB="45726" anchor="ctr"/>
                </a:tc>
                <a:tc rowSpan="4">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KU, MU;  </a:t>
                      </a:r>
                    </a:p>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ER, KR (PL*);        1. Wahlfach;</a:t>
                      </a:r>
                    </a:p>
                    <a:p>
                      <a:r>
                        <a:rPr lang="de-DE" sz="1600" dirty="0" err="1"/>
                        <a:t>GeZ</a:t>
                      </a:r>
                      <a:r>
                        <a:rPr lang="de-DE" sz="1600" dirty="0"/>
                        <a:t>, </a:t>
                      </a:r>
                      <a:r>
                        <a:rPr lang="de-DE" sz="1600" dirty="0" err="1"/>
                        <a:t>SwZ</a:t>
                      </a:r>
                      <a:endParaRPr lang="de-DE" sz="1600" dirty="0"/>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8"/>
                  </a:ext>
                </a:extLst>
              </a:tr>
              <a:tr h="288333">
                <a:tc rowSpan="2">
                  <a:txBody>
                    <a:bodyPr/>
                    <a:lstStyle/>
                    <a:p>
                      <a:pPr algn="ctr"/>
                      <a:r>
                        <a:rPr lang="de-DE" sz="1800" dirty="0"/>
                        <a:t>9</a:t>
                      </a:r>
                    </a:p>
                  </a:txBody>
                  <a:tcPr marT="45726" marB="45726" anchor="ctr"/>
                </a:tc>
                <a:tc rowSpan="2">
                  <a:txBody>
                    <a:bodyPr/>
                    <a:lstStyle/>
                    <a:p>
                      <a:r>
                        <a:rPr lang="de-DE" sz="1800" dirty="0"/>
                        <a:t>ER,</a:t>
                      </a:r>
                      <a:r>
                        <a:rPr lang="de-DE" sz="1800" baseline="0" dirty="0"/>
                        <a:t> KR (PL*)</a:t>
                      </a:r>
                      <a:endParaRPr lang="de-DE" sz="1800" dirty="0"/>
                    </a:p>
                  </a:txBody>
                  <a:tcPr marT="45726" marB="45726" anchor="ctr"/>
                </a:tc>
                <a:tc rowSpan="2">
                  <a:txBody>
                    <a:bodyPr/>
                    <a:lstStyle/>
                    <a:p>
                      <a:pPr algn="ctr"/>
                      <a:r>
                        <a:rPr lang="de-DE" sz="1800" b="1" i="1" dirty="0">
                          <a:solidFill>
                            <a:schemeClr val="tx1"/>
                          </a:solidFill>
                        </a:rPr>
                        <a:t>ER</a:t>
                      </a:r>
                    </a:p>
                  </a:txBody>
                  <a:tcPr marT="45726" marB="45726" anchor="ctr"/>
                </a:tc>
                <a:tc rowSpan="2">
                  <a:txBody>
                    <a:bodyPr/>
                    <a:lstStyle/>
                    <a:p>
                      <a:r>
                        <a:rPr lang="de-DE" sz="1800" dirty="0"/>
                        <a:t>ER,</a:t>
                      </a:r>
                      <a:r>
                        <a:rPr lang="de-DE" sz="1800" baseline="0" dirty="0"/>
                        <a:t> KR (PL*)</a:t>
                      </a:r>
                      <a:endParaRPr lang="de-DE" sz="1800" dirty="0"/>
                    </a:p>
                  </a:txBody>
                  <a:tcPr marT="45726" marB="45726" anchor="ctr"/>
                </a:tc>
                <a:tc rowSpan="2">
                  <a:txBody>
                    <a:bodyPr/>
                    <a:lstStyle/>
                    <a:p>
                      <a:pPr algn="ctr"/>
                      <a:r>
                        <a:rPr lang="de-DE" sz="1800" b="1" i="1" dirty="0"/>
                        <a:t>ER</a:t>
                      </a:r>
                    </a:p>
                  </a:txBody>
                  <a:tcPr marT="45726" marB="45726" anchor="ctr"/>
                </a:tc>
                <a:tc vMerge="1">
                  <a:txBody>
                    <a:bodyPr/>
                    <a:lstStyle/>
                    <a:p>
                      <a:endParaRPr lang="de-DE"/>
                    </a:p>
                  </a:txBody>
                  <a:tcPr/>
                </a:tc>
                <a:tc>
                  <a:txBody>
                    <a:bodyPr/>
                    <a:lstStyle/>
                    <a:p>
                      <a:pPr algn="ctr"/>
                      <a:endParaRPr lang="de-DE" sz="1800" b="1" i="1" dirty="0"/>
                    </a:p>
                  </a:txBody>
                  <a:tcPr marT="45726" marB="45726" anchor="ctr"/>
                </a:tc>
                <a:tc>
                  <a:txBody>
                    <a:bodyPr/>
                    <a:lstStyle/>
                    <a:p>
                      <a:endParaRPr lang="de-DE" dirty="0"/>
                    </a:p>
                  </a:txBody>
                  <a:tcPr marT="45726" marB="45726" anchor="ctr"/>
                </a:tc>
                <a:extLst>
                  <a:ext uri="{0D108BD9-81ED-4DB2-BD59-A6C34878D82A}">
                    <a16:rowId xmlns:a16="http://schemas.microsoft.com/office/drawing/2014/main" val="10009"/>
                  </a:ext>
                </a:extLst>
              </a:tr>
              <a:tr h="0">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rowSpan="2">
                  <a:txBody>
                    <a:bodyPr/>
                    <a:lstStyle/>
                    <a:p>
                      <a:pPr algn="ctr"/>
                      <a:r>
                        <a:rPr lang="de-DE" sz="1800" b="1" i="1" dirty="0"/>
                        <a:t>GG</a:t>
                      </a:r>
                    </a:p>
                  </a:txBody>
                  <a:tcPr marT="45726" marB="45726" anchor="ctr"/>
                </a:tc>
                <a:tc rowSpan="2">
                  <a:txBody>
                    <a:bodyPr/>
                    <a:lstStyle/>
                    <a:p>
                      <a:pPr algn="ctr"/>
                      <a:r>
                        <a:rPr lang="de-DE" sz="1800" b="1" i="0" dirty="0"/>
                        <a:t>GG</a:t>
                      </a:r>
                    </a:p>
                  </a:txBody>
                  <a:tcPr marT="45726" marB="45726" anchor="ctr">
                    <a:solidFill>
                      <a:srgbClr val="E9EDF4"/>
                    </a:solidFill>
                  </a:tcPr>
                </a:tc>
                <a:extLst>
                  <a:ext uri="{0D108BD9-81ED-4DB2-BD59-A6C34878D82A}">
                    <a16:rowId xmlns:a16="http://schemas.microsoft.com/office/drawing/2014/main" val="10010"/>
                  </a:ext>
                </a:extLst>
              </a:tr>
              <a:tr h="498625">
                <a:tc>
                  <a:txBody>
                    <a:bodyPr/>
                    <a:lstStyle/>
                    <a:p>
                      <a:pPr algn="ctr"/>
                      <a:r>
                        <a:rPr lang="de-DE" sz="1800" dirty="0"/>
                        <a:t>10</a:t>
                      </a:r>
                    </a:p>
                  </a:txBody>
                  <a:tcPr marT="45726" marB="45726" anchor="ctr" anchorCtr="1">
                    <a:solidFill>
                      <a:srgbClr val="E9EDF4"/>
                    </a:solidFill>
                  </a:tcPr>
                </a:tc>
                <a:tc>
                  <a:txBody>
                    <a:bodyPr/>
                    <a:lstStyle/>
                    <a:p>
                      <a:pPr marL="342900" marR="0" indent="-342900" algn="l" defTabSz="914400" rtl="0" eaLnBrk="1" fontAlgn="auto" latinLnBrk="0" hangingPunct="1">
                        <a:lnSpc>
                          <a:spcPct val="100000"/>
                        </a:lnSpc>
                        <a:spcBef>
                          <a:spcPts val="0"/>
                        </a:spcBef>
                        <a:spcAft>
                          <a:spcPts val="0"/>
                        </a:spcAft>
                        <a:buClrTx/>
                        <a:buSzTx/>
                        <a:buFontTx/>
                        <a:buAutoNum type="arabicPeriod"/>
                        <a:tabLst/>
                        <a:defRPr/>
                      </a:pPr>
                      <a:r>
                        <a:rPr lang="de-DE" sz="1800" b="0" dirty="0"/>
                        <a:t>Wahlfach</a:t>
                      </a:r>
                    </a:p>
                  </a:txBody>
                  <a:tcPr marT="45726" marB="45726" anchor="ctr">
                    <a:solidFill>
                      <a:srgbClr val="E9EDF4"/>
                    </a:solidFill>
                  </a:tcPr>
                </a:tc>
                <a:tc>
                  <a:txBody>
                    <a:bodyPr/>
                    <a:lstStyle/>
                    <a:p>
                      <a:pPr algn="ctr"/>
                      <a:r>
                        <a:rPr lang="de-DE" sz="1800" b="1" i="1" dirty="0">
                          <a:solidFill>
                            <a:schemeClr val="tx1"/>
                          </a:solidFill>
                        </a:rPr>
                        <a:t>GG</a:t>
                      </a:r>
                    </a:p>
                  </a:txBody>
                  <a:tcPr marT="45726" marB="45726" anchor="ctr">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endParaRPr lang="de-DE" sz="1800" dirty="0"/>
                    </a:p>
                  </a:txBody>
                  <a:tcPr marT="45726" marB="45726" anchor="ctr">
                    <a:solidFill>
                      <a:srgbClr val="E9EDF4"/>
                    </a:solidFill>
                  </a:tcPr>
                </a:tc>
                <a:tc>
                  <a:txBody>
                    <a:bodyPr/>
                    <a:lstStyle/>
                    <a:p>
                      <a:pPr algn="ctr"/>
                      <a:r>
                        <a:rPr lang="de-DE" sz="1800" b="1" i="1" dirty="0"/>
                        <a:t>GG</a:t>
                      </a:r>
                    </a:p>
                  </a:txBody>
                  <a:tcPr marT="45726" marB="45726" anchor="ctr">
                    <a:solidFill>
                      <a:srgbClr val="E9EDF4"/>
                    </a:solidFill>
                  </a:tcPr>
                </a:tc>
                <a:tc vMerge="1">
                  <a:txBody>
                    <a:bodyPr/>
                    <a:lstStyle/>
                    <a:p>
                      <a:endParaRPr lang="de-DE"/>
                    </a:p>
                  </a:txBody>
                  <a:tcPr/>
                </a:tc>
                <a:tc vMerge="1">
                  <a:txBody>
                    <a:bodyPr/>
                    <a:lstStyle/>
                    <a:p>
                      <a:endParaRPr lang="de-DE"/>
                    </a:p>
                  </a:txBody>
                  <a:tcPr/>
                </a:tc>
                <a:tc vMerge="1">
                  <a:txBody>
                    <a:bodyPr/>
                    <a:lstStyle/>
                    <a:p>
                      <a:endParaRPr lang="de-DE"/>
                    </a:p>
                  </a:txBody>
                  <a:tcPr/>
                </a:tc>
                <a:extLst>
                  <a:ext uri="{0D108BD9-81ED-4DB2-BD59-A6C34878D82A}">
                    <a16:rowId xmlns:a16="http://schemas.microsoft.com/office/drawing/2014/main" val="10011"/>
                  </a:ext>
                </a:extLst>
              </a:tr>
              <a:tr h="374213">
                <a:tc>
                  <a:txBody>
                    <a:bodyPr/>
                    <a:lstStyle/>
                    <a:p>
                      <a:pPr algn="ctr"/>
                      <a:r>
                        <a:rPr lang="de-DE" sz="1800" dirty="0"/>
                        <a:t>11</a:t>
                      </a:r>
                    </a:p>
                  </a:txBody>
                  <a:tcPr marT="45726" marB="45726" anchor="ctr" anchorCtr="1">
                    <a:solidFill>
                      <a:srgbClr val="D0D8E8"/>
                    </a:solidFill>
                  </a:tcPr>
                </a:tc>
                <a:tc>
                  <a:txBody>
                    <a:bodyPr/>
                    <a:lstStyle/>
                    <a:p>
                      <a:r>
                        <a:rPr lang="de-DE" sz="1800" dirty="0"/>
                        <a:t>2. Wahlfach</a:t>
                      </a:r>
                    </a:p>
                  </a:txBody>
                  <a:tcPr marT="45726" marB="45726" anchor="ctr">
                    <a:solidFill>
                      <a:srgbClr val="D0D8E8"/>
                    </a:solidFill>
                  </a:tcPr>
                </a:tc>
                <a:tc>
                  <a:txBody>
                    <a:bodyPr/>
                    <a:lstStyle/>
                    <a:p>
                      <a:pPr algn="ctr"/>
                      <a:r>
                        <a:rPr lang="de-DE" sz="1800" b="1" i="1" dirty="0">
                          <a:solidFill>
                            <a:schemeClr val="tx1"/>
                          </a:solidFill>
                        </a:rPr>
                        <a:t>L</a:t>
                      </a:r>
                    </a:p>
                  </a:txBody>
                  <a:tcPr marT="45726" marB="45726" anchor="ctr">
                    <a:solidFill>
                      <a:srgbClr val="D0D8E8"/>
                    </a:solidFill>
                  </a:tcPr>
                </a:tc>
                <a:tc>
                  <a:txBody>
                    <a:bodyPr/>
                    <a:lstStyle/>
                    <a:p>
                      <a:endParaRPr lang="de-DE" sz="1800" dirty="0"/>
                    </a:p>
                  </a:txBody>
                  <a:tcPr marT="45726" marB="45726" anchor="ctr">
                    <a:solidFill>
                      <a:srgbClr val="D0D8E8"/>
                    </a:solidFill>
                  </a:tcPr>
                </a:tc>
                <a:tc>
                  <a:txBody>
                    <a:bodyPr/>
                    <a:lstStyle/>
                    <a:p>
                      <a:pPr algn="ctr"/>
                      <a:endParaRPr lang="de-DE" sz="1800" dirty="0"/>
                    </a:p>
                  </a:txBody>
                  <a:tcPr marT="45726" marB="45726" anchor="ctr">
                    <a:solidFill>
                      <a:srgbClr val="D0D8E8"/>
                    </a:solidFill>
                  </a:tcPr>
                </a:tc>
                <a:tc>
                  <a:txBody>
                    <a:bodyPr/>
                    <a:lstStyle/>
                    <a:p>
                      <a:endParaRPr lang="de-DE" sz="1800" dirty="0"/>
                    </a:p>
                  </a:txBody>
                  <a:tcPr marT="45726" marB="45726" anchor="ctr">
                    <a:solidFill>
                      <a:srgbClr val="D0D8E8"/>
                    </a:solidFill>
                  </a:tcPr>
                </a:tc>
                <a:tc>
                  <a:txBody>
                    <a:bodyPr/>
                    <a:lstStyle/>
                    <a:p>
                      <a:pPr algn="ctr"/>
                      <a:endParaRPr lang="de-DE" sz="1800" dirty="0"/>
                    </a:p>
                  </a:txBody>
                  <a:tcPr marT="45726" marB="45726" anchor="ctr">
                    <a:solidFill>
                      <a:srgbClr val="D0D8E8"/>
                    </a:solidFill>
                  </a:tcPr>
                </a:tc>
                <a:tc>
                  <a:txBody>
                    <a:bodyPr/>
                    <a:lstStyle/>
                    <a:p>
                      <a:endParaRPr lang="de-DE" sz="1800" dirty="0"/>
                    </a:p>
                  </a:txBody>
                  <a:tcPr marT="45726" marB="45726">
                    <a:solidFill>
                      <a:srgbClr val="D0D8E8"/>
                    </a:solidFill>
                  </a:tcPr>
                </a:tc>
                <a:extLst>
                  <a:ext uri="{0D108BD9-81ED-4DB2-BD59-A6C34878D82A}">
                    <a16:rowId xmlns:a16="http://schemas.microsoft.com/office/drawing/2014/main" val="10012"/>
                  </a:ext>
                </a:extLst>
              </a:tr>
              <a:tr h="0">
                <a:tc>
                  <a:txBody>
                    <a:bodyPr/>
                    <a:lstStyle/>
                    <a:p>
                      <a:pPr algn="ctr"/>
                      <a:endParaRPr lang="de-DE" sz="1800" dirty="0"/>
                    </a:p>
                  </a:txBody>
                  <a:tcPr marT="45726" marB="45726" anchor="ctr" anchorCtr="1">
                    <a:solidFill>
                      <a:srgbClr val="E9EDF4"/>
                    </a:solidFill>
                  </a:tcPr>
                </a:tc>
                <a:tc>
                  <a:txBody>
                    <a:bodyPr/>
                    <a:lstStyle/>
                    <a:p>
                      <a:r>
                        <a:rPr lang="de-DE" sz="1800" dirty="0"/>
                        <a:t>EV, MV, FV</a:t>
                      </a:r>
                    </a:p>
                  </a:txBody>
                  <a:tcPr marT="45726" marB="45726" anchor="ctr">
                    <a:solidFill>
                      <a:srgbClr val="E9EDF4"/>
                    </a:solidFill>
                  </a:tcPr>
                </a:tc>
                <a:tc>
                  <a:txBody>
                    <a:bodyPr/>
                    <a:lstStyle/>
                    <a:p>
                      <a:pPr algn="ctr"/>
                      <a:endParaRPr lang="de-DE" sz="1800" i="1" dirty="0"/>
                    </a:p>
                  </a:txBody>
                  <a:tcPr marT="45726" marB="45726" anchor="ctr">
                    <a:solidFill>
                      <a:srgbClr val="E9EDF4"/>
                    </a:solidFill>
                  </a:tcPr>
                </a:tc>
                <a:tc>
                  <a:txBody>
                    <a:bodyPr/>
                    <a:lstStyle/>
                    <a:p>
                      <a:endParaRPr lang="de-DE" sz="1800" dirty="0"/>
                    </a:p>
                  </a:txBody>
                  <a:tcPr marT="45726" marB="45726" anchor="ctr">
                    <a:solidFill>
                      <a:srgbClr val="E9EDF4"/>
                    </a:solidFill>
                  </a:tcPr>
                </a:tc>
                <a:tc>
                  <a:txBody>
                    <a:bodyPr/>
                    <a:lstStyle/>
                    <a:p>
                      <a:pPr algn="ctr"/>
                      <a:endParaRPr lang="de-DE" sz="1800" dirty="0"/>
                    </a:p>
                  </a:txBody>
                  <a:tcPr marT="45726" marB="45726" anchor="ctr">
                    <a:solidFill>
                      <a:srgbClr val="E9EDF4"/>
                    </a:solidFill>
                  </a:tcPr>
                </a:tc>
                <a:tc>
                  <a:txBody>
                    <a:bodyPr/>
                    <a:lstStyle/>
                    <a:p>
                      <a:endParaRPr lang="de-DE" sz="1800" dirty="0"/>
                    </a:p>
                  </a:txBody>
                  <a:tcPr marT="45726" marB="45726" anchor="ctr">
                    <a:solidFill>
                      <a:srgbClr val="E9EDF4"/>
                    </a:solidFill>
                  </a:tcPr>
                </a:tc>
                <a:tc>
                  <a:txBody>
                    <a:bodyPr/>
                    <a:lstStyle/>
                    <a:p>
                      <a:pPr algn="ctr"/>
                      <a:endParaRPr lang="de-DE" sz="1800" dirty="0"/>
                    </a:p>
                  </a:txBody>
                  <a:tcPr marT="45726" marB="45726" anchor="ctr">
                    <a:solidFill>
                      <a:srgbClr val="E9EDF4"/>
                    </a:solidFill>
                  </a:tcPr>
                </a:tc>
                <a:tc>
                  <a:txBody>
                    <a:bodyPr/>
                    <a:lstStyle/>
                    <a:p>
                      <a:endParaRPr lang="de-DE" sz="1800" dirty="0"/>
                    </a:p>
                  </a:txBody>
                  <a:tcPr marT="45726" marB="45726">
                    <a:solidFill>
                      <a:srgbClr val="E9EDF4"/>
                    </a:solidFill>
                  </a:tcPr>
                </a:tc>
                <a:extLst>
                  <a:ext uri="{0D108BD9-81ED-4DB2-BD59-A6C34878D82A}">
                    <a16:rowId xmlns:a16="http://schemas.microsoft.com/office/drawing/2014/main" val="10013"/>
                  </a:ext>
                </a:extLst>
              </a:tr>
              <a:tr h="369086">
                <a:tc>
                  <a:txBody>
                    <a:bodyPr/>
                    <a:lstStyle/>
                    <a:p>
                      <a:pPr algn="ctr"/>
                      <a:endParaRPr lang="de-DE" sz="1800" dirty="0"/>
                    </a:p>
                  </a:txBody>
                  <a:tcPr marT="45726" marB="45726" anchor="ctr" anchorCtr="1">
                    <a:solidFill>
                      <a:srgbClr val="E9EDF4"/>
                    </a:solidFill>
                  </a:tcPr>
                </a:tc>
                <a:tc>
                  <a:txBody>
                    <a:bodyPr/>
                    <a:lstStyle/>
                    <a:p>
                      <a:r>
                        <a:rPr lang="de-DE" sz="1200" dirty="0"/>
                        <a:t>*als Ersatzfach</a:t>
                      </a:r>
                    </a:p>
                  </a:txBody>
                  <a:tcPr marT="45726" marB="45726" anchor="ctr">
                    <a:solidFill>
                      <a:srgbClr val="E9EDF4"/>
                    </a:solidFill>
                  </a:tcPr>
                </a:tc>
                <a:tc gridSpan="6">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de-DE" sz="1800" b="0" dirty="0"/>
                        <a:t>Wahlfächer: GE,</a:t>
                      </a:r>
                      <a:r>
                        <a:rPr lang="de-DE" sz="1800" b="0" baseline="0" dirty="0"/>
                        <a:t> SW, GG, PL; F, L, S; BI, CH, PH, IF; KU, MU</a:t>
                      </a:r>
                      <a:endParaRPr lang="de-DE" sz="1800" b="0" dirty="0"/>
                    </a:p>
                  </a:txBody>
                  <a:tcPr marT="45726" marB="45726" anchor="ctr">
                    <a:solidFill>
                      <a:srgbClr val="E9EDF4"/>
                    </a:solidFill>
                  </a:tcPr>
                </a:tc>
                <a:tc hMerge="1">
                  <a:txBody>
                    <a:bodyPr/>
                    <a:lstStyle/>
                    <a:p>
                      <a:endParaRPr lang="de-DE" sz="1800" dirty="0"/>
                    </a:p>
                  </a:txBody>
                  <a:tcPr marT="45726" marB="45726" anchor="ctr">
                    <a:solidFill>
                      <a:srgbClr val="E9EDF4"/>
                    </a:solidFill>
                  </a:tcPr>
                </a:tc>
                <a:tc hMerge="1">
                  <a:txBody>
                    <a:bodyPr/>
                    <a:lstStyle/>
                    <a:p>
                      <a:pPr algn="ctr"/>
                      <a:endParaRPr lang="de-DE" sz="1800" dirty="0"/>
                    </a:p>
                  </a:txBody>
                  <a:tcPr marT="45726" marB="45726" anchor="ctr">
                    <a:solidFill>
                      <a:srgbClr val="E9EDF4"/>
                    </a:solidFill>
                  </a:tcPr>
                </a:tc>
                <a:tc hMerge="1">
                  <a:txBody>
                    <a:bodyPr/>
                    <a:lstStyle/>
                    <a:p>
                      <a:endParaRPr lang="de-DE" sz="1800" dirty="0"/>
                    </a:p>
                  </a:txBody>
                  <a:tcPr marT="45726" marB="45726" anchor="ctr">
                    <a:solidFill>
                      <a:srgbClr val="E9EDF4"/>
                    </a:solidFill>
                  </a:tcPr>
                </a:tc>
                <a:tc hMerge="1">
                  <a:txBody>
                    <a:bodyPr/>
                    <a:lstStyle/>
                    <a:p>
                      <a:pPr algn="ctr"/>
                      <a:endParaRPr lang="de-DE" sz="1800" dirty="0"/>
                    </a:p>
                  </a:txBody>
                  <a:tcPr marT="45726" marB="45726" anchor="ctr">
                    <a:solidFill>
                      <a:srgbClr val="E9EDF4"/>
                    </a:solidFill>
                  </a:tcPr>
                </a:tc>
                <a:tc hMerge="1">
                  <a:txBody>
                    <a:bodyPr/>
                    <a:lstStyle/>
                    <a:p>
                      <a:endParaRPr lang="de-DE" sz="1800" dirty="0"/>
                    </a:p>
                  </a:txBody>
                  <a:tcPr marT="45726" marB="45726">
                    <a:solidFill>
                      <a:srgbClr val="E9EDF4"/>
                    </a:solidFill>
                  </a:tcPr>
                </a:tc>
                <a:extLst>
                  <a:ext uri="{0D108BD9-81ED-4DB2-BD59-A6C34878D82A}">
                    <a16:rowId xmlns:a16="http://schemas.microsoft.com/office/drawing/2014/main" val="10014"/>
                  </a:ext>
                </a:extLst>
              </a:tr>
            </a:tbl>
          </a:graphicData>
        </a:graphic>
      </p:graphicFrame>
      <p:cxnSp>
        <p:nvCxnSpPr>
          <p:cNvPr id="9" name="Gerader Verbinder 8">
            <a:extLst>
              <a:ext uri="{FF2B5EF4-FFF2-40B4-BE49-F238E27FC236}">
                <a16:creationId xmlns:a16="http://schemas.microsoft.com/office/drawing/2014/main" id="{1A18EDA3-FAF5-088C-7DF5-ADF6CE8BF1C4}"/>
              </a:ext>
            </a:extLst>
          </p:cNvPr>
          <p:cNvCxnSpPr>
            <a:cxnSpLocks/>
          </p:cNvCxnSpPr>
          <p:nvPr/>
        </p:nvCxnSpPr>
        <p:spPr>
          <a:xfrm>
            <a:off x="8820472" y="1340768"/>
            <a:ext cx="0" cy="216024"/>
          </a:xfrm>
          <a:prstGeom prst="line">
            <a:avLst/>
          </a:prstGeom>
          <a:ln w="57150">
            <a:solidFill>
              <a:srgbClr val="FF0000"/>
            </a:solidFill>
          </a:ln>
        </p:spPr>
        <p:style>
          <a:lnRef idx="2">
            <a:schemeClr val="accent2"/>
          </a:lnRef>
          <a:fillRef idx="0">
            <a:schemeClr val="accent2"/>
          </a:fillRef>
          <a:effectRef idx="1">
            <a:schemeClr val="accent2"/>
          </a:effectRef>
          <a:fontRef idx="minor">
            <a:schemeClr val="tx1"/>
          </a:fontRef>
        </p:style>
      </p:cxnSp>
      <p:cxnSp>
        <p:nvCxnSpPr>
          <p:cNvPr id="11" name="Gerader Verbinder 10">
            <a:extLst>
              <a:ext uri="{FF2B5EF4-FFF2-40B4-BE49-F238E27FC236}">
                <a16:creationId xmlns:a16="http://schemas.microsoft.com/office/drawing/2014/main" id="{D68B5B06-ED42-81FE-D0DC-AF646E501548}"/>
              </a:ext>
            </a:extLst>
          </p:cNvPr>
          <p:cNvCxnSpPr>
            <a:cxnSpLocks/>
          </p:cNvCxnSpPr>
          <p:nvPr/>
        </p:nvCxnSpPr>
        <p:spPr>
          <a:xfrm>
            <a:off x="8820472" y="1700808"/>
            <a:ext cx="0" cy="216024"/>
          </a:xfrm>
          <a:prstGeom prst="line">
            <a:avLst/>
          </a:prstGeom>
          <a:ln w="57150">
            <a:solidFill>
              <a:srgbClr val="FF0000"/>
            </a:solidFill>
          </a:ln>
        </p:spPr>
        <p:style>
          <a:lnRef idx="2">
            <a:schemeClr val="accent2"/>
          </a:lnRef>
          <a:fillRef idx="0">
            <a:schemeClr val="accent2"/>
          </a:fillRef>
          <a:effectRef idx="1">
            <a:schemeClr val="accent2"/>
          </a:effectRef>
          <a:fontRef idx="minor">
            <a:schemeClr val="tx1"/>
          </a:fontRef>
        </p:style>
      </p:cxnSp>
      <p:cxnSp>
        <p:nvCxnSpPr>
          <p:cNvPr id="12" name="Gerader Verbinder 11">
            <a:extLst>
              <a:ext uri="{FF2B5EF4-FFF2-40B4-BE49-F238E27FC236}">
                <a16:creationId xmlns:a16="http://schemas.microsoft.com/office/drawing/2014/main" id="{5AFBC5CA-951D-EA92-573D-A2CA67E516A5}"/>
              </a:ext>
            </a:extLst>
          </p:cNvPr>
          <p:cNvCxnSpPr>
            <a:cxnSpLocks/>
          </p:cNvCxnSpPr>
          <p:nvPr/>
        </p:nvCxnSpPr>
        <p:spPr>
          <a:xfrm>
            <a:off x="8820472" y="5013176"/>
            <a:ext cx="0" cy="216024"/>
          </a:xfrm>
          <a:prstGeom prst="line">
            <a:avLst/>
          </a:prstGeom>
          <a:ln w="57150">
            <a:solidFill>
              <a:srgbClr val="FF0000"/>
            </a:solidFill>
          </a:ln>
        </p:spPr>
        <p:style>
          <a:lnRef idx="2">
            <a:schemeClr val="accent2"/>
          </a:lnRef>
          <a:fillRef idx="0">
            <a:schemeClr val="accent2"/>
          </a:fillRef>
          <a:effectRef idx="1">
            <a:schemeClr val="accent2"/>
          </a:effectRef>
          <a:fontRef idx="minor">
            <a:schemeClr val="tx1"/>
          </a:fontRef>
        </p:style>
      </p:cxnSp>
      <p:cxnSp>
        <p:nvCxnSpPr>
          <p:cNvPr id="13" name="Gerader Verbinder 12">
            <a:extLst>
              <a:ext uri="{FF2B5EF4-FFF2-40B4-BE49-F238E27FC236}">
                <a16:creationId xmlns:a16="http://schemas.microsoft.com/office/drawing/2014/main" id="{1303D675-7FCC-9B34-BBEC-28A451B0B31D}"/>
              </a:ext>
            </a:extLst>
          </p:cNvPr>
          <p:cNvCxnSpPr>
            <a:cxnSpLocks/>
          </p:cNvCxnSpPr>
          <p:nvPr/>
        </p:nvCxnSpPr>
        <p:spPr>
          <a:xfrm>
            <a:off x="8818020" y="2780928"/>
            <a:ext cx="0" cy="216024"/>
          </a:xfrm>
          <a:prstGeom prst="line">
            <a:avLst/>
          </a:prstGeom>
          <a:ln w="57150">
            <a:solidFill>
              <a:srgbClr val="FF0000"/>
            </a:solidFill>
          </a:ln>
        </p:spPr>
        <p:style>
          <a:lnRef idx="2">
            <a:schemeClr val="accent2"/>
          </a:lnRef>
          <a:fillRef idx="0">
            <a:schemeClr val="accent2"/>
          </a:fillRef>
          <a:effectRef idx="1">
            <a:schemeClr val="accent2"/>
          </a:effectRef>
          <a:fontRef idx="minor">
            <a:schemeClr val="tx1"/>
          </a:fontRef>
        </p:style>
      </p:cxnSp>
      <p:sp>
        <p:nvSpPr>
          <p:cNvPr id="14" name="Textfeld 13">
            <a:extLst>
              <a:ext uri="{FF2B5EF4-FFF2-40B4-BE49-F238E27FC236}">
                <a16:creationId xmlns:a16="http://schemas.microsoft.com/office/drawing/2014/main" id="{72F7B254-717B-CF66-D57F-AB5FE000512C}"/>
              </a:ext>
            </a:extLst>
          </p:cNvPr>
          <p:cNvSpPr txBox="1"/>
          <p:nvPr/>
        </p:nvSpPr>
        <p:spPr>
          <a:xfrm>
            <a:off x="7843120" y="2736596"/>
            <a:ext cx="504056" cy="369332"/>
          </a:xfrm>
          <a:prstGeom prst="rect">
            <a:avLst/>
          </a:prstGeom>
          <a:noFill/>
        </p:spPr>
        <p:txBody>
          <a:bodyPr wrap="square" rtlCol="0">
            <a:spAutoFit/>
          </a:bodyPr>
          <a:lstStyle/>
          <a:p>
            <a:r>
              <a:rPr lang="de-DE" b="1" dirty="0">
                <a:highlight>
                  <a:srgbClr val="FFFF00"/>
                </a:highlight>
              </a:rPr>
              <a:t> 1.</a:t>
            </a:r>
            <a:endParaRPr lang="de-DE" b="1" dirty="0"/>
          </a:p>
        </p:txBody>
      </p:sp>
      <p:sp>
        <p:nvSpPr>
          <p:cNvPr id="15" name="Textfeld 14">
            <a:extLst>
              <a:ext uri="{FF2B5EF4-FFF2-40B4-BE49-F238E27FC236}">
                <a16:creationId xmlns:a16="http://schemas.microsoft.com/office/drawing/2014/main" id="{13C29F16-D262-BC23-3857-B9D4252E5A7C}"/>
              </a:ext>
            </a:extLst>
          </p:cNvPr>
          <p:cNvSpPr txBox="1"/>
          <p:nvPr/>
        </p:nvSpPr>
        <p:spPr>
          <a:xfrm>
            <a:off x="7843120" y="1625794"/>
            <a:ext cx="504056" cy="369332"/>
          </a:xfrm>
          <a:prstGeom prst="rect">
            <a:avLst/>
          </a:prstGeom>
          <a:noFill/>
        </p:spPr>
        <p:txBody>
          <a:bodyPr wrap="square" rtlCol="0">
            <a:spAutoFit/>
          </a:bodyPr>
          <a:lstStyle/>
          <a:p>
            <a:r>
              <a:rPr lang="de-DE" b="1" dirty="0">
                <a:highlight>
                  <a:srgbClr val="FFFF00"/>
                </a:highlight>
              </a:rPr>
              <a:t> 2.</a:t>
            </a:r>
            <a:endParaRPr lang="de-DE" b="1" dirty="0"/>
          </a:p>
        </p:txBody>
      </p:sp>
      <p:sp>
        <p:nvSpPr>
          <p:cNvPr id="16" name="Textfeld 15">
            <a:extLst>
              <a:ext uri="{FF2B5EF4-FFF2-40B4-BE49-F238E27FC236}">
                <a16:creationId xmlns:a16="http://schemas.microsoft.com/office/drawing/2014/main" id="{82E2328D-DAE7-BBAA-D990-3EDF01DBDB2C}"/>
              </a:ext>
            </a:extLst>
          </p:cNvPr>
          <p:cNvSpPr txBox="1"/>
          <p:nvPr/>
        </p:nvSpPr>
        <p:spPr>
          <a:xfrm>
            <a:off x="7843120" y="4947867"/>
            <a:ext cx="504056" cy="369332"/>
          </a:xfrm>
          <a:prstGeom prst="rect">
            <a:avLst/>
          </a:prstGeom>
          <a:noFill/>
        </p:spPr>
        <p:txBody>
          <a:bodyPr wrap="square" rtlCol="0">
            <a:spAutoFit/>
          </a:bodyPr>
          <a:lstStyle/>
          <a:p>
            <a:r>
              <a:rPr lang="de-DE" b="1" dirty="0">
                <a:highlight>
                  <a:srgbClr val="FFFF00"/>
                </a:highlight>
              </a:rPr>
              <a:t> 3.</a:t>
            </a:r>
            <a:endParaRPr lang="de-DE" b="1" dirty="0"/>
          </a:p>
        </p:txBody>
      </p:sp>
      <p:sp>
        <p:nvSpPr>
          <p:cNvPr id="17" name="Textfeld 16">
            <a:extLst>
              <a:ext uri="{FF2B5EF4-FFF2-40B4-BE49-F238E27FC236}">
                <a16:creationId xmlns:a16="http://schemas.microsoft.com/office/drawing/2014/main" id="{70889F02-FDFB-45EA-2684-EEDF13CEDC1E}"/>
              </a:ext>
            </a:extLst>
          </p:cNvPr>
          <p:cNvSpPr txBox="1"/>
          <p:nvPr/>
        </p:nvSpPr>
        <p:spPr>
          <a:xfrm>
            <a:off x="7843120" y="1274999"/>
            <a:ext cx="504056" cy="369332"/>
          </a:xfrm>
          <a:prstGeom prst="rect">
            <a:avLst/>
          </a:prstGeom>
          <a:noFill/>
        </p:spPr>
        <p:txBody>
          <a:bodyPr wrap="square" rtlCol="0">
            <a:spAutoFit/>
          </a:bodyPr>
          <a:lstStyle/>
          <a:p>
            <a:r>
              <a:rPr lang="de-DE" b="1" dirty="0">
                <a:highlight>
                  <a:srgbClr val="FFFF00"/>
                </a:highlight>
              </a:rPr>
              <a:t> 4.</a:t>
            </a:r>
            <a:endParaRPr lang="de-DE" b="1" dirty="0"/>
          </a:p>
        </p:txBody>
      </p:sp>
      <p:sp>
        <p:nvSpPr>
          <p:cNvPr id="2" name="Freihandform: Form 1">
            <a:extLst>
              <a:ext uri="{FF2B5EF4-FFF2-40B4-BE49-F238E27FC236}">
                <a16:creationId xmlns:a16="http://schemas.microsoft.com/office/drawing/2014/main" id="{34B5D2EA-6E8F-9AD3-1A79-8D0BF5FFEE04}"/>
              </a:ext>
            </a:extLst>
          </p:cNvPr>
          <p:cNvSpPr/>
          <p:nvPr/>
        </p:nvSpPr>
        <p:spPr>
          <a:xfrm>
            <a:off x="5652120" y="4965608"/>
            <a:ext cx="1136341" cy="479616"/>
          </a:xfrm>
          <a:custGeom>
            <a:avLst/>
            <a:gdLst>
              <a:gd name="connsiteX0" fmla="*/ 559293 w 1136341"/>
              <a:gd name="connsiteY0" fmla="*/ 17977 h 479616"/>
              <a:gd name="connsiteX1" fmla="*/ 248575 w 1136341"/>
              <a:gd name="connsiteY1" fmla="*/ 26855 h 479616"/>
              <a:gd name="connsiteX2" fmla="*/ 213064 w 1136341"/>
              <a:gd name="connsiteY2" fmla="*/ 44610 h 479616"/>
              <a:gd name="connsiteX3" fmla="*/ 142042 w 1136341"/>
              <a:gd name="connsiteY3" fmla="*/ 62366 h 479616"/>
              <a:gd name="connsiteX4" fmla="*/ 79899 w 1136341"/>
              <a:gd name="connsiteY4" fmla="*/ 97876 h 479616"/>
              <a:gd name="connsiteX5" fmla="*/ 53266 w 1136341"/>
              <a:gd name="connsiteY5" fmla="*/ 106754 h 479616"/>
              <a:gd name="connsiteX6" fmla="*/ 8877 w 1136341"/>
              <a:gd name="connsiteY6" fmla="*/ 168898 h 479616"/>
              <a:gd name="connsiteX7" fmla="*/ 0 w 1136341"/>
              <a:gd name="connsiteY7" fmla="*/ 204408 h 479616"/>
              <a:gd name="connsiteX8" fmla="*/ 8877 w 1136341"/>
              <a:gd name="connsiteY8" fmla="*/ 302063 h 479616"/>
              <a:gd name="connsiteX9" fmla="*/ 26633 w 1136341"/>
              <a:gd name="connsiteY9" fmla="*/ 355329 h 479616"/>
              <a:gd name="connsiteX10" fmla="*/ 106532 w 1136341"/>
              <a:gd name="connsiteY10" fmla="*/ 408595 h 479616"/>
              <a:gd name="connsiteX11" fmla="*/ 133165 w 1136341"/>
              <a:gd name="connsiteY11" fmla="*/ 417472 h 479616"/>
              <a:gd name="connsiteX12" fmla="*/ 159798 w 1136341"/>
              <a:gd name="connsiteY12" fmla="*/ 435228 h 479616"/>
              <a:gd name="connsiteX13" fmla="*/ 248575 w 1136341"/>
              <a:gd name="connsiteY13" fmla="*/ 452983 h 479616"/>
              <a:gd name="connsiteX14" fmla="*/ 284085 w 1136341"/>
              <a:gd name="connsiteY14" fmla="*/ 461861 h 479616"/>
              <a:gd name="connsiteX15" fmla="*/ 435006 w 1136341"/>
              <a:gd name="connsiteY15" fmla="*/ 479616 h 479616"/>
              <a:gd name="connsiteX16" fmla="*/ 896644 w 1136341"/>
              <a:gd name="connsiteY16" fmla="*/ 470738 h 479616"/>
              <a:gd name="connsiteX17" fmla="*/ 958788 w 1136341"/>
              <a:gd name="connsiteY17" fmla="*/ 452983 h 479616"/>
              <a:gd name="connsiteX18" fmla="*/ 1047565 w 1136341"/>
              <a:gd name="connsiteY18" fmla="*/ 417472 h 479616"/>
              <a:gd name="connsiteX19" fmla="*/ 1074198 w 1136341"/>
              <a:gd name="connsiteY19" fmla="*/ 381962 h 479616"/>
              <a:gd name="connsiteX20" fmla="*/ 1100831 w 1136341"/>
              <a:gd name="connsiteY20" fmla="*/ 355329 h 479616"/>
              <a:gd name="connsiteX21" fmla="*/ 1136341 w 1136341"/>
              <a:gd name="connsiteY21" fmla="*/ 302063 h 479616"/>
              <a:gd name="connsiteX22" fmla="*/ 1127464 w 1136341"/>
              <a:gd name="connsiteY22" fmla="*/ 204408 h 479616"/>
              <a:gd name="connsiteX23" fmla="*/ 1118586 w 1136341"/>
              <a:gd name="connsiteY23" fmla="*/ 177775 h 479616"/>
              <a:gd name="connsiteX24" fmla="*/ 1091953 w 1136341"/>
              <a:gd name="connsiteY24" fmla="*/ 160020 h 479616"/>
              <a:gd name="connsiteX25" fmla="*/ 1083075 w 1136341"/>
              <a:gd name="connsiteY25" fmla="*/ 133387 h 479616"/>
              <a:gd name="connsiteX26" fmla="*/ 1003176 w 1136341"/>
              <a:gd name="connsiteY26" fmla="*/ 71243 h 479616"/>
              <a:gd name="connsiteX27" fmla="*/ 967666 w 1136341"/>
              <a:gd name="connsiteY27" fmla="*/ 62366 h 479616"/>
              <a:gd name="connsiteX28" fmla="*/ 914400 w 1136341"/>
              <a:gd name="connsiteY28" fmla="*/ 44610 h 479616"/>
              <a:gd name="connsiteX29" fmla="*/ 816745 w 1136341"/>
              <a:gd name="connsiteY29" fmla="*/ 26855 h 479616"/>
              <a:gd name="connsiteX30" fmla="*/ 790112 w 1136341"/>
              <a:gd name="connsiteY30" fmla="*/ 17977 h 479616"/>
              <a:gd name="connsiteX31" fmla="*/ 727969 w 1136341"/>
              <a:gd name="connsiteY31" fmla="*/ 9099 h 479616"/>
              <a:gd name="connsiteX32" fmla="*/ 692458 w 1136341"/>
              <a:gd name="connsiteY32" fmla="*/ 222 h 479616"/>
              <a:gd name="connsiteX33" fmla="*/ 559293 w 1136341"/>
              <a:gd name="connsiteY33" fmla="*/ 17977 h 4796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136341" h="479616">
                <a:moveTo>
                  <a:pt x="559293" y="17977"/>
                </a:moveTo>
                <a:cubicBezTo>
                  <a:pt x="485313" y="22416"/>
                  <a:pt x="351885" y="18908"/>
                  <a:pt x="248575" y="26855"/>
                </a:cubicBezTo>
                <a:cubicBezTo>
                  <a:pt x="235380" y="27870"/>
                  <a:pt x="225619" y="40425"/>
                  <a:pt x="213064" y="44610"/>
                </a:cubicBezTo>
                <a:cubicBezTo>
                  <a:pt x="189914" y="52327"/>
                  <a:pt x="142042" y="62366"/>
                  <a:pt x="142042" y="62366"/>
                </a:cubicBezTo>
                <a:cubicBezTo>
                  <a:pt x="115295" y="80197"/>
                  <a:pt x="111436" y="84360"/>
                  <a:pt x="79899" y="97876"/>
                </a:cubicBezTo>
                <a:cubicBezTo>
                  <a:pt x="71298" y="101562"/>
                  <a:pt x="62144" y="103795"/>
                  <a:pt x="53266" y="106754"/>
                </a:cubicBezTo>
                <a:cubicBezTo>
                  <a:pt x="16210" y="143810"/>
                  <a:pt x="20214" y="129219"/>
                  <a:pt x="8877" y="168898"/>
                </a:cubicBezTo>
                <a:cubicBezTo>
                  <a:pt x="5525" y="180629"/>
                  <a:pt x="2959" y="192571"/>
                  <a:pt x="0" y="204408"/>
                </a:cubicBezTo>
                <a:cubicBezTo>
                  <a:pt x="2959" y="236960"/>
                  <a:pt x="3197" y="269874"/>
                  <a:pt x="8877" y="302063"/>
                </a:cubicBezTo>
                <a:cubicBezTo>
                  <a:pt x="12130" y="320494"/>
                  <a:pt x="11660" y="344099"/>
                  <a:pt x="26633" y="355329"/>
                </a:cubicBezTo>
                <a:cubicBezTo>
                  <a:pt x="56372" y="377633"/>
                  <a:pt x="72285" y="391472"/>
                  <a:pt x="106532" y="408595"/>
                </a:cubicBezTo>
                <a:cubicBezTo>
                  <a:pt x="114902" y="412780"/>
                  <a:pt x="124287" y="414513"/>
                  <a:pt x="133165" y="417472"/>
                </a:cubicBezTo>
                <a:cubicBezTo>
                  <a:pt x="142043" y="423391"/>
                  <a:pt x="150255" y="430456"/>
                  <a:pt x="159798" y="435228"/>
                </a:cubicBezTo>
                <a:cubicBezTo>
                  <a:pt x="185840" y="448249"/>
                  <a:pt x="222879" y="448311"/>
                  <a:pt x="248575" y="452983"/>
                </a:cubicBezTo>
                <a:cubicBezTo>
                  <a:pt x="260579" y="455166"/>
                  <a:pt x="272050" y="459855"/>
                  <a:pt x="284085" y="461861"/>
                </a:cubicBezTo>
                <a:cubicBezTo>
                  <a:pt x="308465" y="465924"/>
                  <a:pt x="413647" y="477243"/>
                  <a:pt x="435006" y="479616"/>
                </a:cubicBezTo>
                <a:cubicBezTo>
                  <a:pt x="588885" y="476657"/>
                  <a:pt x="742935" y="478554"/>
                  <a:pt x="896644" y="470738"/>
                </a:cubicBezTo>
                <a:cubicBezTo>
                  <a:pt x="918160" y="469644"/>
                  <a:pt x="938473" y="460153"/>
                  <a:pt x="958788" y="452983"/>
                </a:cubicBezTo>
                <a:cubicBezTo>
                  <a:pt x="988843" y="442375"/>
                  <a:pt x="1047565" y="417472"/>
                  <a:pt x="1047565" y="417472"/>
                </a:cubicBezTo>
                <a:cubicBezTo>
                  <a:pt x="1056443" y="405635"/>
                  <a:pt x="1064569" y="393196"/>
                  <a:pt x="1074198" y="381962"/>
                </a:cubicBezTo>
                <a:cubicBezTo>
                  <a:pt x="1082369" y="372430"/>
                  <a:pt x="1093123" y="365239"/>
                  <a:pt x="1100831" y="355329"/>
                </a:cubicBezTo>
                <a:cubicBezTo>
                  <a:pt x="1113932" y="338485"/>
                  <a:pt x="1136341" y="302063"/>
                  <a:pt x="1136341" y="302063"/>
                </a:cubicBezTo>
                <a:cubicBezTo>
                  <a:pt x="1133382" y="269511"/>
                  <a:pt x="1132086" y="236765"/>
                  <a:pt x="1127464" y="204408"/>
                </a:cubicBezTo>
                <a:cubicBezTo>
                  <a:pt x="1126141" y="195144"/>
                  <a:pt x="1124432" y="185082"/>
                  <a:pt x="1118586" y="177775"/>
                </a:cubicBezTo>
                <a:cubicBezTo>
                  <a:pt x="1111921" y="169444"/>
                  <a:pt x="1100831" y="165938"/>
                  <a:pt x="1091953" y="160020"/>
                </a:cubicBezTo>
                <a:cubicBezTo>
                  <a:pt x="1088994" y="151142"/>
                  <a:pt x="1088266" y="141173"/>
                  <a:pt x="1083075" y="133387"/>
                </a:cubicBezTo>
                <a:cubicBezTo>
                  <a:pt x="1070537" y="114580"/>
                  <a:pt x="1017285" y="74770"/>
                  <a:pt x="1003176" y="71243"/>
                </a:cubicBezTo>
                <a:cubicBezTo>
                  <a:pt x="991339" y="68284"/>
                  <a:pt x="979352" y="65872"/>
                  <a:pt x="967666" y="62366"/>
                </a:cubicBezTo>
                <a:cubicBezTo>
                  <a:pt x="949739" y="56988"/>
                  <a:pt x="932861" y="47687"/>
                  <a:pt x="914400" y="44610"/>
                </a:cubicBezTo>
                <a:cubicBezTo>
                  <a:pt x="890672" y="40655"/>
                  <a:pt x="841547" y="33055"/>
                  <a:pt x="816745" y="26855"/>
                </a:cubicBezTo>
                <a:cubicBezTo>
                  <a:pt x="807666" y="24585"/>
                  <a:pt x="799288" y="19812"/>
                  <a:pt x="790112" y="17977"/>
                </a:cubicBezTo>
                <a:cubicBezTo>
                  <a:pt x="769594" y="13873"/>
                  <a:pt x="748556" y="12842"/>
                  <a:pt x="727969" y="9099"/>
                </a:cubicBezTo>
                <a:cubicBezTo>
                  <a:pt x="715965" y="6916"/>
                  <a:pt x="704638" y="938"/>
                  <a:pt x="692458" y="222"/>
                </a:cubicBezTo>
                <a:cubicBezTo>
                  <a:pt x="654054" y="-2037"/>
                  <a:pt x="633273" y="13538"/>
                  <a:pt x="559293" y="17977"/>
                </a:cubicBezTo>
                <a:close/>
              </a:path>
            </a:pathLst>
          </a:cu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Textfeld 2">
            <a:extLst>
              <a:ext uri="{FF2B5EF4-FFF2-40B4-BE49-F238E27FC236}">
                <a16:creationId xmlns:a16="http://schemas.microsoft.com/office/drawing/2014/main" id="{AFE098D3-2840-25E0-E964-8ACF81DF6430}"/>
              </a:ext>
            </a:extLst>
          </p:cNvPr>
          <p:cNvSpPr txBox="1"/>
          <p:nvPr/>
        </p:nvSpPr>
        <p:spPr>
          <a:xfrm>
            <a:off x="7253931" y="4149080"/>
            <a:ext cx="792088" cy="338554"/>
          </a:xfrm>
          <a:prstGeom prst="rect">
            <a:avLst/>
          </a:prstGeom>
          <a:noFill/>
        </p:spPr>
        <p:txBody>
          <a:bodyPr wrap="square" rtlCol="0">
            <a:spAutoFit/>
          </a:bodyPr>
          <a:lstStyle/>
          <a:p>
            <a:r>
              <a:rPr lang="de-DE" sz="1600" b="1" dirty="0" err="1">
                <a:solidFill>
                  <a:srgbClr val="FF0000"/>
                </a:solidFill>
              </a:rPr>
              <a:t>SwZ</a:t>
            </a:r>
            <a:endParaRPr lang="de-DE" sz="1600" b="1" dirty="0">
              <a:solidFill>
                <a:srgbClr val="FF0000"/>
              </a:solidFill>
            </a:endParaRPr>
          </a:p>
        </p:txBody>
      </p:sp>
    </p:spTree>
    <p:extLst>
      <p:ext uri="{BB962C8B-B14F-4D97-AF65-F5344CB8AC3E}">
        <p14:creationId xmlns:p14="http://schemas.microsoft.com/office/powerpoint/2010/main" val="54888230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1000" fill="hold"/>
                                        <p:tgtEl>
                                          <p:spTgt spid="3"/>
                                        </p:tgtEl>
                                        <p:attrNameLst>
                                          <p:attrName>ppt_w</p:attrName>
                                        </p:attrNameLst>
                                      </p:cBhvr>
                                      <p:tavLst>
                                        <p:tav tm="0">
                                          <p:val>
                                            <p:fltVal val="0"/>
                                          </p:val>
                                        </p:tav>
                                        <p:tav tm="100000">
                                          <p:val>
                                            <p:strVal val="#ppt_w"/>
                                          </p:val>
                                        </p:tav>
                                      </p:tavLst>
                                    </p:anim>
                                    <p:anim calcmode="lin" valueType="num">
                                      <p:cBhvr>
                                        <p:cTn id="13" dur="1000" fill="hold"/>
                                        <p:tgtEl>
                                          <p:spTgt spid="3"/>
                                        </p:tgtEl>
                                        <p:attrNameLst>
                                          <p:attrName>ppt_h</p:attrName>
                                        </p:attrNameLst>
                                      </p:cBhvr>
                                      <p:tavLst>
                                        <p:tav tm="0">
                                          <p:val>
                                            <p:fltVal val="0"/>
                                          </p:val>
                                        </p:tav>
                                        <p:tav tm="100000">
                                          <p:val>
                                            <p:strVal val="#ppt_h"/>
                                          </p:val>
                                        </p:tav>
                                      </p:tavLst>
                                    </p:anim>
                                    <p:anim calcmode="lin" valueType="num">
                                      <p:cBhvr>
                                        <p:cTn id="14" dur="1000" fill="hold"/>
                                        <p:tgtEl>
                                          <p:spTgt spid="3"/>
                                        </p:tgtEl>
                                        <p:attrNameLst>
                                          <p:attrName>style.rotation</p:attrName>
                                        </p:attrNameLst>
                                      </p:cBhvr>
                                      <p:tavLst>
                                        <p:tav tm="0">
                                          <p:val>
                                            <p:fltVal val="90"/>
                                          </p:val>
                                        </p:tav>
                                        <p:tav tm="100000">
                                          <p:val>
                                            <p:fltVal val="0"/>
                                          </p:val>
                                        </p:tav>
                                      </p:tavLst>
                                    </p:anim>
                                    <p:animEffect transition="in" filter="fade">
                                      <p:cBhvr>
                                        <p:cTn id="15"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el 1"/>
          <p:cNvSpPr>
            <a:spLocks noGrp="1"/>
          </p:cNvSpPr>
          <p:nvPr>
            <p:ph type="title"/>
          </p:nvPr>
        </p:nvSpPr>
        <p:spPr>
          <a:xfrm>
            <a:off x="457200" y="116632"/>
            <a:ext cx="8229600" cy="1143000"/>
          </a:xfrm>
        </p:spPr>
        <p:txBody>
          <a:bodyPr/>
          <a:lstStyle/>
          <a:p>
            <a:pPr eaLnBrk="1" hangingPunct="1"/>
            <a:r>
              <a:rPr lang="de-DE" sz="3600" u="sng" dirty="0">
                <a:solidFill>
                  <a:srgbClr val="FFFF00"/>
                </a:solidFill>
              </a:rPr>
              <a:t>Schullaufbahnen, Beispiel 1b                                                     </a:t>
            </a:r>
            <a:br>
              <a:rPr lang="de-DE" sz="3600" u="sng" dirty="0">
                <a:solidFill>
                  <a:srgbClr val="FFFF00"/>
                </a:solidFill>
              </a:rPr>
            </a:br>
            <a:endParaRPr lang="de-DE" sz="3600" u="sng" dirty="0">
              <a:solidFill>
                <a:srgbClr val="FFFF00"/>
              </a:solidFill>
            </a:endParaRPr>
          </a:p>
        </p:txBody>
      </p:sp>
      <p:graphicFrame>
        <p:nvGraphicFramePr>
          <p:cNvPr id="4" name="Inhaltsplatzhalter 3"/>
          <p:cNvGraphicFramePr>
            <a:graphicFrameLocks noGrp="1"/>
          </p:cNvGraphicFramePr>
          <p:nvPr>
            <p:ph idx="1"/>
          </p:nvPr>
        </p:nvGraphicFramePr>
        <p:xfrm>
          <a:off x="323850" y="908050"/>
          <a:ext cx="8658227" cy="5625931"/>
        </p:xfrm>
        <a:graphic>
          <a:graphicData uri="http://schemas.openxmlformats.org/drawingml/2006/table">
            <a:tbl>
              <a:tblPr firstRow="1" bandRow="1">
                <a:tableStyleId>{5C22544A-7EE6-4342-B048-85BDC9FD1C3A}</a:tableStyleId>
              </a:tblPr>
              <a:tblGrid>
                <a:gridCol w="450922">
                  <a:extLst>
                    <a:ext uri="{9D8B030D-6E8A-4147-A177-3AD203B41FA5}">
                      <a16:colId xmlns:a16="http://schemas.microsoft.com/office/drawing/2014/main" val="20000"/>
                    </a:ext>
                  </a:extLst>
                </a:gridCol>
                <a:gridCol w="1878969">
                  <a:extLst>
                    <a:ext uri="{9D8B030D-6E8A-4147-A177-3AD203B41FA5}">
                      <a16:colId xmlns:a16="http://schemas.microsoft.com/office/drawing/2014/main" val="20001"/>
                    </a:ext>
                  </a:extLst>
                </a:gridCol>
                <a:gridCol w="526111">
                  <a:extLst>
                    <a:ext uri="{9D8B030D-6E8A-4147-A177-3AD203B41FA5}">
                      <a16:colId xmlns:a16="http://schemas.microsoft.com/office/drawing/2014/main" val="20002"/>
                    </a:ext>
                  </a:extLst>
                </a:gridCol>
                <a:gridCol w="1803810">
                  <a:extLst>
                    <a:ext uri="{9D8B030D-6E8A-4147-A177-3AD203B41FA5}">
                      <a16:colId xmlns:a16="http://schemas.microsoft.com/office/drawing/2014/main" val="20003"/>
                    </a:ext>
                  </a:extLst>
                </a:gridCol>
                <a:gridCol w="706558">
                  <a:extLst>
                    <a:ext uri="{9D8B030D-6E8A-4147-A177-3AD203B41FA5}">
                      <a16:colId xmlns:a16="http://schemas.microsoft.com/office/drawing/2014/main" val="20004"/>
                    </a:ext>
                  </a:extLst>
                </a:gridCol>
                <a:gridCol w="1548204">
                  <a:extLst>
                    <a:ext uri="{9D8B030D-6E8A-4147-A177-3AD203B41FA5}">
                      <a16:colId xmlns:a16="http://schemas.microsoft.com/office/drawing/2014/main" val="20005"/>
                    </a:ext>
                  </a:extLst>
                </a:gridCol>
                <a:gridCol w="676429">
                  <a:extLst>
                    <a:ext uri="{9D8B030D-6E8A-4147-A177-3AD203B41FA5}">
                      <a16:colId xmlns:a16="http://schemas.microsoft.com/office/drawing/2014/main" val="20006"/>
                    </a:ext>
                  </a:extLst>
                </a:gridCol>
                <a:gridCol w="1067224">
                  <a:extLst>
                    <a:ext uri="{9D8B030D-6E8A-4147-A177-3AD203B41FA5}">
                      <a16:colId xmlns:a16="http://schemas.microsoft.com/office/drawing/2014/main" val="20007"/>
                    </a:ext>
                  </a:extLst>
                </a:gridCol>
              </a:tblGrid>
              <a:tr h="374213">
                <a:tc>
                  <a:txBody>
                    <a:bodyPr/>
                    <a:lstStyle/>
                    <a:p>
                      <a:pPr algn="ctr"/>
                      <a:r>
                        <a:rPr lang="de-DE" sz="1800" dirty="0" err="1"/>
                        <a:t>Nr</a:t>
                      </a:r>
                      <a:endParaRPr lang="de-DE" sz="1800" dirty="0"/>
                    </a:p>
                  </a:txBody>
                  <a:tcPr marT="45726" marB="45726" anchor="ctr"/>
                </a:tc>
                <a:tc gridSpan="2">
                  <a:txBody>
                    <a:bodyPr/>
                    <a:lstStyle/>
                    <a:p>
                      <a:pPr algn="ctr"/>
                      <a:r>
                        <a:rPr lang="de-DE" sz="1800" dirty="0"/>
                        <a:t>EF</a:t>
                      </a:r>
                    </a:p>
                  </a:txBody>
                  <a:tcPr marT="45726" marB="45726" anchor="ctr"/>
                </a:tc>
                <a:tc hMerge="1">
                  <a:txBody>
                    <a:bodyPr/>
                    <a:lstStyle/>
                    <a:p>
                      <a:pPr algn="ctr"/>
                      <a:endParaRPr lang="de-DE" dirty="0"/>
                    </a:p>
                  </a:txBody>
                  <a:tcPr anchor="ctr" anchorCtr="1"/>
                </a:tc>
                <a:tc gridSpan="2">
                  <a:txBody>
                    <a:bodyPr/>
                    <a:lstStyle/>
                    <a:p>
                      <a:pPr algn="ctr"/>
                      <a:r>
                        <a:rPr lang="de-DE" sz="1800" dirty="0"/>
                        <a:t>Q1</a:t>
                      </a:r>
                    </a:p>
                  </a:txBody>
                  <a:tcPr marT="45726" marB="45726" anchor="ctr"/>
                </a:tc>
                <a:tc hMerge="1">
                  <a:txBody>
                    <a:bodyPr/>
                    <a:lstStyle/>
                    <a:p>
                      <a:pPr algn="ctr"/>
                      <a:endParaRPr lang="de-DE" dirty="0"/>
                    </a:p>
                  </a:txBody>
                  <a:tcPr anchor="ctr" anchorCtr="1"/>
                </a:tc>
                <a:tc gridSpan="2">
                  <a:txBody>
                    <a:bodyPr/>
                    <a:lstStyle/>
                    <a:p>
                      <a:pPr algn="ctr"/>
                      <a:r>
                        <a:rPr lang="de-DE" sz="1800" dirty="0"/>
                        <a:t>Q2</a:t>
                      </a:r>
                    </a:p>
                  </a:txBody>
                  <a:tcPr marT="45726" marB="45726" anchor="ctr"/>
                </a:tc>
                <a:tc hMerge="1">
                  <a:txBody>
                    <a:bodyPr/>
                    <a:lstStyle/>
                    <a:p>
                      <a:pPr algn="ctr"/>
                      <a:endParaRPr lang="de-DE" dirty="0"/>
                    </a:p>
                  </a:txBody>
                  <a:tcPr anchor="ctr" anchorCtr="1"/>
                </a:tc>
                <a:tc>
                  <a:txBody>
                    <a:bodyPr/>
                    <a:lstStyle/>
                    <a:p>
                      <a:pPr algn="ctr"/>
                      <a:r>
                        <a:rPr lang="de-DE" sz="1800" dirty="0"/>
                        <a:t>Abitur</a:t>
                      </a:r>
                    </a:p>
                  </a:txBody>
                  <a:tcPr marT="45726" marB="45726" anchor="ctr"/>
                </a:tc>
                <a:extLst>
                  <a:ext uri="{0D108BD9-81ED-4DB2-BD59-A6C34878D82A}">
                    <a16:rowId xmlns:a16="http://schemas.microsoft.com/office/drawing/2014/main" val="10000"/>
                  </a:ext>
                </a:extLst>
              </a:tr>
              <a:tr h="202521">
                <a:tc>
                  <a:txBody>
                    <a:bodyPr/>
                    <a:lstStyle/>
                    <a:p>
                      <a:pPr algn="ctr"/>
                      <a:r>
                        <a:rPr lang="de-DE" sz="1800" dirty="0"/>
                        <a:t>1</a:t>
                      </a:r>
                    </a:p>
                  </a:txBody>
                  <a:tcPr marT="45726" marB="45726" anchor="ctr" anchorCtr="1"/>
                </a:tc>
                <a:tc>
                  <a:txBody>
                    <a:bodyPr/>
                    <a:lstStyle/>
                    <a:p>
                      <a:r>
                        <a:rPr lang="de-DE" sz="1800" dirty="0"/>
                        <a:t>D</a:t>
                      </a:r>
                    </a:p>
                  </a:txBody>
                  <a:tcPr marT="45726" marB="45726" anchor="ctr"/>
                </a:tc>
                <a:tc>
                  <a:txBody>
                    <a:bodyPr/>
                    <a:lstStyle/>
                    <a:p>
                      <a:pPr algn="ctr"/>
                      <a:r>
                        <a:rPr lang="de-DE" sz="1800" b="1" i="1" dirty="0">
                          <a:solidFill>
                            <a:schemeClr val="tx1"/>
                          </a:solidFill>
                        </a:rPr>
                        <a:t>D</a:t>
                      </a:r>
                    </a:p>
                  </a:txBody>
                  <a:tcPr marT="45726" marB="45726" anchor="ctr"/>
                </a:tc>
                <a:tc>
                  <a:txBody>
                    <a:bodyPr/>
                    <a:lstStyle/>
                    <a:p>
                      <a:r>
                        <a:rPr lang="de-DE" sz="1800" b="0" dirty="0"/>
                        <a:t>D</a:t>
                      </a:r>
                    </a:p>
                  </a:txBody>
                  <a:tcPr marT="45726" marB="45726" anchor="ctr"/>
                </a:tc>
                <a:tc>
                  <a:txBody>
                    <a:bodyPr/>
                    <a:lstStyle/>
                    <a:p>
                      <a:pPr algn="ctr"/>
                      <a:r>
                        <a:rPr lang="de-DE" sz="1800" b="1" i="1" dirty="0"/>
                        <a:t>D</a:t>
                      </a:r>
                      <a:endParaRPr lang="de-DE" sz="1400" b="0" i="1" dirty="0"/>
                    </a:p>
                  </a:txBody>
                  <a:tcPr marT="45726" marB="45726" anchor="ctr"/>
                </a:tc>
                <a:tc>
                  <a:txBody>
                    <a:bodyPr/>
                    <a:lstStyle/>
                    <a:p>
                      <a:r>
                        <a:rPr lang="de-DE" sz="1800" b="0" dirty="0"/>
                        <a:t>D</a:t>
                      </a:r>
                    </a:p>
                  </a:txBody>
                  <a:tcPr marT="45726" marB="45726" anchor="ctr"/>
                </a:tc>
                <a:tc>
                  <a:txBody>
                    <a:bodyPr/>
                    <a:lstStyle/>
                    <a:p>
                      <a:pPr algn="ctr"/>
                      <a:r>
                        <a:rPr lang="de-DE" sz="1800" b="1" i="1" dirty="0"/>
                        <a:t>D</a:t>
                      </a:r>
                    </a:p>
                  </a:txBody>
                  <a:tcPr marT="45726" marB="45726" anchor="ctr"/>
                </a:tc>
                <a:tc>
                  <a:txBody>
                    <a:bodyPr/>
                    <a:lstStyle/>
                    <a:p>
                      <a:pPr algn="ctr"/>
                      <a:r>
                        <a:rPr lang="de-DE" sz="1800" b="1" i="0" dirty="0"/>
                        <a:t>D</a:t>
                      </a:r>
                    </a:p>
                  </a:txBody>
                  <a:tcPr marT="45726" marB="45726" anchor="ctr"/>
                </a:tc>
                <a:extLst>
                  <a:ext uri="{0D108BD9-81ED-4DB2-BD59-A6C34878D82A}">
                    <a16:rowId xmlns:a16="http://schemas.microsoft.com/office/drawing/2014/main" val="10001"/>
                  </a:ext>
                </a:extLst>
              </a:tr>
              <a:tr h="177357">
                <a:tc>
                  <a:txBody>
                    <a:bodyPr/>
                    <a:lstStyle/>
                    <a:p>
                      <a:pPr algn="ctr"/>
                      <a:r>
                        <a:rPr lang="de-DE" sz="1800" dirty="0"/>
                        <a:t>2</a:t>
                      </a:r>
                    </a:p>
                  </a:txBody>
                  <a:tcPr marT="45726" marB="45726" anchor="ctr" anchorCtr="1"/>
                </a:tc>
                <a:tc>
                  <a:txBody>
                    <a:bodyPr/>
                    <a:lstStyle/>
                    <a:p>
                      <a:r>
                        <a:rPr lang="de-DE" sz="1800" dirty="0"/>
                        <a:t>E</a:t>
                      </a:r>
                    </a:p>
                  </a:txBody>
                  <a:tcPr marT="45726" marB="45726" anchor="ctr"/>
                </a:tc>
                <a:tc>
                  <a:txBody>
                    <a:bodyPr/>
                    <a:lstStyle/>
                    <a:p>
                      <a:pPr algn="ctr"/>
                      <a:r>
                        <a:rPr lang="de-DE" sz="1800" b="1" i="1" dirty="0">
                          <a:solidFill>
                            <a:schemeClr val="tx1"/>
                          </a:solidFill>
                        </a:rPr>
                        <a:t>E</a:t>
                      </a:r>
                    </a:p>
                  </a:txBody>
                  <a:tcPr marT="45726" marB="45726" anchor="ctr"/>
                </a:tc>
                <a:tc>
                  <a:txBody>
                    <a:bodyPr/>
                    <a:lstStyle/>
                    <a:p>
                      <a:r>
                        <a:rPr lang="de-DE" sz="1800" b="0" dirty="0"/>
                        <a:t>E, F, L</a:t>
                      </a:r>
                    </a:p>
                  </a:txBody>
                  <a:tcPr marT="45726" marB="45726" anchor="ctr"/>
                </a:tc>
                <a:tc>
                  <a:txBody>
                    <a:bodyPr/>
                    <a:lstStyle/>
                    <a:p>
                      <a:pPr algn="ctr"/>
                      <a:r>
                        <a:rPr lang="de-DE" sz="1800" b="1" i="1" dirty="0"/>
                        <a:t>E </a:t>
                      </a:r>
                      <a:r>
                        <a:rPr lang="de-DE" sz="1400" b="0" i="1" dirty="0"/>
                        <a:t>(LK)</a:t>
                      </a:r>
                    </a:p>
                  </a:txBody>
                  <a:tcPr marT="45726" marB="45726" anchor="ctr"/>
                </a:tc>
                <a:tc>
                  <a:txBody>
                    <a:bodyPr/>
                    <a:lstStyle/>
                    <a:p>
                      <a:r>
                        <a:rPr lang="de-DE" sz="1800" b="0" dirty="0"/>
                        <a:t>E, F, L</a:t>
                      </a:r>
                    </a:p>
                  </a:txBody>
                  <a:tcPr marT="45726" marB="45726"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de-DE" sz="1800" b="1" i="1" dirty="0"/>
                        <a:t>E </a:t>
                      </a:r>
                      <a:r>
                        <a:rPr lang="de-DE" sz="1400" b="0" i="1" dirty="0"/>
                        <a:t>(LK)</a:t>
                      </a:r>
                      <a:endParaRPr lang="de-DE" sz="1400" b="1" i="1" dirty="0"/>
                    </a:p>
                  </a:txBody>
                  <a:tcPr marT="45726" marB="45726" anchor="ctr"/>
                </a:tc>
                <a:tc>
                  <a:txBody>
                    <a:bodyPr/>
                    <a:lstStyle/>
                    <a:p>
                      <a:pPr algn="ctr"/>
                      <a:r>
                        <a:rPr lang="de-DE" sz="1800" b="1" i="0" dirty="0"/>
                        <a:t>E</a:t>
                      </a:r>
                    </a:p>
                  </a:txBody>
                  <a:tcPr marT="45726" marB="45726"/>
                </a:tc>
                <a:extLst>
                  <a:ext uri="{0D108BD9-81ED-4DB2-BD59-A6C34878D82A}">
                    <a16:rowId xmlns:a16="http://schemas.microsoft.com/office/drawing/2014/main" val="10002"/>
                  </a:ext>
                </a:extLst>
              </a:tr>
              <a:tr h="369086">
                <a:tc>
                  <a:txBody>
                    <a:bodyPr/>
                    <a:lstStyle/>
                    <a:p>
                      <a:pPr algn="ctr"/>
                      <a:r>
                        <a:rPr lang="de-DE" sz="1800" dirty="0"/>
                        <a:t>3</a:t>
                      </a:r>
                    </a:p>
                  </a:txBody>
                  <a:tcPr marT="45726" marB="45726" anchor="ctr" anchorCtr="1"/>
                </a:tc>
                <a:tc>
                  <a:txBody>
                    <a:bodyPr/>
                    <a:lstStyle/>
                    <a:p>
                      <a:r>
                        <a:rPr lang="de-DE" sz="1800" dirty="0"/>
                        <a:t>GE, SW </a:t>
                      </a:r>
                    </a:p>
                  </a:txBody>
                  <a:tcPr marT="45726" marB="45726" anchor="ctr"/>
                </a:tc>
                <a:tc>
                  <a:txBody>
                    <a:bodyPr/>
                    <a:lstStyle/>
                    <a:p>
                      <a:pPr algn="ctr"/>
                      <a:r>
                        <a:rPr lang="de-DE" sz="1800" b="1" i="1" dirty="0">
                          <a:solidFill>
                            <a:schemeClr val="tx1"/>
                          </a:solidFill>
                        </a:rPr>
                        <a:t>GE</a:t>
                      </a:r>
                    </a:p>
                  </a:txBody>
                  <a:tcPr marT="45726" marB="45726" anchor="ctr"/>
                </a:tc>
                <a:tc>
                  <a:txBody>
                    <a:bodyPr/>
                    <a:lstStyle/>
                    <a:p>
                      <a:r>
                        <a:rPr lang="de-DE" sz="1800" b="0" dirty="0"/>
                        <a:t>GE, SW </a:t>
                      </a:r>
                    </a:p>
                  </a:txBody>
                  <a:tcPr marT="45726" marB="45726" anchor="ctr"/>
                </a:tc>
                <a:tc>
                  <a:txBody>
                    <a:bodyPr/>
                    <a:lstStyle/>
                    <a:p>
                      <a:pPr algn="ctr"/>
                      <a:r>
                        <a:rPr lang="de-DE" sz="1800" b="1" i="1" dirty="0"/>
                        <a:t>GE</a:t>
                      </a:r>
                    </a:p>
                  </a:txBody>
                  <a:tcPr marT="45726" marB="45726" anchor="ctr"/>
                </a:tc>
                <a:tc>
                  <a:txBody>
                    <a:bodyPr/>
                    <a:lstStyle/>
                    <a:p>
                      <a:r>
                        <a:rPr lang="de-DE" sz="1800" b="0" dirty="0"/>
                        <a:t>GE, SW </a:t>
                      </a:r>
                    </a:p>
                  </a:txBody>
                  <a:tcPr marT="45726" marB="45726" anchor="ctr"/>
                </a:tc>
                <a:tc>
                  <a:txBody>
                    <a:bodyPr/>
                    <a:lstStyle/>
                    <a:p>
                      <a:pPr algn="ctr"/>
                      <a:r>
                        <a:rPr lang="de-DE" sz="1800" b="1" i="1" dirty="0"/>
                        <a:t>GE</a:t>
                      </a:r>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3"/>
                  </a:ext>
                </a:extLst>
              </a:tr>
              <a:tr h="162579">
                <a:tc>
                  <a:txBody>
                    <a:bodyPr/>
                    <a:lstStyle/>
                    <a:p>
                      <a:pPr algn="ctr"/>
                      <a:r>
                        <a:rPr lang="de-DE" sz="1800" dirty="0"/>
                        <a:t>4</a:t>
                      </a:r>
                    </a:p>
                  </a:txBody>
                  <a:tcPr marT="45726" marB="45726" anchor="ctr" anchorCtr="1"/>
                </a:tc>
                <a:tc>
                  <a:txBody>
                    <a:bodyPr/>
                    <a:lstStyle/>
                    <a:p>
                      <a:r>
                        <a:rPr lang="de-DE" sz="1800" dirty="0"/>
                        <a:t>M</a:t>
                      </a:r>
                    </a:p>
                  </a:txBody>
                  <a:tcPr marT="45726" marB="45726" anchor="ctr"/>
                </a:tc>
                <a:tc>
                  <a:txBody>
                    <a:bodyPr/>
                    <a:lstStyle/>
                    <a:p>
                      <a:pPr algn="ctr"/>
                      <a:r>
                        <a:rPr lang="de-DE" sz="1800" b="1" i="1" dirty="0">
                          <a:solidFill>
                            <a:schemeClr val="tx1"/>
                          </a:solidFill>
                        </a:rPr>
                        <a:t>M</a:t>
                      </a:r>
                    </a:p>
                  </a:txBody>
                  <a:tcPr marT="45726" marB="45726" anchor="ctr"/>
                </a:tc>
                <a:tc>
                  <a:txBody>
                    <a:bodyPr/>
                    <a:lstStyle/>
                    <a:p>
                      <a:r>
                        <a:rPr lang="de-DE" sz="1800" b="0" dirty="0"/>
                        <a:t>M</a:t>
                      </a:r>
                    </a:p>
                  </a:txBody>
                  <a:tcPr marT="45726" marB="45726" anchor="ctr"/>
                </a:tc>
                <a:tc>
                  <a:txBody>
                    <a:bodyPr/>
                    <a:lstStyle/>
                    <a:p>
                      <a:pPr algn="ctr"/>
                      <a:r>
                        <a:rPr lang="de-DE" sz="1800" b="1" i="1" dirty="0"/>
                        <a:t>M</a:t>
                      </a:r>
                    </a:p>
                  </a:txBody>
                  <a:tcPr marT="45726" marB="45726" anchor="ctr"/>
                </a:tc>
                <a:tc>
                  <a:txBody>
                    <a:bodyPr/>
                    <a:lstStyle/>
                    <a:p>
                      <a:r>
                        <a:rPr lang="de-DE" sz="1800" b="0" dirty="0"/>
                        <a:t>M</a:t>
                      </a:r>
                    </a:p>
                  </a:txBody>
                  <a:tcPr marT="45726" marB="45726" anchor="ctr"/>
                </a:tc>
                <a:tc>
                  <a:txBody>
                    <a:bodyPr/>
                    <a:lstStyle/>
                    <a:p>
                      <a:pPr algn="ctr"/>
                      <a:r>
                        <a:rPr lang="de-DE" sz="1800" b="1" i="1" dirty="0"/>
                        <a:t>M</a:t>
                      </a:r>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4"/>
                  </a:ext>
                </a:extLst>
              </a:tr>
              <a:tr h="369086">
                <a:tc>
                  <a:txBody>
                    <a:bodyPr/>
                    <a:lstStyle/>
                    <a:p>
                      <a:pPr algn="ctr"/>
                      <a:r>
                        <a:rPr lang="de-DE" sz="1800" dirty="0"/>
                        <a:t>5</a:t>
                      </a:r>
                    </a:p>
                  </a:txBody>
                  <a:tcPr marT="45726" marB="45726" anchor="ctr" anchorCtr="1"/>
                </a:tc>
                <a:tc>
                  <a:txBody>
                    <a:bodyPr/>
                    <a:lstStyle/>
                    <a:p>
                      <a:r>
                        <a:rPr lang="de-DE" sz="1800" dirty="0"/>
                        <a:t>BI, CH, PH</a:t>
                      </a:r>
                    </a:p>
                  </a:txBody>
                  <a:tcPr marT="45726" marB="45726" anchor="ctr"/>
                </a:tc>
                <a:tc>
                  <a:txBody>
                    <a:bodyPr/>
                    <a:lstStyle/>
                    <a:p>
                      <a:pPr algn="ctr"/>
                      <a:r>
                        <a:rPr lang="de-DE" sz="1800" b="1" i="1" dirty="0">
                          <a:solidFill>
                            <a:schemeClr val="tx1"/>
                          </a:solidFill>
                        </a:rPr>
                        <a:t>BI</a:t>
                      </a:r>
                    </a:p>
                  </a:txBody>
                  <a:tcPr marT="45726" marB="45726" anchor="ctr"/>
                </a:tc>
                <a:tc>
                  <a:txBody>
                    <a:bodyPr/>
                    <a:lstStyle/>
                    <a:p>
                      <a:r>
                        <a:rPr lang="de-DE" sz="1800" b="0" dirty="0"/>
                        <a:t>BI, CH, PH</a:t>
                      </a:r>
                    </a:p>
                  </a:txBody>
                  <a:tcPr marT="45726" marB="45726" anchor="ctr"/>
                </a:tc>
                <a:tc>
                  <a:txBody>
                    <a:bodyPr/>
                    <a:lstStyle/>
                    <a:p>
                      <a:pPr algn="ctr"/>
                      <a:r>
                        <a:rPr lang="de-DE" sz="1800" b="1" i="1" dirty="0"/>
                        <a:t>BI</a:t>
                      </a:r>
                      <a:r>
                        <a:rPr lang="de-DE" sz="1600" b="0" i="1" dirty="0"/>
                        <a:t>(LK)</a:t>
                      </a:r>
                      <a:endParaRPr lang="de-DE" sz="1600" b="1" i="1" dirty="0"/>
                    </a:p>
                  </a:txBody>
                  <a:tcPr marT="45726" marB="45726" anchor="ctr"/>
                </a:tc>
                <a:tc>
                  <a:txBody>
                    <a:bodyPr/>
                    <a:lstStyle/>
                    <a:p>
                      <a:r>
                        <a:rPr lang="de-DE" sz="1800" b="0" dirty="0"/>
                        <a:t>BI, CH, PH</a:t>
                      </a:r>
                    </a:p>
                  </a:txBody>
                  <a:tcPr marT="45726" marB="45726" anchor="ctr"/>
                </a:tc>
                <a:tc>
                  <a:txBody>
                    <a:bodyPr/>
                    <a:lstStyle/>
                    <a:p>
                      <a:pPr algn="ctr"/>
                      <a:r>
                        <a:rPr lang="de-DE" sz="1800" b="1" i="1" dirty="0"/>
                        <a:t>BI</a:t>
                      </a:r>
                      <a:r>
                        <a:rPr lang="de-DE" sz="1400" b="0" i="1" dirty="0"/>
                        <a:t>(LK)</a:t>
                      </a:r>
                      <a:endParaRPr lang="de-DE" sz="1400" b="1" i="1" dirty="0"/>
                    </a:p>
                  </a:txBody>
                  <a:tcPr marT="45726" marB="45726" anchor="ctr"/>
                </a:tc>
                <a:tc>
                  <a:txBody>
                    <a:bodyPr/>
                    <a:lstStyle/>
                    <a:p>
                      <a:pPr algn="ctr"/>
                      <a:r>
                        <a:rPr lang="de-DE" sz="1800" b="1" i="0" dirty="0"/>
                        <a:t>BI</a:t>
                      </a:r>
                    </a:p>
                  </a:txBody>
                  <a:tcPr marT="45726" marB="45726"/>
                </a:tc>
                <a:extLst>
                  <a:ext uri="{0D108BD9-81ED-4DB2-BD59-A6C34878D82A}">
                    <a16:rowId xmlns:a16="http://schemas.microsoft.com/office/drawing/2014/main" val="10005"/>
                  </a:ext>
                </a:extLst>
              </a:tr>
              <a:tr h="147801">
                <a:tc>
                  <a:txBody>
                    <a:bodyPr/>
                    <a:lstStyle/>
                    <a:p>
                      <a:pPr algn="ctr"/>
                      <a:r>
                        <a:rPr lang="de-DE" sz="1800" dirty="0"/>
                        <a:t>6</a:t>
                      </a:r>
                    </a:p>
                  </a:txBody>
                  <a:tcPr marT="45726" marB="45726" anchor="ctr" anchorCtr="1"/>
                </a:tc>
                <a:tc>
                  <a:txBody>
                    <a:bodyPr/>
                    <a:lstStyle/>
                    <a:p>
                      <a:r>
                        <a:rPr lang="de-DE" sz="1800" dirty="0"/>
                        <a:t>SP</a:t>
                      </a:r>
                    </a:p>
                  </a:txBody>
                  <a:tcPr marT="45726" marB="45726" anchor="ctr"/>
                </a:tc>
                <a:tc>
                  <a:txBody>
                    <a:bodyPr/>
                    <a:lstStyle/>
                    <a:p>
                      <a:pPr algn="ctr"/>
                      <a:r>
                        <a:rPr lang="de-DE" sz="1800" b="1" i="1" dirty="0">
                          <a:solidFill>
                            <a:schemeClr val="tx1"/>
                          </a:solidFill>
                        </a:rPr>
                        <a:t>SP</a:t>
                      </a:r>
                    </a:p>
                  </a:txBody>
                  <a:tcPr marT="45726" marB="45726" anchor="ctr"/>
                </a:tc>
                <a:tc>
                  <a:txBody>
                    <a:bodyPr/>
                    <a:lstStyle/>
                    <a:p>
                      <a:r>
                        <a:rPr lang="de-DE" sz="1800" dirty="0"/>
                        <a:t>SP</a:t>
                      </a:r>
                    </a:p>
                  </a:txBody>
                  <a:tcPr marT="45726" marB="45726" anchor="ctr"/>
                </a:tc>
                <a:tc>
                  <a:txBody>
                    <a:bodyPr/>
                    <a:lstStyle/>
                    <a:p>
                      <a:pPr algn="ctr"/>
                      <a:r>
                        <a:rPr lang="de-DE" sz="1800" b="1" i="1" dirty="0"/>
                        <a:t>SP</a:t>
                      </a:r>
                    </a:p>
                  </a:txBody>
                  <a:tcPr marT="45726" marB="45726" anchor="ctr"/>
                </a:tc>
                <a:tc>
                  <a:txBody>
                    <a:bodyPr/>
                    <a:lstStyle/>
                    <a:p>
                      <a:r>
                        <a:rPr lang="de-DE" sz="1800" dirty="0"/>
                        <a:t>SP</a:t>
                      </a:r>
                    </a:p>
                  </a:txBody>
                  <a:tcPr marT="45726" marB="45726" anchor="ctr"/>
                </a:tc>
                <a:tc>
                  <a:txBody>
                    <a:bodyPr/>
                    <a:lstStyle/>
                    <a:p>
                      <a:pPr algn="ctr"/>
                      <a:r>
                        <a:rPr lang="de-DE" sz="1800" b="1" i="1" dirty="0"/>
                        <a:t>SP</a:t>
                      </a:r>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6"/>
                  </a:ext>
                </a:extLst>
              </a:tr>
              <a:tr h="286085">
                <a:tc>
                  <a:txBody>
                    <a:bodyPr/>
                    <a:lstStyle/>
                    <a:p>
                      <a:pPr algn="ctr"/>
                      <a:r>
                        <a:rPr lang="de-DE" sz="1800" dirty="0"/>
                        <a:t>7</a:t>
                      </a:r>
                    </a:p>
                  </a:txBody>
                  <a:tcPr marT="45726" marB="45726" anchor="ctr" anchorCtr="1"/>
                </a:tc>
                <a:tc>
                  <a:txBody>
                    <a:bodyPr/>
                    <a:lstStyle/>
                    <a:p>
                      <a:r>
                        <a:rPr lang="de-DE" sz="1800" dirty="0"/>
                        <a:t>F, L, S; </a:t>
                      </a:r>
                    </a:p>
                    <a:p>
                      <a:r>
                        <a:rPr lang="de-DE" sz="1800" dirty="0"/>
                        <a:t>BI,</a:t>
                      </a:r>
                      <a:r>
                        <a:rPr lang="de-DE" sz="1800" baseline="0" dirty="0"/>
                        <a:t> CH, PH, IF</a:t>
                      </a:r>
                      <a:endParaRPr lang="de-DE" sz="1800" dirty="0"/>
                    </a:p>
                  </a:txBody>
                  <a:tcPr marT="45726" marB="45726" anchor="ctr"/>
                </a:tc>
                <a:tc>
                  <a:txBody>
                    <a:bodyPr/>
                    <a:lstStyle/>
                    <a:p>
                      <a:pPr algn="ctr"/>
                      <a:r>
                        <a:rPr lang="de-DE" sz="1800" b="1" i="1" dirty="0">
                          <a:solidFill>
                            <a:schemeClr val="tx1"/>
                          </a:solidFill>
                        </a:rPr>
                        <a:t>S</a:t>
                      </a:r>
                    </a:p>
                  </a:txBody>
                  <a:tcPr marT="45726" marB="45726" anchor="ctr"/>
                </a:tc>
                <a:tc>
                  <a:txBody>
                    <a:bodyPr/>
                    <a:lstStyle/>
                    <a:p>
                      <a:r>
                        <a:rPr lang="de-DE" sz="1800" dirty="0"/>
                        <a:t>F, L, S; </a:t>
                      </a:r>
                    </a:p>
                    <a:p>
                      <a:r>
                        <a:rPr lang="de-DE" sz="1800" dirty="0"/>
                        <a:t>BI,</a:t>
                      </a:r>
                      <a:r>
                        <a:rPr lang="de-DE" sz="1800" baseline="0" dirty="0"/>
                        <a:t> CH, PH, IF</a:t>
                      </a:r>
                      <a:endParaRPr lang="de-DE" sz="1800" dirty="0"/>
                    </a:p>
                  </a:txBody>
                  <a:tcPr marT="45726" marB="45726" anchor="ctr"/>
                </a:tc>
                <a:tc>
                  <a:txBody>
                    <a:bodyPr/>
                    <a:lstStyle/>
                    <a:p>
                      <a:pPr algn="ctr"/>
                      <a:r>
                        <a:rPr lang="de-DE" sz="1800" b="1" i="1" dirty="0"/>
                        <a:t>S</a:t>
                      </a:r>
                    </a:p>
                  </a:txBody>
                  <a:tcPr marT="45726" marB="45726" anchor="ctr"/>
                </a:tc>
                <a:tc>
                  <a:txBody>
                    <a:bodyPr/>
                    <a:lstStyle/>
                    <a:p>
                      <a:r>
                        <a:rPr lang="de-DE" sz="1800" dirty="0"/>
                        <a:t>F, L, S; </a:t>
                      </a:r>
                    </a:p>
                    <a:p>
                      <a:r>
                        <a:rPr lang="de-DE" sz="1800" dirty="0"/>
                        <a:t>BI,</a:t>
                      </a:r>
                      <a:r>
                        <a:rPr lang="de-DE" sz="1800" baseline="0" dirty="0"/>
                        <a:t> CH, PH, IF</a:t>
                      </a:r>
                      <a:endParaRPr lang="de-DE" sz="1800" dirty="0"/>
                    </a:p>
                  </a:txBody>
                  <a:tcPr marT="45726" marB="45726" anchor="ctr"/>
                </a:tc>
                <a:tc>
                  <a:txBody>
                    <a:bodyPr/>
                    <a:lstStyle/>
                    <a:p>
                      <a:pPr algn="ctr"/>
                      <a:r>
                        <a:rPr lang="de-DE" sz="1800" b="1" i="1" dirty="0"/>
                        <a:t>S</a:t>
                      </a:r>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7"/>
                  </a:ext>
                </a:extLst>
              </a:tr>
              <a:tr h="150049">
                <a:tc>
                  <a:txBody>
                    <a:bodyPr/>
                    <a:lstStyle/>
                    <a:p>
                      <a:pPr algn="ctr"/>
                      <a:r>
                        <a:rPr lang="de-DE" sz="1800" dirty="0"/>
                        <a:t>8</a:t>
                      </a:r>
                    </a:p>
                  </a:txBody>
                  <a:tcPr marT="45726" marB="45726" anchor="ctr" anchorCtr="1"/>
                </a:tc>
                <a:tc>
                  <a:txBody>
                    <a:bodyPr/>
                    <a:lstStyle/>
                    <a:p>
                      <a:r>
                        <a:rPr lang="de-DE" sz="1800" dirty="0"/>
                        <a:t>KU, MU</a:t>
                      </a:r>
                    </a:p>
                  </a:txBody>
                  <a:tcPr marT="45726" marB="45726" anchor="ctr"/>
                </a:tc>
                <a:tc>
                  <a:txBody>
                    <a:bodyPr/>
                    <a:lstStyle/>
                    <a:p>
                      <a:pPr algn="ctr"/>
                      <a:r>
                        <a:rPr lang="de-DE" sz="1800" b="1" i="1" dirty="0">
                          <a:solidFill>
                            <a:schemeClr val="tx1"/>
                          </a:solidFill>
                        </a:rPr>
                        <a:t>KU</a:t>
                      </a:r>
                    </a:p>
                  </a:txBody>
                  <a:tcPr marT="45726" marB="45726" anchor="ctr"/>
                </a:tc>
                <a:tc>
                  <a:txBody>
                    <a:bodyPr/>
                    <a:lstStyle/>
                    <a:p>
                      <a:r>
                        <a:rPr lang="de-DE" sz="1800" dirty="0"/>
                        <a:t>KU, MU, LIT</a:t>
                      </a:r>
                    </a:p>
                  </a:txBody>
                  <a:tcPr marT="45726" marB="45726" anchor="ctr"/>
                </a:tc>
                <a:tc>
                  <a:txBody>
                    <a:bodyPr/>
                    <a:lstStyle/>
                    <a:p>
                      <a:pPr algn="ctr"/>
                      <a:r>
                        <a:rPr lang="de-DE" sz="1800" b="1" i="1" dirty="0"/>
                        <a:t>KU</a:t>
                      </a:r>
                    </a:p>
                  </a:txBody>
                  <a:tcPr marT="45726" marB="45726" anchor="ctr"/>
                </a:tc>
                <a:tc rowSpan="4">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KU, MU;  </a:t>
                      </a:r>
                    </a:p>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ER, KR (PL*);        1. Wahlfach;</a:t>
                      </a:r>
                    </a:p>
                    <a:p>
                      <a:r>
                        <a:rPr lang="de-DE" sz="1600" dirty="0" err="1"/>
                        <a:t>GeZ</a:t>
                      </a:r>
                      <a:r>
                        <a:rPr lang="de-DE" sz="1600" dirty="0"/>
                        <a:t>, </a:t>
                      </a:r>
                      <a:r>
                        <a:rPr lang="de-DE" sz="1600" dirty="0" err="1"/>
                        <a:t>SwZ</a:t>
                      </a:r>
                      <a:endParaRPr lang="de-DE" sz="1600" dirty="0"/>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8"/>
                  </a:ext>
                </a:extLst>
              </a:tr>
              <a:tr h="288333">
                <a:tc rowSpan="2">
                  <a:txBody>
                    <a:bodyPr/>
                    <a:lstStyle/>
                    <a:p>
                      <a:pPr algn="ctr"/>
                      <a:r>
                        <a:rPr lang="de-DE" sz="1800" dirty="0"/>
                        <a:t>9</a:t>
                      </a:r>
                    </a:p>
                  </a:txBody>
                  <a:tcPr marT="45726" marB="45726" anchor="ctr"/>
                </a:tc>
                <a:tc rowSpan="2">
                  <a:txBody>
                    <a:bodyPr/>
                    <a:lstStyle/>
                    <a:p>
                      <a:r>
                        <a:rPr lang="de-DE" sz="1800" dirty="0"/>
                        <a:t>ER,</a:t>
                      </a:r>
                      <a:r>
                        <a:rPr lang="de-DE" sz="1800" baseline="0" dirty="0"/>
                        <a:t> KR (PL*)</a:t>
                      </a:r>
                      <a:endParaRPr lang="de-DE" sz="1800" dirty="0"/>
                    </a:p>
                  </a:txBody>
                  <a:tcPr marT="45726" marB="45726" anchor="ctr"/>
                </a:tc>
                <a:tc rowSpan="2">
                  <a:txBody>
                    <a:bodyPr/>
                    <a:lstStyle/>
                    <a:p>
                      <a:pPr algn="ctr"/>
                      <a:r>
                        <a:rPr lang="de-DE" sz="1800" b="1" i="1" dirty="0">
                          <a:solidFill>
                            <a:schemeClr val="tx1"/>
                          </a:solidFill>
                        </a:rPr>
                        <a:t>ER</a:t>
                      </a:r>
                    </a:p>
                  </a:txBody>
                  <a:tcPr marT="45726" marB="45726" anchor="ctr"/>
                </a:tc>
                <a:tc rowSpan="2">
                  <a:txBody>
                    <a:bodyPr/>
                    <a:lstStyle/>
                    <a:p>
                      <a:r>
                        <a:rPr lang="de-DE" sz="1800" dirty="0"/>
                        <a:t>ER,</a:t>
                      </a:r>
                      <a:r>
                        <a:rPr lang="de-DE" sz="1800" baseline="0" dirty="0"/>
                        <a:t> KR (PL*)</a:t>
                      </a:r>
                      <a:endParaRPr lang="de-DE" sz="1800" dirty="0"/>
                    </a:p>
                  </a:txBody>
                  <a:tcPr marT="45726" marB="45726" anchor="ctr"/>
                </a:tc>
                <a:tc rowSpan="2">
                  <a:txBody>
                    <a:bodyPr/>
                    <a:lstStyle/>
                    <a:p>
                      <a:pPr algn="ctr"/>
                      <a:r>
                        <a:rPr lang="de-DE" sz="1800" b="1" i="1" dirty="0"/>
                        <a:t>ER</a:t>
                      </a:r>
                    </a:p>
                  </a:txBody>
                  <a:tcPr marT="45726" marB="45726" anchor="ctr"/>
                </a:tc>
                <a:tc vMerge="1">
                  <a:txBody>
                    <a:bodyPr/>
                    <a:lstStyle/>
                    <a:p>
                      <a:endParaRPr lang="de-DE"/>
                    </a:p>
                  </a:txBody>
                  <a:tcPr/>
                </a:tc>
                <a:tc>
                  <a:txBody>
                    <a:bodyPr/>
                    <a:lstStyle/>
                    <a:p>
                      <a:pPr algn="ctr"/>
                      <a:r>
                        <a:rPr lang="de-DE" sz="1800" b="1" i="1" dirty="0"/>
                        <a:t>ER</a:t>
                      </a:r>
                    </a:p>
                  </a:txBody>
                  <a:tcPr marT="45726" marB="45726" anchor="ctr"/>
                </a:tc>
                <a:tc>
                  <a:txBody>
                    <a:bodyPr/>
                    <a:lstStyle/>
                    <a:p>
                      <a:endParaRPr lang="de-DE" dirty="0"/>
                    </a:p>
                  </a:txBody>
                  <a:tcPr marT="45726" marB="45726" anchor="ctr"/>
                </a:tc>
                <a:extLst>
                  <a:ext uri="{0D108BD9-81ED-4DB2-BD59-A6C34878D82A}">
                    <a16:rowId xmlns:a16="http://schemas.microsoft.com/office/drawing/2014/main" val="10009"/>
                  </a:ext>
                </a:extLst>
              </a:tr>
              <a:tr h="0">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rowSpan="2">
                  <a:txBody>
                    <a:bodyPr/>
                    <a:lstStyle/>
                    <a:p>
                      <a:pPr algn="ctr"/>
                      <a:r>
                        <a:rPr lang="de-DE" sz="1800" b="1" i="1" dirty="0"/>
                        <a:t>GG</a:t>
                      </a:r>
                    </a:p>
                  </a:txBody>
                  <a:tcPr marT="45726" marB="45726" anchor="ctr"/>
                </a:tc>
                <a:tc rowSpan="2">
                  <a:txBody>
                    <a:bodyPr/>
                    <a:lstStyle/>
                    <a:p>
                      <a:pPr algn="ctr"/>
                      <a:r>
                        <a:rPr lang="de-DE" sz="1800" b="1" i="0" dirty="0"/>
                        <a:t>GG</a:t>
                      </a:r>
                    </a:p>
                  </a:txBody>
                  <a:tcPr marT="45726" marB="45726" anchor="ctr">
                    <a:solidFill>
                      <a:srgbClr val="E9EDF4"/>
                    </a:solidFill>
                  </a:tcPr>
                </a:tc>
                <a:extLst>
                  <a:ext uri="{0D108BD9-81ED-4DB2-BD59-A6C34878D82A}">
                    <a16:rowId xmlns:a16="http://schemas.microsoft.com/office/drawing/2014/main" val="10010"/>
                  </a:ext>
                </a:extLst>
              </a:tr>
              <a:tr h="498625">
                <a:tc>
                  <a:txBody>
                    <a:bodyPr/>
                    <a:lstStyle/>
                    <a:p>
                      <a:pPr algn="ctr"/>
                      <a:r>
                        <a:rPr lang="de-DE" sz="1800" dirty="0"/>
                        <a:t>10</a:t>
                      </a:r>
                    </a:p>
                  </a:txBody>
                  <a:tcPr marT="45726" marB="45726" anchor="ctr" anchorCtr="1">
                    <a:solidFill>
                      <a:srgbClr val="E9EDF4"/>
                    </a:solidFill>
                  </a:tcPr>
                </a:tc>
                <a:tc>
                  <a:txBody>
                    <a:bodyPr/>
                    <a:lstStyle/>
                    <a:p>
                      <a:pPr marL="342900" marR="0" indent="-342900" algn="l" defTabSz="914400" rtl="0" eaLnBrk="1" fontAlgn="auto" latinLnBrk="0" hangingPunct="1">
                        <a:lnSpc>
                          <a:spcPct val="100000"/>
                        </a:lnSpc>
                        <a:spcBef>
                          <a:spcPts val="0"/>
                        </a:spcBef>
                        <a:spcAft>
                          <a:spcPts val="0"/>
                        </a:spcAft>
                        <a:buClrTx/>
                        <a:buSzTx/>
                        <a:buFontTx/>
                        <a:buAutoNum type="arabicPeriod"/>
                        <a:tabLst/>
                        <a:defRPr/>
                      </a:pPr>
                      <a:r>
                        <a:rPr lang="de-DE" sz="1800" b="0" dirty="0"/>
                        <a:t>Wahlfach</a:t>
                      </a:r>
                    </a:p>
                  </a:txBody>
                  <a:tcPr marT="45726" marB="45726" anchor="ctr">
                    <a:solidFill>
                      <a:srgbClr val="E9EDF4"/>
                    </a:solidFill>
                  </a:tcPr>
                </a:tc>
                <a:tc>
                  <a:txBody>
                    <a:bodyPr/>
                    <a:lstStyle/>
                    <a:p>
                      <a:pPr algn="ctr"/>
                      <a:r>
                        <a:rPr lang="de-DE" sz="1800" b="1" i="1" dirty="0">
                          <a:solidFill>
                            <a:schemeClr val="tx1"/>
                          </a:solidFill>
                        </a:rPr>
                        <a:t>GG</a:t>
                      </a:r>
                    </a:p>
                  </a:txBody>
                  <a:tcPr marT="45726" marB="45726" anchor="ctr">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endParaRPr lang="de-DE" sz="1800" dirty="0"/>
                    </a:p>
                  </a:txBody>
                  <a:tcPr marT="45726" marB="45726" anchor="ctr">
                    <a:solidFill>
                      <a:srgbClr val="E9EDF4"/>
                    </a:solidFill>
                  </a:tcPr>
                </a:tc>
                <a:tc>
                  <a:txBody>
                    <a:bodyPr/>
                    <a:lstStyle/>
                    <a:p>
                      <a:pPr algn="ctr"/>
                      <a:r>
                        <a:rPr lang="de-DE" sz="1800" b="1" i="1" dirty="0"/>
                        <a:t>GG</a:t>
                      </a:r>
                    </a:p>
                  </a:txBody>
                  <a:tcPr marT="45726" marB="45726" anchor="ctr">
                    <a:solidFill>
                      <a:srgbClr val="E9EDF4"/>
                    </a:solidFill>
                  </a:tcPr>
                </a:tc>
                <a:tc vMerge="1">
                  <a:txBody>
                    <a:bodyPr/>
                    <a:lstStyle/>
                    <a:p>
                      <a:endParaRPr lang="de-DE"/>
                    </a:p>
                  </a:txBody>
                  <a:tcPr/>
                </a:tc>
                <a:tc vMerge="1">
                  <a:txBody>
                    <a:bodyPr/>
                    <a:lstStyle/>
                    <a:p>
                      <a:endParaRPr lang="de-DE"/>
                    </a:p>
                  </a:txBody>
                  <a:tcPr/>
                </a:tc>
                <a:tc vMerge="1">
                  <a:txBody>
                    <a:bodyPr/>
                    <a:lstStyle/>
                    <a:p>
                      <a:endParaRPr lang="de-DE"/>
                    </a:p>
                  </a:txBody>
                  <a:tcPr/>
                </a:tc>
                <a:extLst>
                  <a:ext uri="{0D108BD9-81ED-4DB2-BD59-A6C34878D82A}">
                    <a16:rowId xmlns:a16="http://schemas.microsoft.com/office/drawing/2014/main" val="10011"/>
                  </a:ext>
                </a:extLst>
              </a:tr>
              <a:tr h="374213">
                <a:tc>
                  <a:txBody>
                    <a:bodyPr/>
                    <a:lstStyle/>
                    <a:p>
                      <a:pPr algn="ctr"/>
                      <a:r>
                        <a:rPr lang="de-DE" sz="1800" dirty="0"/>
                        <a:t>11</a:t>
                      </a:r>
                    </a:p>
                  </a:txBody>
                  <a:tcPr marT="45726" marB="45726" anchor="ctr" anchorCtr="1">
                    <a:solidFill>
                      <a:srgbClr val="D0D8E8"/>
                    </a:solidFill>
                  </a:tcPr>
                </a:tc>
                <a:tc>
                  <a:txBody>
                    <a:bodyPr/>
                    <a:lstStyle/>
                    <a:p>
                      <a:r>
                        <a:rPr lang="de-DE" sz="1800" dirty="0"/>
                        <a:t>2. Wahlfach</a:t>
                      </a:r>
                    </a:p>
                  </a:txBody>
                  <a:tcPr marT="45726" marB="45726" anchor="ctr">
                    <a:solidFill>
                      <a:srgbClr val="D0D8E8"/>
                    </a:solidFill>
                  </a:tcPr>
                </a:tc>
                <a:tc>
                  <a:txBody>
                    <a:bodyPr/>
                    <a:lstStyle/>
                    <a:p>
                      <a:pPr algn="ctr"/>
                      <a:r>
                        <a:rPr lang="de-DE" sz="1800" b="1" i="1" dirty="0">
                          <a:solidFill>
                            <a:schemeClr val="tx1"/>
                          </a:solidFill>
                        </a:rPr>
                        <a:t>L</a:t>
                      </a:r>
                    </a:p>
                  </a:txBody>
                  <a:tcPr marT="45726" marB="45726" anchor="ctr">
                    <a:solidFill>
                      <a:srgbClr val="D0D8E8"/>
                    </a:solidFill>
                  </a:tcPr>
                </a:tc>
                <a:tc>
                  <a:txBody>
                    <a:bodyPr/>
                    <a:lstStyle/>
                    <a:p>
                      <a:endParaRPr lang="de-DE" sz="1800" dirty="0"/>
                    </a:p>
                  </a:txBody>
                  <a:tcPr marT="45726" marB="45726" anchor="ctr">
                    <a:solidFill>
                      <a:srgbClr val="D0D8E8"/>
                    </a:solidFill>
                  </a:tcPr>
                </a:tc>
                <a:tc>
                  <a:txBody>
                    <a:bodyPr/>
                    <a:lstStyle/>
                    <a:p>
                      <a:pPr algn="ctr"/>
                      <a:endParaRPr lang="de-DE" sz="1800" dirty="0"/>
                    </a:p>
                  </a:txBody>
                  <a:tcPr marT="45726" marB="45726" anchor="ctr">
                    <a:solidFill>
                      <a:srgbClr val="D0D8E8"/>
                    </a:solidFill>
                  </a:tcPr>
                </a:tc>
                <a:tc>
                  <a:txBody>
                    <a:bodyPr/>
                    <a:lstStyle/>
                    <a:p>
                      <a:endParaRPr lang="de-DE" sz="1800" dirty="0"/>
                    </a:p>
                  </a:txBody>
                  <a:tcPr marT="45726" marB="45726" anchor="ctr">
                    <a:solidFill>
                      <a:srgbClr val="D0D8E8"/>
                    </a:solidFill>
                  </a:tcPr>
                </a:tc>
                <a:tc>
                  <a:txBody>
                    <a:bodyPr/>
                    <a:lstStyle/>
                    <a:p>
                      <a:pPr algn="ctr"/>
                      <a:endParaRPr lang="de-DE" sz="1800" dirty="0"/>
                    </a:p>
                  </a:txBody>
                  <a:tcPr marT="45726" marB="45726" anchor="ctr">
                    <a:solidFill>
                      <a:srgbClr val="D0D8E8"/>
                    </a:solidFill>
                  </a:tcPr>
                </a:tc>
                <a:tc>
                  <a:txBody>
                    <a:bodyPr/>
                    <a:lstStyle/>
                    <a:p>
                      <a:endParaRPr lang="de-DE" sz="1800" dirty="0"/>
                    </a:p>
                  </a:txBody>
                  <a:tcPr marT="45726" marB="45726">
                    <a:solidFill>
                      <a:srgbClr val="D0D8E8"/>
                    </a:solidFill>
                  </a:tcPr>
                </a:tc>
                <a:extLst>
                  <a:ext uri="{0D108BD9-81ED-4DB2-BD59-A6C34878D82A}">
                    <a16:rowId xmlns:a16="http://schemas.microsoft.com/office/drawing/2014/main" val="10012"/>
                  </a:ext>
                </a:extLst>
              </a:tr>
              <a:tr h="0">
                <a:tc>
                  <a:txBody>
                    <a:bodyPr/>
                    <a:lstStyle/>
                    <a:p>
                      <a:pPr algn="ctr"/>
                      <a:endParaRPr lang="de-DE" sz="1800" dirty="0"/>
                    </a:p>
                  </a:txBody>
                  <a:tcPr marT="45726" marB="45726" anchor="ctr" anchorCtr="1">
                    <a:solidFill>
                      <a:srgbClr val="E9EDF4"/>
                    </a:solidFill>
                  </a:tcPr>
                </a:tc>
                <a:tc>
                  <a:txBody>
                    <a:bodyPr/>
                    <a:lstStyle/>
                    <a:p>
                      <a:r>
                        <a:rPr lang="de-DE" sz="1800" dirty="0"/>
                        <a:t>EV, MV, FV</a:t>
                      </a:r>
                    </a:p>
                  </a:txBody>
                  <a:tcPr marT="45726" marB="45726" anchor="ctr">
                    <a:solidFill>
                      <a:srgbClr val="E9EDF4"/>
                    </a:solidFill>
                  </a:tcPr>
                </a:tc>
                <a:tc>
                  <a:txBody>
                    <a:bodyPr/>
                    <a:lstStyle/>
                    <a:p>
                      <a:pPr algn="ctr"/>
                      <a:endParaRPr lang="de-DE" sz="1800" i="1" dirty="0"/>
                    </a:p>
                  </a:txBody>
                  <a:tcPr marT="45726" marB="45726" anchor="ctr">
                    <a:solidFill>
                      <a:srgbClr val="E9EDF4"/>
                    </a:solidFill>
                  </a:tcPr>
                </a:tc>
                <a:tc>
                  <a:txBody>
                    <a:bodyPr/>
                    <a:lstStyle/>
                    <a:p>
                      <a:endParaRPr lang="de-DE" sz="1800" dirty="0"/>
                    </a:p>
                  </a:txBody>
                  <a:tcPr marT="45726" marB="45726" anchor="ctr">
                    <a:solidFill>
                      <a:srgbClr val="E9EDF4"/>
                    </a:solidFill>
                  </a:tcPr>
                </a:tc>
                <a:tc>
                  <a:txBody>
                    <a:bodyPr/>
                    <a:lstStyle/>
                    <a:p>
                      <a:pPr algn="ctr"/>
                      <a:endParaRPr lang="de-DE" sz="1800" dirty="0"/>
                    </a:p>
                  </a:txBody>
                  <a:tcPr marT="45726" marB="45726" anchor="ctr">
                    <a:solidFill>
                      <a:srgbClr val="E9EDF4"/>
                    </a:solidFill>
                  </a:tcPr>
                </a:tc>
                <a:tc>
                  <a:txBody>
                    <a:bodyPr/>
                    <a:lstStyle/>
                    <a:p>
                      <a:endParaRPr lang="de-DE" sz="1800" dirty="0"/>
                    </a:p>
                  </a:txBody>
                  <a:tcPr marT="45726" marB="45726" anchor="ctr">
                    <a:solidFill>
                      <a:srgbClr val="E9EDF4"/>
                    </a:solidFill>
                  </a:tcPr>
                </a:tc>
                <a:tc>
                  <a:txBody>
                    <a:bodyPr/>
                    <a:lstStyle/>
                    <a:p>
                      <a:pPr algn="ctr"/>
                      <a:endParaRPr lang="de-DE" sz="1800" dirty="0"/>
                    </a:p>
                  </a:txBody>
                  <a:tcPr marT="45726" marB="45726" anchor="ctr">
                    <a:solidFill>
                      <a:srgbClr val="E9EDF4"/>
                    </a:solidFill>
                  </a:tcPr>
                </a:tc>
                <a:tc>
                  <a:txBody>
                    <a:bodyPr/>
                    <a:lstStyle/>
                    <a:p>
                      <a:endParaRPr lang="de-DE" sz="1800" dirty="0"/>
                    </a:p>
                  </a:txBody>
                  <a:tcPr marT="45726" marB="45726">
                    <a:solidFill>
                      <a:srgbClr val="E9EDF4"/>
                    </a:solidFill>
                  </a:tcPr>
                </a:tc>
                <a:extLst>
                  <a:ext uri="{0D108BD9-81ED-4DB2-BD59-A6C34878D82A}">
                    <a16:rowId xmlns:a16="http://schemas.microsoft.com/office/drawing/2014/main" val="10013"/>
                  </a:ext>
                </a:extLst>
              </a:tr>
              <a:tr h="369086">
                <a:tc>
                  <a:txBody>
                    <a:bodyPr/>
                    <a:lstStyle/>
                    <a:p>
                      <a:pPr algn="ctr"/>
                      <a:endParaRPr lang="de-DE" sz="1800" dirty="0"/>
                    </a:p>
                  </a:txBody>
                  <a:tcPr marT="45726" marB="45726" anchor="ctr" anchorCtr="1">
                    <a:solidFill>
                      <a:srgbClr val="E9EDF4"/>
                    </a:solidFill>
                  </a:tcPr>
                </a:tc>
                <a:tc>
                  <a:txBody>
                    <a:bodyPr/>
                    <a:lstStyle/>
                    <a:p>
                      <a:r>
                        <a:rPr lang="de-DE" sz="1200" dirty="0"/>
                        <a:t>*als Ersatzfach</a:t>
                      </a:r>
                    </a:p>
                  </a:txBody>
                  <a:tcPr marT="45726" marB="45726" anchor="ctr">
                    <a:solidFill>
                      <a:srgbClr val="E9EDF4"/>
                    </a:solidFill>
                  </a:tcPr>
                </a:tc>
                <a:tc gridSpan="6">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de-DE" sz="1800" b="0" dirty="0"/>
                        <a:t>Wahlfächer: GE,</a:t>
                      </a:r>
                      <a:r>
                        <a:rPr lang="de-DE" sz="1800" b="0" baseline="0" dirty="0"/>
                        <a:t> SW, GG, PL; F, L, S; BI, CH, PH, IF; KU, MU</a:t>
                      </a:r>
                      <a:endParaRPr lang="de-DE" sz="1800" b="0" dirty="0"/>
                    </a:p>
                  </a:txBody>
                  <a:tcPr marT="45726" marB="45726" anchor="ctr">
                    <a:solidFill>
                      <a:srgbClr val="E9EDF4"/>
                    </a:solidFill>
                  </a:tcPr>
                </a:tc>
                <a:tc hMerge="1">
                  <a:txBody>
                    <a:bodyPr/>
                    <a:lstStyle/>
                    <a:p>
                      <a:endParaRPr lang="de-DE" sz="1800" dirty="0"/>
                    </a:p>
                  </a:txBody>
                  <a:tcPr marT="45726" marB="45726" anchor="ctr">
                    <a:solidFill>
                      <a:srgbClr val="E9EDF4"/>
                    </a:solidFill>
                  </a:tcPr>
                </a:tc>
                <a:tc hMerge="1">
                  <a:txBody>
                    <a:bodyPr/>
                    <a:lstStyle/>
                    <a:p>
                      <a:pPr algn="ctr"/>
                      <a:endParaRPr lang="de-DE" sz="1800" dirty="0"/>
                    </a:p>
                  </a:txBody>
                  <a:tcPr marT="45726" marB="45726" anchor="ctr">
                    <a:solidFill>
                      <a:srgbClr val="E9EDF4"/>
                    </a:solidFill>
                  </a:tcPr>
                </a:tc>
                <a:tc hMerge="1">
                  <a:txBody>
                    <a:bodyPr/>
                    <a:lstStyle/>
                    <a:p>
                      <a:endParaRPr lang="de-DE" sz="1800" dirty="0"/>
                    </a:p>
                  </a:txBody>
                  <a:tcPr marT="45726" marB="45726" anchor="ctr">
                    <a:solidFill>
                      <a:srgbClr val="E9EDF4"/>
                    </a:solidFill>
                  </a:tcPr>
                </a:tc>
                <a:tc hMerge="1">
                  <a:txBody>
                    <a:bodyPr/>
                    <a:lstStyle/>
                    <a:p>
                      <a:pPr algn="ctr"/>
                      <a:endParaRPr lang="de-DE" sz="1800" dirty="0"/>
                    </a:p>
                  </a:txBody>
                  <a:tcPr marT="45726" marB="45726" anchor="ctr">
                    <a:solidFill>
                      <a:srgbClr val="E9EDF4"/>
                    </a:solidFill>
                  </a:tcPr>
                </a:tc>
                <a:tc hMerge="1">
                  <a:txBody>
                    <a:bodyPr/>
                    <a:lstStyle/>
                    <a:p>
                      <a:endParaRPr lang="de-DE" sz="1800" dirty="0"/>
                    </a:p>
                  </a:txBody>
                  <a:tcPr marT="45726" marB="45726">
                    <a:solidFill>
                      <a:srgbClr val="E9EDF4"/>
                    </a:solidFill>
                  </a:tcPr>
                </a:tc>
                <a:extLst>
                  <a:ext uri="{0D108BD9-81ED-4DB2-BD59-A6C34878D82A}">
                    <a16:rowId xmlns:a16="http://schemas.microsoft.com/office/drawing/2014/main" val="10014"/>
                  </a:ext>
                </a:extLst>
              </a:tr>
            </a:tbl>
          </a:graphicData>
        </a:graphic>
      </p:graphicFrame>
      <p:cxnSp>
        <p:nvCxnSpPr>
          <p:cNvPr id="9" name="Gerader Verbinder 8">
            <a:extLst>
              <a:ext uri="{FF2B5EF4-FFF2-40B4-BE49-F238E27FC236}">
                <a16:creationId xmlns:a16="http://schemas.microsoft.com/office/drawing/2014/main" id="{1A18EDA3-FAF5-088C-7DF5-ADF6CE8BF1C4}"/>
              </a:ext>
            </a:extLst>
          </p:cNvPr>
          <p:cNvCxnSpPr>
            <a:cxnSpLocks/>
          </p:cNvCxnSpPr>
          <p:nvPr/>
        </p:nvCxnSpPr>
        <p:spPr>
          <a:xfrm>
            <a:off x="8820472" y="1340768"/>
            <a:ext cx="0" cy="216024"/>
          </a:xfrm>
          <a:prstGeom prst="line">
            <a:avLst/>
          </a:prstGeom>
          <a:ln w="57150">
            <a:solidFill>
              <a:srgbClr val="FF0000"/>
            </a:solidFill>
          </a:ln>
        </p:spPr>
        <p:style>
          <a:lnRef idx="2">
            <a:schemeClr val="accent2"/>
          </a:lnRef>
          <a:fillRef idx="0">
            <a:schemeClr val="accent2"/>
          </a:fillRef>
          <a:effectRef idx="1">
            <a:schemeClr val="accent2"/>
          </a:effectRef>
          <a:fontRef idx="minor">
            <a:schemeClr val="tx1"/>
          </a:fontRef>
        </p:style>
      </p:cxnSp>
      <p:cxnSp>
        <p:nvCxnSpPr>
          <p:cNvPr id="11" name="Gerader Verbinder 10">
            <a:extLst>
              <a:ext uri="{FF2B5EF4-FFF2-40B4-BE49-F238E27FC236}">
                <a16:creationId xmlns:a16="http://schemas.microsoft.com/office/drawing/2014/main" id="{D68B5B06-ED42-81FE-D0DC-AF646E501548}"/>
              </a:ext>
            </a:extLst>
          </p:cNvPr>
          <p:cNvCxnSpPr>
            <a:cxnSpLocks/>
          </p:cNvCxnSpPr>
          <p:nvPr/>
        </p:nvCxnSpPr>
        <p:spPr>
          <a:xfrm>
            <a:off x="8820472" y="1700808"/>
            <a:ext cx="0" cy="216024"/>
          </a:xfrm>
          <a:prstGeom prst="line">
            <a:avLst/>
          </a:prstGeom>
          <a:ln w="57150">
            <a:solidFill>
              <a:srgbClr val="FF0000"/>
            </a:solidFill>
          </a:ln>
        </p:spPr>
        <p:style>
          <a:lnRef idx="2">
            <a:schemeClr val="accent2"/>
          </a:lnRef>
          <a:fillRef idx="0">
            <a:schemeClr val="accent2"/>
          </a:fillRef>
          <a:effectRef idx="1">
            <a:schemeClr val="accent2"/>
          </a:effectRef>
          <a:fontRef idx="minor">
            <a:schemeClr val="tx1"/>
          </a:fontRef>
        </p:style>
      </p:cxnSp>
      <p:cxnSp>
        <p:nvCxnSpPr>
          <p:cNvPr id="12" name="Gerader Verbinder 11">
            <a:extLst>
              <a:ext uri="{FF2B5EF4-FFF2-40B4-BE49-F238E27FC236}">
                <a16:creationId xmlns:a16="http://schemas.microsoft.com/office/drawing/2014/main" id="{5AFBC5CA-951D-EA92-573D-A2CA67E516A5}"/>
              </a:ext>
            </a:extLst>
          </p:cNvPr>
          <p:cNvCxnSpPr>
            <a:cxnSpLocks/>
          </p:cNvCxnSpPr>
          <p:nvPr/>
        </p:nvCxnSpPr>
        <p:spPr>
          <a:xfrm>
            <a:off x="8820472" y="5013176"/>
            <a:ext cx="0" cy="216024"/>
          </a:xfrm>
          <a:prstGeom prst="line">
            <a:avLst/>
          </a:prstGeom>
          <a:ln w="57150">
            <a:solidFill>
              <a:srgbClr val="FF0000"/>
            </a:solidFill>
          </a:ln>
        </p:spPr>
        <p:style>
          <a:lnRef idx="2">
            <a:schemeClr val="accent2"/>
          </a:lnRef>
          <a:fillRef idx="0">
            <a:schemeClr val="accent2"/>
          </a:fillRef>
          <a:effectRef idx="1">
            <a:schemeClr val="accent2"/>
          </a:effectRef>
          <a:fontRef idx="minor">
            <a:schemeClr val="tx1"/>
          </a:fontRef>
        </p:style>
      </p:cxnSp>
      <p:cxnSp>
        <p:nvCxnSpPr>
          <p:cNvPr id="13" name="Gerader Verbinder 12">
            <a:extLst>
              <a:ext uri="{FF2B5EF4-FFF2-40B4-BE49-F238E27FC236}">
                <a16:creationId xmlns:a16="http://schemas.microsoft.com/office/drawing/2014/main" id="{1303D675-7FCC-9B34-BBEC-28A451B0B31D}"/>
              </a:ext>
            </a:extLst>
          </p:cNvPr>
          <p:cNvCxnSpPr>
            <a:cxnSpLocks/>
          </p:cNvCxnSpPr>
          <p:nvPr/>
        </p:nvCxnSpPr>
        <p:spPr>
          <a:xfrm>
            <a:off x="8818020" y="2780928"/>
            <a:ext cx="0" cy="216024"/>
          </a:xfrm>
          <a:prstGeom prst="line">
            <a:avLst/>
          </a:prstGeom>
          <a:ln w="57150">
            <a:solidFill>
              <a:srgbClr val="FF0000"/>
            </a:solidFill>
          </a:ln>
        </p:spPr>
        <p:style>
          <a:lnRef idx="2">
            <a:schemeClr val="accent2"/>
          </a:lnRef>
          <a:fillRef idx="0">
            <a:schemeClr val="accent2"/>
          </a:fillRef>
          <a:effectRef idx="1">
            <a:schemeClr val="accent2"/>
          </a:effectRef>
          <a:fontRef idx="minor">
            <a:schemeClr val="tx1"/>
          </a:fontRef>
        </p:style>
      </p:cxnSp>
      <p:sp>
        <p:nvSpPr>
          <p:cNvPr id="14" name="Textfeld 13">
            <a:extLst>
              <a:ext uri="{FF2B5EF4-FFF2-40B4-BE49-F238E27FC236}">
                <a16:creationId xmlns:a16="http://schemas.microsoft.com/office/drawing/2014/main" id="{72F7B254-717B-CF66-D57F-AB5FE000512C}"/>
              </a:ext>
            </a:extLst>
          </p:cNvPr>
          <p:cNvSpPr txBox="1"/>
          <p:nvPr/>
        </p:nvSpPr>
        <p:spPr>
          <a:xfrm>
            <a:off x="7843120" y="2736596"/>
            <a:ext cx="504056" cy="369332"/>
          </a:xfrm>
          <a:prstGeom prst="rect">
            <a:avLst/>
          </a:prstGeom>
          <a:noFill/>
        </p:spPr>
        <p:txBody>
          <a:bodyPr wrap="square" rtlCol="0">
            <a:spAutoFit/>
          </a:bodyPr>
          <a:lstStyle/>
          <a:p>
            <a:r>
              <a:rPr lang="de-DE" b="1" dirty="0">
                <a:highlight>
                  <a:srgbClr val="FFFF00"/>
                </a:highlight>
              </a:rPr>
              <a:t> 1.</a:t>
            </a:r>
            <a:endParaRPr lang="de-DE" b="1" dirty="0"/>
          </a:p>
        </p:txBody>
      </p:sp>
      <p:sp>
        <p:nvSpPr>
          <p:cNvPr id="15" name="Textfeld 14">
            <a:extLst>
              <a:ext uri="{FF2B5EF4-FFF2-40B4-BE49-F238E27FC236}">
                <a16:creationId xmlns:a16="http://schemas.microsoft.com/office/drawing/2014/main" id="{13C29F16-D262-BC23-3857-B9D4252E5A7C}"/>
              </a:ext>
            </a:extLst>
          </p:cNvPr>
          <p:cNvSpPr txBox="1"/>
          <p:nvPr/>
        </p:nvSpPr>
        <p:spPr>
          <a:xfrm>
            <a:off x="7843120" y="1625794"/>
            <a:ext cx="504056" cy="369332"/>
          </a:xfrm>
          <a:prstGeom prst="rect">
            <a:avLst/>
          </a:prstGeom>
          <a:noFill/>
        </p:spPr>
        <p:txBody>
          <a:bodyPr wrap="square" rtlCol="0">
            <a:spAutoFit/>
          </a:bodyPr>
          <a:lstStyle/>
          <a:p>
            <a:r>
              <a:rPr lang="de-DE" b="1" dirty="0">
                <a:highlight>
                  <a:srgbClr val="FFFF00"/>
                </a:highlight>
              </a:rPr>
              <a:t> 2.</a:t>
            </a:r>
            <a:endParaRPr lang="de-DE" b="1" dirty="0"/>
          </a:p>
        </p:txBody>
      </p:sp>
      <p:sp>
        <p:nvSpPr>
          <p:cNvPr id="16" name="Textfeld 15">
            <a:extLst>
              <a:ext uri="{FF2B5EF4-FFF2-40B4-BE49-F238E27FC236}">
                <a16:creationId xmlns:a16="http://schemas.microsoft.com/office/drawing/2014/main" id="{82E2328D-DAE7-BBAA-D990-3EDF01DBDB2C}"/>
              </a:ext>
            </a:extLst>
          </p:cNvPr>
          <p:cNvSpPr txBox="1"/>
          <p:nvPr/>
        </p:nvSpPr>
        <p:spPr>
          <a:xfrm>
            <a:off x="7843120" y="4947867"/>
            <a:ext cx="504056" cy="369332"/>
          </a:xfrm>
          <a:prstGeom prst="rect">
            <a:avLst/>
          </a:prstGeom>
          <a:noFill/>
        </p:spPr>
        <p:txBody>
          <a:bodyPr wrap="square" rtlCol="0">
            <a:spAutoFit/>
          </a:bodyPr>
          <a:lstStyle/>
          <a:p>
            <a:r>
              <a:rPr lang="de-DE" b="1" dirty="0">
                <a:highlight>
                  <a:srgbClr val="FFFF00"/>
                </a:highlight>
              </a:rPr>
              <a:t> 3.</a:t>
            </a:r>
            <a:endParaRPr lang="de-DE" b="1" dirty="0"/>
          </a:p>
        </p:txBody>
      </p:sp>
      <p:sp>
        <p:nvSpPr>
          <p:cNvPr id="17" name="Textfeld 16">
            <a:extLst>
              <a:ext uri="{FF2B5EF4-FFF2-40B4-BE49-F238E27FC236}">
                <a16:creationId xmlns:a16="http://schemas.microsoft.com/office/drawing/2014/main" id="{70889F02-FDFB-45EA-2684-EEDF13CEDC1E}"/>
              </a:ext>
            </a:extLst>
          </p:cNvPr>
          <p:cNvSpPr txBox="1"/>
          <p:nvPr/>
        </p:nvSpPr>
        <p:spPr>
          <a:xfrm>
            <a:off x="7843120" y="1274999"/>
            <a:ext cx="504056" cy="369332"/>
          </a:xfrm>
          <a:prstGeom prst="rect">
            <a:avLst/>
          </a:prstGeom>
          <a:noFill/>
        </p:spPr>
        <p:txBody>
          <a:bodyPr wrap="square" rtlCol="0">
            <a:spAutoFit/>
          </a:bodyPr>
          <a:lstStyle/>
          <a:p>
            <a:r>
              <a:rPr lang="de-DE" b="1" dirty="0">
                <a:highlight>
                  <a:srgbClr val="FFFF00"/>
                </a:highlight>
              </a:rPr>
              <a:t> 4.</a:t>
            </a:r>
            <a:endParaRPr lang="de-DE" b="1" dirty="0"/>
          </a:p>
        </p:txBody>
      </p:sp>
      <p:sp>
        <p:nvSpPr>
          <p:cNvPr id="2" name="Freihandform: Form 1">
            <a:extLst>
              <a:ext uri="{FF2B5EF4-FFF2-40B4-BE49-F238E27FC236}">
                <a16:creationId xmlns:a16="http://schemas.microsoft.com/office/drawing/2014/main" id="{34B5D2EA-6E8F-9AD3-1A79-8D0BF5FFEE04}"/>
              </a:ext>
            </a:extLst>
          </p:cNvPr>
          <p:cNvSpPr/>
          <p:nvPr/>
        </p:nvSpPr>
        <p:spPr>
          <a:xfrm>
            <a:off x="5652120" y="4965608"/>
            <a:ext cx="1136341" cy="479616"/>
          </a:xfrm>
          <a:custGeom>
            <a:avLst/>
            <a:gdLst>
              <a:gd name="connsiteX0" fmla="*/ 559293 w 1136341"/>
              <a:gd name="connsiteY0" fmla="*/ 17977 h 479616"/>
              <a:gd name="connsiteX1" fmla="*/ 248575 w 1136341"/>
              <a:gd name="connsiteY1" fmla="*/ 26855 h 479616"/>
              <a:gd name="connsiteX2" fmla="*/ 213064 w 1136341"/>
              <a:gd name="connsiteY2" fmla="*/ 44610 h 479616"/>
              <a:gd name="connsiteX3" fmla="*/ 142042 w 1136341"/>
              <a:gd name="connsiteY3" fmla="*/ 62366 h 479616"/>
              <a:gd name="connsiteX4" fmla="*/ 79899 w 1136341"/>
              <a:gd name="connsiteY4" fmla="*/ 97876 h 479616"/>
              <a:gd name="connsiteX5" fmla="*/ 53266 w 1136341"/>
              <a:gd name="connsiteY5" fmla="*/ 106754 h 479616"/>
              <a:gd name="connsiteX6" fmla="*/ 8877 w 1136341"/>
              <a:gd name="connsiteY6" fmla="*/ 168898 h 479616"/>
              <a:gd name="connsiteX7" fmla="*/ 0 w 1136341"/>
              <a:gd name="connsiteY7" fmla="*/ 204408 h 479616"/>
              <a:gd name="connsiteX8" fmla="*/ 8877 w 1136341"/>
              <a:gd name="connsiteY8" fmla="*/ 302063 h 479616"/>
              <a:gd name="connsiteX9" fmla="*/ 26633 w 1136341"/>
              <a:gd name="connsiteY9" fmla="*/ 355329 h 479616"/>
              <a:gd name="connsiteX10" fmla="*/ 106532 w 1136341"/>
              <a:gd name="connsiteY10" fmla="*/ 408595 h 479616"/>
              <a:gd name="connsiteX11" fmla="*/ 133165 w 1136341"/>
              <a:gd name="connsiteY11" fmla="*/ 417472 h 479616"/>
              <a:gd name="connsiteX12" fmla="*/ 159798 w 1136341"/>
              <a:gd name="connsiteY12" fmla="*/ 435228 h 479616"/>
              <a:gd name="connsiteX13" fmla="*/ 248575 w 1136341"/>
              <a:gd name="connsiteY13" fmla="*/ 452983 h 479616"/>
              <a:gd name="connsiteX14" fmla="*/ 284085 w 1136341"/>
              <a:gd name="connsiteY14" fmla="*/ 461861 h 479616"/>
              <a:gd name="connsiteX15" fmla="*/ 435006 w 1136341"/>
              <a:gd name="connsiteY15" fmla="*/ 479616 h 479616"/>
              <a:gd name="connsiteX16" fmla="*/ 896644 w 1136341"/>
              <a:gd name="connsiteY16" fmla="*/ 470738 h 479616"/>
              <a:gd name="connsiteX17" fmla="*/ 958788 w 1136341"/>
              <a:gd name="connsiteY17" fmla="*/ 452983 h 479616"/>
              <a:gd name="connsiteX18" fmla="*/ 1047565 w 1136341"/>
              <a:gd name="connsiteY18" fmla="*/ 417472 h 479616"/>
              <a:gd name="connsiteX19" fmla="*/ 1074198 w 1136341"/>
              <a:gd name="connsiteY19" fmla="*/ 381962 h 479616"/>
              <a:gd name="connsiteX20" fmla="*/ 1100831 w 1136341"/>
              <a:gd name="connsiteY20" fmla="*/ 355329 h 479616"/>
              <a:gd name="connsiteX21" fmla="*/ 1136341 w 1136341"/>
              <a:gd name="connsiteY21" fmla="*/ 302063 h 479616"/>
              <a:gd name="connsiteX22" fmla="*/ 1127464 w 1136341"/>
              <a:gd name="connsiteY22" fmla="*/ 204408 h 479616"/>
              <a:gd name="connsiteX23" fmla="*/ 1118586 w 1136341"/>
              <a:gd name="connsiteY23" fmla="*/ 177775 h 479616"/>
              <a:gd name="connsiteX24" fmla="*/ 1091953 w 1136341"/>
              <a:gd name="connsiteY24" fmla="*/ 160020 h 479616"/>
              <a:gd name="connsiteX25" fmla="*/ 1083075 w 1136341"/>
              <a:gd name="connsiteY25" fmla="*/ 133387 h 479616"/>
              <a:gd name="connsiteX26" fmla="*/ 1003176 w 1136341"/>
              <a:gd name="connsiteY26" fmla="*/ 71243 h 479616"/>
              <a:gd name="connsiteX27" fmla="*/ 967666 w 1136341"/>
              <a:gd name="connsiteY27" fmla="*/ 62366 h 479616"/>
              <a:gd name="connsiteX28" fmla="*/ 914400 w 1136341"/>
              <a:gd name="connsiteY28" fmla="*/ 44610 h 479616"/>
              <a:gd name="connsiteX29" fmla="*/ 816745 w 1136341"/>
              <a:gd name="connsiteY29" fmla="*/ 26855 h 479616"/>
              <a:gd name="connsiteX30" fmla="*/ 790112 w 1136341"/>
              <a:gd name="connsiteY30" fmla="*/ 17977 h 479616"/>
              <a:gd name="connsiteX31" fmla="*/ 727969 w 1136341"/>
              <a:gd name="connsiteY31" fmla="*/ 9099 h 479616"/>
              <a:gd name="connsiteX32" fmla="*/ 692458 w 1136341"/>
              <a:gd name="connsiteY32" fmla="*/ 222 h 479616"/>
              <a:gd name="connsiteX33" fmla="*/ 559293 w 1136341"/>
              <a:gd name="connsiteY33" fmla="*/ 17977 h 4796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136341" h="479616">
                <a:moveTo>
                  <a:pt x="559293" y="17977"/>
                </a:moveTo>
                <a:cubicBezTo>
                  <a:pt x="485313" y="22416"/>
                  <a:pt x="351885" y="18908"/>
                  <a:pt x="248575" y="26855"/>
                </a:cubicBezTo>
                <a:cubicBezTo>
                  <a:pt x="235380" y="27870"/>
                  <a:pt x="225619" y="40425"/>
                  <a:pt x="213064" y="44610"/>
                </a:cubicBezTo>
                <a:cubicBezTo>
                  <a:pt x="189914" y="52327"/>
                  <a:pt x="142042" y="62366"/>
                  <a:pt x="142042" y="62366"/>
                </a:cubicBezTo>
                <a:cubicBezTo>
                  <a:pt x="115295" y="80197"/>
                  <a:pt x="111436" y="84360"/>
                  <a:pt x="79899" y="97876"/>
                </a:cubicBezTo>
                <a:cubicBezTo>
                  <a:pt x="71298" y="101562"/>
                  <a:pt x="62144" y="103795"/>
                  <a:pt x="53266" y="106754"/>
                </a:cubicBezTo>
                <a:cubicBezTo>
                  <a:pt x="16210" y="143810"/>
                  <a:pt x="20214" y="129219"/>
                  <a:pt x="8877" y="168898"/>
                </a:cubicBezTo>
                <a:cubicBezTo>
                  <a:pt x="5525" y="180629"/>
                  <a:pt x="2959" y="192571"/>
                  <a:pt x="0" y="204408"/>
                </a:cubicBezTo>
                <a:cubicBezTo>
                  <a:pt x="2959" y="236960"/>
                  <a:pt x="3197" y="269874"/>
                  <a:pt x="8877" y="302063"/>
                </a:cubicBezTo>
                <a:cubicBezTo>
                  <a:pt x="12130" y="320494"/>
                  <a:pt x="11660" y="344099"/>
                  <a:pt x="26633" y="355329"/>
                </a:cubicBezTo>
                <a:cubicBezTo>
                  <a:pt x="56372" y="377633"/>
                  <a:pt x="72285" y="391472"/>
                  <a:pt x="106532" y="408595"/>
                </a:cubicBezTo>
                <a:cubicBezTo>
                  <a:pt x="114902" y="412780"/>
                  <a:pt x="124287" y="414513"/>
                  <a:pt x="133165" y="417472"/>
                </a:cubicBezTo>
                <a:cubicBezTo>
                  <a:pt x="142043" y="423391"/>
                  <a:pt x="150255" y="430456"/>
                  <a:pt x="159798" y="435228"/>
                </a:cubicBezTo>
                <a:cubicBezTo>
                  <a:pt x="185840" y="448249"/>
                  <a:pt x="222879" y="448311"/>
                  <a:pt x="248575" y="452983"/>
                </a:cubicBezTo>
                <a:cubicBezTo>
                  <a:pt x="260579" y="455166"/>
                  <a:pt x="272050" y="459855"/>
                  <a:pt x="284085" y="461861"/>
                </a:cubicBezTo>
                <a:cubicBezTo>
                  <a:pt x="308465" y="465924"/>
                  <a:pt x="413647" y="477243"/>
                  <a:pt x="435006" y="479616"/>
                </a:cubicBezTo>
                <a:cubicBezTo>
                  <a:pt x="588885" y="476657"/>
                  <a:pt x="742935" y="478554"/>
                  <a:pt x="896644" y="470738"/>
                </a:cubicBezTo>
                <a:cubicBezTo>
                  <a:pt x="918160" y="469644"/>
                  <a:pt x="938473" y="460153"/>
                  <a:pt x="958788" y="452983"/>
                </a:cubicBezTo>
                <a:cubicBezTo>
                  <a:pt x="988843" y="442375"/>
                  <a:pt x="1047565" y="417472"/>
                  <a:pt x="1047565" y="417472"/>
                </a:cubicBezTo>
                <a:cubicBezTo>
                  <a:pt x="1056443" y="405635"/>
                  <a:pt x="1064569" y="393196"/>
                  <a:pt x="1074198" y="381962"/>
                </a:cubicBezTo>
                <a:cubicBezTo>
                  <a:pt x="1082369" y="372430"/>
                  <a:pt x="1093123" y="365239"/>
                  <a:pt x="1100831" y="355329"/>
                </a:cubicBezTo>
                <a:cubicBezTo>
                  <a:pt x="1113932" y="338485"/>
                  <a:pt x="1136341" y="302063"/>
                  <a:pt x="1136341" y="302063"/>
                </a:cubicBezTo>
                <a:cubicBezTo>
                  <a:pt x="1133382" y="269511"/>
                  <a:pt x="1132086" y="236765"/>
                  <a:pt x="1127464" y="204408"/>
                </a:cubicBezTo>
                <a:cubicBezTo>
                  <a:pt x="1126141" y="195144"/>
                  <a:pt x="1124432" y="185082"/>
                  <a:pt x="1118586" y="177775"/>
                </a:cubicBezTo>
                <a:cubicBezTo>
                  <a:pt x="1111921" y="169444"/>
                  <a:pt x="1100831" y="165938"/>
                  <a:pt x="1091953" y="160020"/>
                </a:cubicBezTo>
                <a:cubicBezTo>
                  <a:pt x="1088994" y="151142"/>
                  <a:pt x="1088266" y="141173"/>
                  <a:pt x="1083075" y="133387"/>
                </a:cubicBezTo>
                <a:cubicBezTo>
                  <a:pt x="1070537" y="114580"/>
                  <a:pt x="1017285" y="74770"/>
                  <a:pt x="1003176" y="71243"/>
                </a:cubicBezTo>
                <a:cubicBezTo>
                  <a:pt x="991339" y="68284"/>
                  <a:pt x="979352" y="65872"/>
                  <a:pt x="967666" y="62366"/>
                </a:cubicBezTo>
                <a:cubicBezTo>
                  <a:pt x="949739" y="56988"/>
                  <a:pt x="932861" y="47687"/>
                  <a:pt x="914400" y="44610"/>
                </a:cubicBezTo>
                <a:cubicBezTo>
                  <a:pt x="890672" y="40655"/>
                  <a:pt x="841547" y="33055"/>
                  <a:pt x="816745" y="26855"/>
                </a:cubicBezTo>
                <a:cubicBezTo>
                  <a:pt x="807666" y="24585"/>
                  <a:pt x="799288" y="19812"/>
                  <a:pt x="790112" y="17977"/>
                </a:cubicBezTo>
                <a:cubicBezTo>
                  <a:pt x="769594" y="13873"/>
                  <a:pt x="748556" y="12842"/>
                  <a:pt x="727969" y="9099"/>
                </a:cubicBezTo>
                <a:cubicBezTo>
                  <a:pt x="715965" y="6916"/>
                  <a:pt x="704638" y="938"/>
                  <a:pt x="692458" y="222"/>
                </a:cubicBezTo>
                <a:cubicBezTo>
                  <a:pt x="654054" y="-2037"/>
                  <a:pt x="633273" y="13538"/>
                  <a:pt x="559293" y="17977"/>
                </a:cubicBezTo>
                <a:close/>
              </a:path>
            </a:pathLst>
          </a:cu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Textfeld 2">
            <a:extLst>
              <a:ext uri="{FF2B5EF4-FFF2-40B4-BE49-F238E27FC236}">
                <a16:creationId xmlns:a16="http://schemas.microsoft.com/office/drawing/2014/main" id="{AFE098D3-2840-25E0-E964-8ACF81DF6430}"/>
              </a:ext>
            </a:extLst>
          </p:cNvPr>
          <p:cNvSpPr txBox="1"/>
          <p:nvPr/>
        </p:nvSpPr>
        <p:spPr>
          <a:xfrm>
            <a:off x="7253931" y="4149080"/>
            <a:ext cx="792088" cy="338554"/>
          </a:xfrm>
          <a:prstGeom prst="rect">
            <a:avLst/>
          </a:prstGeom>
          <a:noFill/>
        </p:spPr>
        <p:txBody>
          <a:bodyPr wrap="square" rtlCol="0">
            <a:spAutoFit/>
          </a:bodyPr>
          <a:lstStyle/>
          <a:p>
            <a:r>
              <a:rPr lang="de-DE" sz="1600" b="1" dirty="0" err="1">
                <a:solidFill>
                  <a:srgbClr val="FF0000"/>
                </a:solidFill>
              </a:rPr>
              <a:t>SwZ</a:t>
            </a:r>
            <a:endParaRPr lang="de-DE" sz="1600" b="1" dirty="0">
              <a:solidFill>
                <a:srgbClr val="FF0000"/>
              </a:solidFill>
            </a:endParaRPr>
          </a:p>
        </p:txBody>
      </p:sp>
    </p:spTree>
    <p:extLst>
      <p:ext uri="{BB962C8B-B14F-4D97-AF65-F5344CB8AC3E}">
        <p14:creationId xmlns:p14="http://schemas.microsoft.com/office/powerpoint/2010/main" val="3951148952"/>
      </p:ext>
    </p:extLst>
  </p:cSld>
  <p:clrMapOvr>
    <a:masterClrMapping/>
  </p:clrMapOvr>
  <mc:AlternateContent xmlns:mc="http://schemas.openxmlformats.org/markup-compatibility/2006" xmlns:p14="http://schemas.microsoft.com/office/powerpoint/2010/main">
    <mc:Choice Requires="p14">
      <p:transition spd="slow" p14:dur="1700">
        <p:fade/>
      </p:transition>
    </mc:Choice>
    <mc:Fallback xmlns="">
      <p:transition spd="slow">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el 1"/>
          <p:cNvSpPr>
            <a:spLocks noGrp="1"/>
          </p:cNvSpPr>
          <p:nvPr>
            <p:ph type="title"/>
          </p:nvPr>
        </p:nvSpPr>
        <p:spPr>
          <a:xfrm>
            <a:off x="457200" y="116632"/>
            <a:ext cx="8229600" cy="1143000"/>
          </a:xfrm>
        </p:spPr>
        <p:txBody>
          <a:bodyPr/>
          <a:lstStyle/>
          <a:p>
            <a:pPr eaLnBrk="1" hangingPunct="1"/>
            <a:r>
              <a:rPr lang="de-DE" sz="3600" u="sng" dirty="0">
                <a:solidFill>
                  <a:srgbClr val="FFFF00"/>
                </a:solidFill>
              </a:rPr>
              <a:t>Schullaufbahnen, Beispiel 1b                                                     </a:t>
            </a:r>
            <a:br>
              <a:rPr lang="de-DE" sz="3600" u="sng" dirty="0">
                <a:solidFill>
                  <a:srgbClr val="FFFF00"/>
                </a:solidFill>
              </a:rPr>
            </a:br>
            <a:endParaRPr lang="de-DE" sz="3600" u="sng" dirty="0">
              <a:solidFill>
                <a:srgbClr val="FFFF00"/>
              </a:solidFill>
            </a:endParaRPr>
          </a:p>
        </p:txBody>
      </p:sp>
      <p:graphicFrame>
        <p:nvGraphicFramePr>
          <p:cNvPr id="4" name="Inhaltsplatzhalter 3"/>
          <p:cNvGraphicFramePr>
            <a:graphicFrameLocks noGrp="1"/>
          </p:cNvGraphicFramePr>
          <p:nvPr>
            <p:ph idx="1"/>
          </p:nvPr>
        </p:nvGraphicFramePr>
        <p:xfrm>
          <a:off x="323850" y="908050"/>
          <a:ext cx="8658227" cy="5625931"/>
        </p:xfrm>
        <a:graphic>
          <a:graphicData uri="http://schemas.openxmlformats.org/drawingml/2006/table">
            <a:tbl>
              <a:tblPr firstRow="1" bandRow="1">
                <a:tableStyleId>{5C22544A-7EE6-4342-B048-85BDC9FD1C3A}</a:tableStyleId>
              </a:tblPr>
              <a:tblGrid>
                <a:gridCol w="450922">
                  <a:extLst>
                    <a:ext uri="{9D8B030D-6E8A-4147-A177-3AD203B41FA5}">
                      <a16:colId xmlns:a16="http://schemas.microsoft.com/office/drawing/2014/main" val="20000"/>
                    </a:ext>
                  </a:extLst>
                </a:gridCol>
                <a:gridCol w="1878969">
                  <a:extLst>
                    <a:ext uri="{9D8B030D-6E8A-4147-A177-3AD203B41FA5}">
                      <a16:colId xmlns:a16="http://schemas.microsoft.com/office/drawing/2014/main" val="20001"/>
                    </a:ext>
                  </a:extLst>
                </a:gridCol>
                <a:gridCol w="526111">
                  <a:extLst>
                    <a:ext uri="{9D8B030D-6E8A-4147-A177-3AD203B41FA5}">
                      <a16:colId xmlns:a16="http://schemas.microsoft.com/office/drawing/2014/main" val="20002"/>
                    </a:ext>
                  </a:extLst>
                </a:gridCol>
                <a:gridCol w="1803810">
                  <a:extLst>
                    <a:ext uri="{9D8B030D-6E8A-4147-A177-3AD203B41FA5}">
                      <a16:colId xmlns:a16="http://schemas.microsoft.com/office/drawing/2014/main" val="20003"/>
                    </a:ext>
                  </a:extLst>
                </a:gridCol>
                <a:gridCol w="706558">
                  <a:extLst>
                    <a:ext uri="{9D8B030D-6E8A-4147-A177-3AD203B41FA5}">
                      <a16:colId xmlns:a16="http://schemas.microsoft.com/office/drawing/2014/main" val="20004"/>
                    </a:ext>
                  </a:extLst>
                </a:gridCol>
                <a:gridCol w="1548204">
                  <a:extLst>
                    <a:ext uri="{9D8B030D-6E8A-4147-A177-3AD203B41FA5}">
                      <a16:colId xmlns:a16="http://schemas.microsoft.com/office/drawing/2014/main" val="20005"/>
                    </a:ext>
                  </a:extLst>
                </a:gridCol>
                <a:gridCol w="676429">
                  <a:extLst>
                    <a:ext uri="{9D8B030D-6E8A-4147-A177-3AD203B41FA5}">
                      <a16:colId xmlns:a16="http://schemas.microsoft.com/office/drawing/2014/main" val="20006"/>
                    </a:ext>
                  </a:extLst>
                </a:gridCol>
                <a:gridCol w="1067224">
                  <a:extLst>
                    <a:ext uri="{9D8B030D-6E8A-4147-A177-3AD203B41FA5}">
                      <a16:colId xmlns:a16="http://schemas.microsoft.com/office/drawing/2014/main" val="20007"/>
                    </a:ext>
                  </a:extLst>
                </a:gridCol>
              </a:tblGrid>
              <a:tr h="374213">
                <a:tc>
                  <a:txBody>
                    <a:bodyPr/>
                    <a:lstStyle/>
                    <a:p>
                      <a:pPr algn="ctr"/>
                      <a:r>
                        <a:rPr lang="de-DE" sz="1800" dirty="0" err="1"/>
                        <a:t>Nr</a:t>
                      </a:r>
                      <a:endParaRPr lang="de-DE" sz="1800" dirty="0"/>
                    </a:p>
                  </a:txBody>
                  <a:tcPr marT="45726" marB="45726" anchor="ctr"/>
                </a:tc>
                <a:tc gridSpan="2">
                  <a:txBody>
                    <a:bodyPr/>
                    <a:lstStyle/>
                    <a:p>
                      <a:pPr algn="ctr"/>
                      <a:r>
                        <a:rPr lang="de-DE" sz="1800" dirty="0"/>
                        <a:t>EF</a:t>
                      </a:r>
                    </a:p>
                  </a:txBody>
                  <a:tcPr marT="45726" marB="45726" anchor="ctr"/>
                </a:tc>
                <a:tc hMerge="1">
                  <a:txBody>
                    <a:bodyPr/>
                    <a:lstStyle/>
                    <a:p>
                      <a:pPr algn="ctr"/>
                      <a:endParaRPr lang="de-DE" dirty="0"/>
                    </a:p>
                  </a:txBody>
                  <a:tcPr anchor="ctr" anchorCtr="1"/>
                </a:tc>
                <a:tc gridSpan="2">
                  <a:txBody>
                    <a:bodyPr/>
                    <a:lstStyle/>
                    <a:p>
                      <a:pPr algn="ctr"/>
                      <a:r>
                        <a:rPr lang="de-DE" sz="1800" dirty="0"/>
                        <a:t>Q1</a:t>
                      </a:r>
                    </a:p>
                  </a:txBody>
                  <a:tcPr marT="45726" marB="45726" anchor="ctr"/>
                </a:tc>
                <a:tc hMerge="1">
                  <a:txBody>
                    <a:bodyPr/>
                    <a:lstStyle/>
                    <a:p>
                      <a:pPr algn="ctr"/>
                      <a:endParaRPr lang="de-DE" dirty="0"/>
                    </a:p>
                  </a:txBody>
                  <a:tcPr anchor="ctr" anchorCtr="1"/>
                </a:tc>
                <a:tc gridSpan="2">
                  <a:txBody>
                    <a:bodyPr/>
                    <a:lstStyle/>
                    <a:p>
                      <a:pPr algn="ctr"/>
                      <a:r>
                        <a:rPr lang="de-DE" sz="1800" dirty="0"/>
                        <a:t>Q2</a:t>
                      </a:r>
                    </a:p>
                  </a:txBody>
                  <a:tcPr marT="45726" marB="45726" anchor="ctr"/>
                </a:tc>
                <a:tc hMerge="1">
                  <a:txBody>
                    <a:bodyPr/>
                    <a:lstStyle/>
                    <a:p>
                      <a:pPr algn="ctr"/>
                      <a:endParaRPr lang="de-DE" dirty="0"/>
                    </a:p>
                  </a:txBody>
                  <a:tcPr anchor="ctr" anchorCtr="1"/>
                </a:tc>
                <a:tc>
                  <a:txBody>
                    <a:bodyPr/>
                    <a:lstStyle/>
                    <a:p>
                      <a:pPr algn="ctr"/>
                      <a:r>
                        <a:rPr lang="de-DE" sz="1800" dirty="0"/>
                        <a:t>Abitur</a:t>
                      </a:r>
                    </a:p>
                  </a:txBody>
                  <a:tcPr marT="45726" marB="45726" anchor="ctr"/>
                </a:tc>
                <a:extLst>
                  <a:ext uri="{0D108BD9-81ED-4DB2-BD59-A6C34878D82A}">
                    <a16:rowId xmlns:a16="http://schemas.microsoft.com/office/drawing/2014/main" val="10000"/>
                  </a:ext>
                </a:extLst>
              </a:tr>
              <a:tr h="202521">
                <a:tc>
                  <a:txBody>
                    <a:bodyPr/>
                    <a:lstStyle/>
                    <a:p>
                      <a:pPr algn="ctr"/>
                      <a:r>
                        <a:rPr lang="de-DE" sz="1800" dirty="0"/>
                        <a:t>1</a:t>
                      </a:r>
                    </a:p>
                  </a:txBody>
                  <a:tcPr marT="45726" marB="45726" anchor="ctr" anchorCtr="1"/>
                </a:tc>
                <a:tc>
                  <a:txBody>
                    <a:bodyPr/>
                    <a:lstStyle/>
                    <a:p>
                      <a:r>
                        <a:rPr lang="de-DE" sz="1800" dirty="0"/>
                        <a:t>D</a:t>
                      </a:r>
                    </a:p>
                  </a:txBody>
                  <a:tcPr marT="45726" marB="45726" anchor="ctr"/>
                </a:tc>
                <a:tc>
                  <a:txBody>
                    <a:bodyPr/>
                    <a:lstStyle/>
                    <a:p>
                      <a:pPr algn="ctr"/>
                      <a:r>
                        <a:rPr lang="de-DE" sz="1800" b="1" i="1" dirty="0">
                          <a:solidFill>
                            <a:schemeClr val="tx1"/>
                          </a:solidFill>
                        </a:rPr>
                        <a:t>D</a:t>
                      </a:r>
                    </a:p>
                  </a:txBody>
                  <a:tcPr marT="45726" marB="45726" anchor="ctr"/>
                </a:tc>
                <a:tc>
                  <a:txBody>
                    <a:bodyPr/>
                    <a:lstStyle/>
                    <a:p>
                      <a:r>
                        <a:rPr lang="de-DE" sz="1800" b="0" dirty="0"/>
                        <a:t>D</a:t>
                      </a:r>
                    </a:p>
                  </a:txBody>
                  <a:tcPr marT="45726" marB="45726" anchor="ctr"/>
                </a:tc>
                <a:tc>
                  <a:txBody>
                    <a:bodyPr/>
                    <a:lstStyle/>
                    <a:p>
                      <a:pPr algn="ctr"/>
                      <a:r>
                        <a:rPr lang="de-DE" sz="1800" b="1" i="1" dirty="0"/>
                        <a:t>D</a:t>
                      </a:r>
                      <a:endParaRPr lang="de-DE" sz="1400" b="0" i="1" dirty="0"/>
                    </a:p>
                  </a:txBody>
                  <a:tcPr marT="45726" marB="45726" anchor="ctr"/>
                </a:tc>
                <a:tc>
                  <a:txBody>
                    <a:bodyPr/>
                    <a:lstStyle/>
                    <a:p>
                      <a:r>
                        <a:rPr lang="de-DE" sz="1800" b="0" dirty="0"/>
                        <a:t>D</a:t>
                      </a:r>
                    </a:p>
                  </a:txBody>
                  <a:tcPr marT="45726" marB="45726" anchor="ctr"/>
                </a:tc>
                <a:tc>
                  <a:txBody>
                    <a:bodyPr/>
                    <a:lstStyle/>
                    <a:p>
                      <a:pPr algn="ctr"/>
                      <a:r>
                        <a:rPr lang="de-DE" sz="1800" b="1" i="1" dirty="0"/>
                        <a:t>D</a:t>
                      </a:r>
                    </a:p>
                  </a:txBody>
                  <a:tcPr marT="45726" marB="45726" anchor="ctr"/>
                </a:tc>
                <a:tc>
                  <a:txBody>
                    <a:bodyPr/>
                    <a:lstStyle/>
                    <a:p>
                      <a:pPr algn="ctr"/>
                      <a:r>
                        <a:rPr lang="de-DE" sz="1800" b="1" i="0" dirty="0"/>
                        <a:t>D</a:t>
                      </a:r>
                    </a:p>
                  </a:txBody>
                  <a:tcPr marT="45726" marB="45726" anchor="ctr"/>
                </a:tc>
                <a:extLst>
                  <a:ext uri="{0D108BD9-81ED-4DB2-BD59-A6C34878D82A}">
                    <a16:rowId xmlns:a16="http://schemas.microsoft.com/office/drawing/2014/main" val="10001"/>
                  </a:ext>
                </a:extLst>
              </a:tr>
              <a:tr h="177357">
                <a:tc>
                  <a:txBody>
                    <a:bodyPr/>
                    <a:lstStyle/>
                    <a:p>
                      <a:pPr algn="ctr"/>
                      <a:r>
                        <a:rPr lang="de-DE" sz="1800" dirty="0"/>
                        <a:t>2</a:t>
                      </a:r>
                    </a:p>
                  </a:txBody>
                  <a:tcPr marT="45726" marB="45726" anchor="ctr" anchorCtr="1"/>
                </a:tc>
                <a:tc>
                  <a:txBody>
                    <a:bodyPr/>
                    <a:lstStyle/>
                    <a:p>
                      <a:r>
                        <a:rPr lang="de-DE" sz="1800" dirty="0"/>
                        <a:t>E</a:t>
                      </a:r>
                    </a:p>
                  </a:txBody>
                  <a:tcPr marT="45726" marB="45726" anchor="ctr"/>
                </a:tc>
                <a:tc>
                  <a:txBody>
                    <a:bodyPr/>
                    <a:lstStyle/>
                    <a:p>
                      <a:pPr algn="ctr"/>
                      <a:r>
                        <a:rPr lang="de-DE" sz="1800" b="1" i="1" dirty="0">
                          <a:solidFill>
                            <a:schemeClr val="tx1"/>
                          </a:solidFill>
                        </a:rPr>
                        <a:t>E</a:t>
                      </a:r>
                    </a:p>
                  </a:txBody>
                  <a:tcPr marT="45726" marB="45726" anchor="ctr"/>
                </a:tc>
                <a:tc>
                  <a:txBody>
                    <a:bodyPr/>
                    <a:lstStyle/>
                    <a:p>
                      <a:r>
                        <a:rPr lang="de-DE" sz="1800" b="0" dirty="0"/>
                        <a:t>E, F, L</a:t>
                      </a:r>
                    </a:p>
                  </a:txBody>
                  <a:tcPr marT="45726" marB="45726" anchor="ctr"/>
                </a:tc>
                <a:tc>
                  <a:txBody>
                    <a:bodyPr/>
                    <a:lstStyle/>
                    <a:p>
                      <a:pPr algn="ctr"/>
                      <a:r>
                        <a:rPr lang="de-DE" sz="1800" b="1" i="1" dirty="0"/>
                        <a:t>E </a:t>
                      </a:r>
                      <a:r>
                        <a:rPr lang="de-DE" sz="1400" b="0" i="1" dirty="0"/>
                        <a:t>(LK)</a:t>
                      </a:r>
                    </a:p>
                  </a:txBody>
                  <a:tcPr marT="45726" marB="45726" anchor="ctr"/>
                </a:tc>
                <a:tc>
                  <a:txBody>
                    <a:bodyPr/>
                    <a:lstStyle/>
                    <a:p>
                      <a:r>
                        <a:rPr lang="de-DE" sz="1800" b="0" dirty="0"/>
                        <a:t>E, F, L</a:t>
                      </a:r>
                    </a:p>
                  </a:txBody>
                  <a:tcPr marT="45726" marB="45726"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de-DE" sz="1800" b="1" i="1" dirty="0"/>
                        <a:t>E </a:t>
                      </a:r>
                      <a:r>
                        <a:rPr lang="de-DE" sz="1400" b="0" i="1" dirty="0"/>
                        <a:t>(LK)</a:t>
                      </a:r>
                      <a:endParaRPr lang="de-DE" sz="1400" b="1" i="1" dirty="0"/>
                    </a:p>
                  </a:txBody>
                  <a:tcPr marT="45726" marB="45726" anchor="ctr"/>
                </a:tc>
                <a:tc>
                  <a:txBody>
                    <a:bodyPr/>
                    <a:lstStyle/>
                    <a:p>
                      <a:pPr algn="ctr"/>
                      <a:r>
                        <a:rPr lang="de-DE" sz="1800" b="1" i="0" dirty="0"/>
                        <a:t>E</a:t>
                      </a:r>
                    </a:p>
                  </a:txBody>
                  <a:tcPr marT="45726" marB="45726"/>
                </a:tc>
                <a:extLst>
                  <a:ext uri="{0D108BD9-81ED-4DB2-BD59-A6C34878D82A}">
                    <a16:rowId xmlns:a16="http://schemas.microsoft.com/office/drawing/2014/main" val="10002"/>
                  </a:ext>
                </a:extLst>
              </a:tr>
              <a:tr h="369086">
                <a:tc>
                  <a:txBody>
                    <a:bodyPr/>
                    <a:lstStyle/>
                    <a:p>
                      <a:pPr algn="ctr"/>
                      <a:r>
                        <a:rPr lang="de-DE" sz="1800" dirty="0"/>
                        <a:t>3</a:t>
                      </a:r>
                    </a:p>
                  </a:txBody>
                  <a:tcPr marT="45726" marB="45726" anchor="ctr" anchorCtr="1"/>
                </a:tc>
                <a:tc>
                  <a:txBody>
                    <a:bodyPr/>
                    <a:lstStyle/>
                    <a:p>
                      <a:r>
                        <a:rPr lang="de-DE" sz="1800" dirty="0"/>
                        <a:t>GE, SW </a:t>
                      </a:r>
                    </a:p>
                  </a:txBody>
                  <a:tcPr marT="45726" marB="45726" anchor="ctr"/>
                </a:tc>
                <a:tc>
                  <a:txBody>
                    <a:bodyPr/>
                    <a:lstStyle/>
                    <a:p>
                      <a:pPr algn="ctr"/>
                      <a:r>
                        <a:rPr lang="de-DE" sz="1800" b="1" i="1" dirty="0">
                          <a:solidFill>
                            <a:schemeClr val="tx1"/>
                          </a:solidFill>
                        </a:rPr>
                        <a:t>GE</a:t>
                      </a:r>
                    </a:p>
                  </a:txBody>
                  <a:tcPr marT="45726" marB="45726" anchor="ctr"/>
                </a:tc>
                <a:tc>
                  <a:txBody>
                    <a:bodyPr/>
                    <a:lstStyle/>
                    <a:p>
                      <a:r>
                        <a:rPr lang="de-DE" sz="1800" b="0" dirty="0"/>
                        <a:t>GE, SW </a:t>
                      </a:r>
                    </a:p>
                  </a:txBody>
                  <a:tcPr marT="45726" marB="45726" anchor="ctr"/>
                </a:tc>
                <a:tc>
                  <a:txBody>
                    <a:bodyPr/>
                    <a:lstStyle/>
                    <a:p>
                      <a:pPr algn="ctr"/>
                      <a:r>
                        <a:rPr lang="de-DE" sz="1800" b="1" i="1" dirty="0"/>
                        <a:t>GE</a:t>
                      </a:r>
                    </a:p>
                  </a:txBody>
                  <a:tcPr marT="45726" marB="45726" anchor="ctr"/>
                </a:tc>
                <a:tc>
                  <a:txBody>
                    <a:bodyPr/>
                    <a:lstStyle/>
                    <a:p>
                      <a:r>
                        <a:rPr lang="de-DE" sz="1800" b="0" dirty="0"/>
                        <a:t>GE, SW </a:t>
                      </a:r>
                    </a:p>
                  </a:txBody>
                  <a:tcPr marT="45726" marB="45726" anchor="ctr"/>
                </a:tc>
                <a:tc>
                  <a:txBody>
                    <a:bodyPr/>
                    <a:lstStyle/>
                    <a:p>
                      <a:pPr algn="ctr"/>
                      <a:r>
                        <a:rPr lang="de-DE" sz="1800" b="1" i="1" dirty="0"/>
                        <a:t>GE</a:t>
                      </a:r>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3"/>
                  </a:ext>
                </a:extLst>
              </a:tr>
              <a:tr h="162579">
                <a:tc>
                  <a:txBody>
                    <a:bodyPr/>
                    <a:lstStyle/>
                    <a:p>
                      <a:pPr algn="ctr"/>
                      <a:r>
                        <a:rPr lang="de-DE" sz="1800" dirty="0"/>
                        <a:t>4</a:t>
                      </a:r>
                    </a:p>
                  </a:txBody>
                  <a:tcPr marT="45726" marB="45726" anchor="ctr" anchorCtr="1"/>
                </a:tc>
                <a:tc>
                  <a:txBody>
                    <a:bodyPr/>
                    <a:lstStyle/>
                    <a:p>
                      <a:r>
                        <a:rPr lang="de-DE" sz="1800" dirty="0"/>
                        <a:t>M</a:t>
                      </a:r>
                    </a:p>
                  </a:txBody>
                  <a:tcPr marT="45726" marB="45726" anchor="ctr"/>
                </a:tc>
                <a:tc>
                  <a:txBody>
                    <a:bodyPr/>
                    <a:lstStyle/>
                    <a:p>
                      <a:pPr algn="ctr"/>
                      <a:r>
                        <a:rPr lang="de-DE" sz="1800" b="1" i="1" dirty="0">
                          <a:solidFill>
                            <a:schemeClr val="tx1"/>
                          </a:solidFill>
                        </a:rPr>
                        <a:t>M</a:t>
                      </a:r>
                    </a:p>
                  </a:txBody>
                  <a:tcPr marT="45726" marB="45726" anchor="ctr"/>
                </a:tc>
                <a:tc>
                  <a:txBody>
                    <a:bodyPr/>
                    <a:lstStyle/>
                    <a:p>
                      <a:r>
                        <a:rPr lang="de-DE" sz="1800" b="0" dirty="0"/>
                        <a:t>M</a:t>
                      </a:r>
                    </a:p>
                  </a:txBody>
                  <a:tcPr marT="45726" marB="45726" anchor="ctr"/>
                </a:tc>
                <a:tc>
                  <a:txBody>
                    <a:bodyPr/>
                    <a:lstStyle/>
                    <a:p>
                      <a:pPr algn="ctr"/>
                      <a:r>
                        <a:rPr lang="de-DE" sz="1800" b="1" i="1" dirty="0"/>
                        <a:t>M</a:t>
                      </a:r>
                    </a:p>
                  </a:txBody>
                  <a:tcPr marT="45726" marB="45726" anchor="ctr"/>
                </a:tc>
                <a:tc>
                  <a:txBody>
                    <a:bodyPr/>
                    <a:lstStyle/>
                    <a:p>
                      <a:r>
                        <a:rPr lang="de-DE" sz="1800" b="0" dirty="0"/>
                        <a:t>M</a:t>
                      </a:r>
                    </a:p>
                  </a:txBody>
                  <a:tcPr marT="45726" marB="45726" anchor="ctr"/>
                </a:tc>
                <a:tc>
                  <a:txBody>
                    <a:bodyPr/>
                    <a:lstStyle/>
                    <a:p>
                      <a:pPr algn="ctr"/>
                      <a:r>
                        <a:rPr lang="de-DE" sz="1800" b="1" i="1" dirty="0"/>
                        <a:t>M</a:t>
                      </a:r>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4"/>
                  </a:ext>
                </a:extLst>
              </a:tr>
              <a:tr h="369086">
                <a:tc>
                  <a:txBody>
                    <a:bodyPr/>
                    <a:lstStyle/>
                    <a:p>
                      <a:pPr algn="ctr"/>
                      <a:r>
                        <a:rPr lang="de-DE" sz="1800" dirty="0"/>
                        <a:t>5</a:t>
                      </a:r>
                    </a:p>
                  </a:txBody>
                  <a:tcPr marT="45726" marB="45726" anchor="ctr" anchorCtr="1"/>
                </a:tc>
                <a:tc>
                  <a:txBody>
                    <a:bodyPr/>
                    <a:lstStyle/>
                    <a:p>
                      <a:r>
                        <a:rPr lang="de-DE" sz="1800" dirty="0"/>
                        <a:t>BI, CH, PH</a:t>
                      </a:r>
                    </a:p>
                  </a:txBody>
                  <a:tcPr marT="45726" marB="45726" anchor="ctr"/>
                </a:tc>
                <a:tc>
                  <a:txBody>
                    <a:bodyPr/>
                    <a:lstStyle/>
                    <a:p>
                      <a:pPr algn="ctr"/>
                      <a:r>
                        <a:rPr lang="de-DE" sz="1800" b="1" i="1" dirty="0">
                          <a:solidFill>
                            <a:schemeClr val="tx1"/>
                          </a:solidFill>
                        </a:rPr>
                        <a:t>BI</a:t>
                      </a:r>
                    </a:p>
                  </a:txBody>
                  <a:tcPr marT="45726" marB="45726" anchor="ctr"/>
                </a:tc>
                <a:tc>
                  <a:txBody>
                    <a:bodyPr/>
                    <a:lstStyle/>
                    <a:p>
                      <a:r>
                        <a:rPr lang="de-DE" sz="1800" b="0" dirty="0"/>
                        <a:t>BI, CH, PH</a:t>
                      </a:r>
                    </a:p>
                  </a:txBody>
                  <a:tcPr marT="45726" marB="45726" anchor="ctr"/>
                </a:tc>
                <a:tc>
                  <a:txBody>
                    <a:bodyPr/>
                    <a:lstStyle/>
                    <a:p>
                      <a:pPr algn="ctr"/>
                      <a:r>
                        <a:rPr lang="de-DE" sz="1800" b="1" i="1" dirty="0"/>
                        <a:t>BI</a:t>
                      </a:r>
                      <a:r>
                        <a:rPr lang="de-DE" sz="1600" b="0" i="1" dirty="0"/>
                        <a:t>(LK)</a:t>
                      </a:r>
                      <a:endParaRPr lang="de-DE" sz="1600" b="1" i="1" dirty="0"/>
                    </a:p>
                  </a:txBody>
                  <a:tcPr marT="45726" marB="45726" anchor="ctr"/>
                </a:tc>
                <a:tc>
                  <a:txBody>
                    <a:bodyPr/>
                    <a:lstStyle/>
                    <a:p>
                      <a:r>
                        <a:rPr lang="de-DE" sz="1800" b="0" dirty="0"/>
                        <a:t>BI, CH, PH</a:t>
                      </a:r>
                    </a:p>
                  </a:txBody>
                  <a:tcPr marT="45726" marB="45726" anchor="ctr"/>
                </a:tc>
                <a:tc>
                  <a:txBody>
                    <a:bodyPr/>
                    <a:lstStyle/>
                    <a:p>
                      <a:pPr algn="ctr"/>
                      <a:r>
                        <a:rPr lang="de-DE" sz="1800" b="1" i="1" dirty="0"/>
                        <a:t>BI</a:t>
                      </a:r>
                      <a:r>
                        <a:rPr lang="de-DE" sz="1400" b="0" i="1" dirty="0"/>
                        <a:t>(LK)</a:t>
                      </a:r>
                      <a:endParaRPr lang="de-DE" sz="1400" b="1" i="1" dirty="0"/>
                    </a:p>
                  </a:txBody>
                  <a:tcPr marT="45726" marB="45726" anchor="ctr"/>
                </a:tc>
                <a:tc>
                  <a:txBody>
                    <a:bodyPr/>
                    <a:lstStyle/>
                    <a:p>
                      <a:pPr algn="ctr"/>
                      <a:r>
                        <a:rPr lang="de-DE" sz="1800" b="1" i="0" dirty="0"/>
                        <a:t>BI</a:t>
                      </a:r>
                    </a:p>
                  </a:txBody>
                  <a:tcPr marT="45726" marB="45726"/>
                </a:tc>
                <a:extLst>
                  <a:ext uri="{0D108BD9-81ED-4DB2-BD59-A6C34878D82A}">
                    <a16:rowId xmlns:a16="http://schemas.microsoft.com/office/drawing/2014/main" val="10005"/>
                  </a:ext>
                </a:extLst>
              </a:tr>
              <a:tr h="147801">
                <a:tc>
                  <a:txBody>
                    <a:bodyPr/>
                    <a:lstStyle/>
                    <a:p>
                      <a:pPr algn="ctr"/>
                      <a:r>
                        <a:rPr lang="de-DE" sz="1800" dirty="0"/>
                        <a:t>6</a:t>
                      </a:r>
                    </a:p>
                  </a:txBody>
                  <a:tcPr marT="45726" marB="45726" anchor="ctr" anchorCtr="1"/>
                </a:tc>
                <a:tc>
                  <a:txBody>
                    <a:bodyPr/>
                    <a:lstStyle/>
                    <a:p>
                      <a:r>
                        <a:rPr lang="de-DE" sz="1800" dirty="0"/>
                        <a:t>SP</a:t>
                      </a:r>
                    </a:p>
                  </a:txBody>
                  <a:tcPr marT="45726" marB="45726" anchor="ctr"/>
                </a:tc>
                <a:tc>
                  <a:txBody>
                    <a:bodyPr/>
                    <a:lstStyle/>
                    <a:p>
                      <a:pPr algn="ctr"/>
                      <a:r>
                        <a:rPr lang="de-DE" sz="1800" b="1" i="1" dirty="0">
                          <a:solidFill>
                            <a:schemeClr val="tx1"/>
                          </a:solidFill>
                        </a:rPr>
                        <a:t>SP</a:t>
                      </a:r>
                    </a:p>
                  </a:txBody>
                  <a:tcPr marT="45726" marB="45726" anchor="ctr"/>
                </a:tc>
                <a:tc>
                  <a:txBody>
                    <a:bodyPr/>
                    <a:lstStyle/>
                    <a:p>
                      <a:r>
                        <a:rPr lang="de-DE" sz="1800" dirty="0"/>
                        <a:t>SP</a:t>
                      </a:r>
                    </a:p>
                  </a:txBody>
                  <a:tcPr marT="45726" marB="45726" anchor="ctr"/>
                </a:tc>
                <a:tc>
                  <a:txBody>
                    <a:bodyPr/>
                    <a:lstStyle/>
                    <a:p>
                      <a:pPr algn="ctr"/>
                      <a:r>
                        <a:rPr lang="de-DE" sz="1800" b="1" i="1" dirty="0"/>
                        <a:t>SP</a:t>
                      </a:r>
                    </a:p>
                  </a:txBody>
                  <a:tcPr marT="45726" marB="45726" anchor="ctr"/>
                </a:tc>
                <a:tc>
                  <a:txBody>
                    <a:bodyPr/>
                    <a:lstStyle/>
                    <a:p>
                      <a:r>
                        <a:rPr lang="de-DE" sz="1800" dirty="0"/>
                        <a:t>SP</a:t>
                      </a:r>
                    </a:p>
                  </a:txBody>
                  <a:tcPr marT="45726" marB="45726" anchor="ctr"/>
                </a:tc>
                <a:tc>
                  <a:txBody>
                    <a:bodyPr/>
                    <a:lstStyle/>
                    <a:p>
                      <a:pPr algn="ctr"/>
                      <a:r>
                        <a:rPr lang="de-DE" sz="1800" b="1" i="1" dirty="0"/>
                        <a:t>SP</a:t>
                      </a:r>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6"/>
                  </a:ext>
                </a:extLst>
              </a:tr>
              <a:tr h="286085">
                <a:tc>
                  <a:txBody>
                    <a:bodyPr/>
                    <a:lstStyle/>
                    <a:p>
                      <a:pPr algn="ctr"/>
                      <a:r>
                        <a:rPr lang="de-DE" sz="1800" dirty="0"/>
                        <a:t>7</a:t>
                      </a:r>
                    </a:p>
                  </a:txBody>
                  <a:tcPr marT="45726" marB="45726" anchor="ctr" anchorCtr="1"/>
                </a:tc>
                <a:tc>
                  <a:txBody>
                    <a:bodyPr/>
                    <a:lstStyle/>
                    <a:p>
                      <a:r>
                        <a:rPr lang="de-DE" sz="1800" dirty="0"/>
                        <a:t>F, L, S; </a:t>
                      </a:r>
                    </a:p>
                    <a:p>
                      <a:r>
                        <a:rPr lang="de-DE" sz="1800" dirty="0"/>
                        <a:t>BI,</a:t>
                      </a:r>
                      <a:r>
                        <a:rPr lang="de-DE" sz="1800" baseline="0" dirty="0"/>
                        <a:t> CH, PH, IF</a:t>
                      </a:r>
                      <a:endParaRPr lang="de-DE" sz="1800" dirty="0"/>
                    </a:p>
                  </a:txBody>
                  <a:tcPr marT="45726" marB="45726" anchor="ctr"/>
                </a:tc>
                <a:tc>
                  <a:txBody>
                    <a:bodyPr/>
                    <a:lstStyle/>
                    <a:p>
                      <a:pPr algn="ctr"/>
                      <a:r>
                        <a:rPr lang="de-DE" sz="1800" b="1" i="1" dirty="0">
                          <a:solidFill>
                            <a:schemeClr val="tx1"/>
                          </a:solidFill>
                        </a:rPr>
                        <a:t>S</a:t>
                      </a:r>
                    </a:p>
                  </a:txBody>
                  <a:tcPr marT="45726" marB="45726" anchor="ctr"/>
                </a:tc>
                <a:tc>
                  <a:txBody>
                    <a:bodyPr/>
                    <a:lstStyle/>
                    <a:p>
                      <a:r>
                        <a:rPr lang="de-DE" sz="1800" dirty="0"/>
                        <a:t>F, L, S; </a:t>
                      </a:r>
                    </a:p>
                    <a:p>
                      <a:r>
                        <a:rPr lang="de-DE" sz="1800" dirty="0"/>
                        <a:t>BI,</a:t>
                      </a:r>
                      <a:r>
                        <a:rPr lang="de-DE" sz="1800" baseline="0" dirty="0"/>
                        <a:t> CH, PH, IF</a:t>
                      </a:r>
                      <a:endParaRPr lang="de-DE" sz="1800" dirty="0"/>
                    </a:p>
                  </a:txBody>
                  <a:tcPr marT="45726" marB="45726" anchor="ctr"/>
                </a:tc>
                <a:tc>
                  <a:txBody>
                    <a:bodyPr/>
                    <a:lstStyle/>
                    <a:p>
                      <a:pPr algn="ctr"/>
                      <a:r>
                        <a:rPr lang="de-DE" sz="1800" b="1" i="1" dirty="0"/>
                        <a:t>S</a:t>
                      </a:r>
                    </a:p>
                  </a:txBody>
                  <a:tcPr marT="45726" marB="45726" anchor="ctr"/>
                </a:tc>
                <a:tc>
                  <a:txBody>
                    <a:bodyPr/>
                    <a:lstStyle/>
                    <a:p>
                      <a:r>
                        <a:rPr lang="de-DE" sz="1800" dirty="0"/>
                        <a:t>F, L, S; </a:t>
                      </a:r>
                    </a:p>
                    <a:p>
                      <a:r>
                        <a:rPr lang="de-DE" sz="1800" dirty="0"/>
                        <a:t>BI,</a:t>
                      </a:r>
                      <a:r>
                        <a:rPr lang="de-DE" sz="1800" baseline="0" dirty="0"/>
                        <a:t> CH, PH, IF</a:t>
                      </a:r>
                      <a:endParaRPr lang="de-DE" sz="1800" dirty="0"/>
                    </a:p>
                  </a:txBody>
                  <a:tcPr marT="45726" marB="45726" anchor="ctr"/>
                </a:tc>
                <a:tc>
                  <a:txBody>
                    <a:bodyPr/>
                    <a:lstStyle/>
                    <a:p>
                      <a:pPr algn="ctr"/>
                      <a:r>
                        <a:rPr lang="de-DE" sz="1800" b="1" i="1" dirty="0"/>
                        <a:t>S</a:t>
                      </a:r>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7"/>
                  </a:ext>
                </a:extLst>
              </a:tr>
              <a:tr h="150049">
                <a:tc>
                  <a:txBody>
                    <a:bodyPr/>
                    <a:lstStyle/>
                    <a:p>
                      <a:pPr algn="ctr"/>
                      <a:r>
                        <a:rPr lang="de-DE" sz="1800" dirty="0"/>
                        <a:t>8</a:t>
                      </a:r>
                    </a:p>
                  </a:txBody>
                  <a:tcPr marT="45726" marB="45726" anchor="ctr" anchorCtr="1"/>
                </a:tc>
                <a:tc>
                  <a:txBody>
                    <a:bodyPr/>
                    <a:lstStyle/>
                    <a:p>
                      <a:r>
                        <a:rPr lang="de-DE" sz="1800" dirty="0"/>
                        <a:t>KU, MU</a:t>
                      </a:r>
                    </a:p>
                  </a:txBody>
                  <a:tcPr marT="45726" marB="45726" anchor="ctr"/>
                </a:tc>
                <a:tc>
                  <a:txBody>
                    <a:bodyPr/>
                    <a:lstStyle/>
                    <a:p>
                      <a:pPr algn="ctr"/>
                      <a:r>
                        <a:rPr lang="de-DE" sz="1800" b="1" i="1" dirty="0">
                          <a:solidFill>
                            <a:schemeClr val="tx1"/>
                          </a:solidFill>
                        </a:rPr>
                        <a:t>KU</a:t>
                      </a:r>
                    </a:p>
                  </a:txBody>
                  <a:tcPr marT="45726" marB="45726" anchor="ctr"/>
                </a:tc>
                <a:tc>
                  <a:txBody>
                    <a:bodyPr/>
                    <a:lstStyle/>
                    <a:p>
                      <a:r>
                        <a:rPr lang="de-DE" sz="1800" dirty="0"/>
                        <a:t>KU, MU, LIT</a:t>
                      </a:r>
                    </a:p>
                  </a:txBody>
                  <a:tcPr marT="45726" marB="45726" anchor="ctr"/>
                </a:tc>
                <a:tc>
                  <a:txBody>
                    <a:bodyPr/>
                    <a:lstStyle/>
                    <a:p>
                      <a:pPr algn="ctr"/>
                      <a:r>
                        <a:rPr lang="de-DE" sz="1800" b="1" i="1" dirty="0"/>
                        <a:t>KU</a:t>
                      </a:r>
                    </a:p>
                  </a:txBody>
                  <a:tcPr marT="45726" marB="45726" anchor="ctr"/>
                </a:tc>
                <a:tc rowSpan="4">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KU, MU;  </a:t>
                      </a:r>
                    </a:p>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ER, KR (PL*);        1. Wahlfach;</a:t>
                      </a:r>
                    </a:p>
                    <a:p>
                      <a:r>
                        <a:rPr lang="de-DE" sz="1600" dirty="0" err="1"/>
                        <a:t>GeZ</a:t>
                      </a:r>
                      <a:r>
                        <a:rPr lang="de-DE" sz="1600" dirty="0"/>
                        <a:t>, </a:t>
                      </a:r>
                      <a:r>
                        <a:rPr lang="de-DE" sz="1600" dirty="0" err="1"/>
                        <a:t>SwZ</a:t>
                      </a:r>
                      <a:endParaRPr lang="de-DE" sz="1600" dirty="0"/>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8"/>
                  </a:ext>
                </a:extLst>
              </a:tr>
              <a:tr h="288333">
                <a:tc rowSpan="2">
                  <a:txBody>
                    <a:bodyPr/>
                    <a:lstStyle/>
                    <a:p>
                      <a:pPr algn="ctr"/>
                      <a:r>
                        <a:rPr lang="de-DE" sz="1800" dirty="0"/>
                        <a:t>9</a:t>
                      </a:r>
                    </a:p>
                  </a:txBody>
                  <a:tcPr marT="45726" marB="45726" anchor="ctr"/>
                </a:tc>
                <a:tc rowSpan="2">
                  <a:txBody>
                    <a:bodyPr/>
                    <a:lstStyle/>
                    <a:p>
                      <a:r>
                        <a:rPr lang="de-DE" sz="1800" dirty="0"/>
                        <a:t>ER,</a:t>
                      </a:r>
                      <a:r>
                        <a:rPr lang="de-DE" sz="1800" baseline="0" dirty="0"/>
                        <a:t> KR (PL*)</a:t>
                      </a:r>
                      <a:endParaRPr lang="de-DE" sz="1800" dirty="0"/>
                    </a:p>
                  </a:txBody>
                  <a:tcPr marT="45726" marB="45726" anchor="ctr"/>
                </a:tc>
                <a:tc rowSpan="2">
                  <a:txBody>
                    <a:bodyPr/>
                    <a:lstStyle/>
                    <a:p>
                      <a:pPr algn="ctr"/>
                      <a:r>
                        <a:rPr lang="de-DE" sz="1800" b="1" i="1" dirty="0">
                          <a:solidFill>
                            <a:schemeClr val="tx1"/>
                          </a:solidFill>
                        </a:rPr>
                        <a:t>ER</a:t>
                      </a:r>
                    </a:p>
                  </a:txBody>
                  <a:tcPr marT="45726" marB="45726" anchor="ctr"/>
                </a:tc>
                <a:tc rowSpan="2">
                  <a:txBody>
                    <a:bodyPr/>
                    <a:lstStyle/>
                    <a:p>
                      <a:r>
                        <a:rPr lang="de-DE" sz="1800" dirty="0"/>
                        <a:t>ER,</a:t>
                      </a:r>
                      <a:r>
                        <a:rPr lang="de-DE" sz="1800" baseline="0" dirty="0"/>
                        <a:t> KR (PL*)</a:t>
                      </a:r>
                      <a:endParaRPr lang="de-DE" sz="1800" dirty="0"/>
                    </a:p>
                  </a:txBody>
                  <a:tcPr marT="45726" marB="45726" anchor="ctr"/>
                </a:tc>
                <a:tc rowSpan="2">
                  <a:txBody>
                    <a:bodyPr/>
                    <a:lstStyle/>
                    <a:p>
                      <a:pPr algn="ctr"/>
                      <a:r>
                        <a:rPr lang="de-DE" sz="1800" b="1" i="1" dirty="0"/>
                        <a:t>ER</a:t>
                      </a:r>
                    </a:p>
                  </a:txBody>
                  <a:tcPr marT="45726" marB="45726" anchor="ctr"/>
                </a:tc>
                <a:tc vMerge="1">
                  <a:txBody>
                    <a:bodyPr/>
                    <a:lstStyle/>
                    <a:p>
                      <a:endParaRPr lang="de-DE"/>
                    </a:p>
                  </a:txBody>
                  <a:tcPr/>
                </a:tc>
                <a:tc>
                  <a:txBody>
                    <a:bodyPr/>
                    <a:lstStyle/>
                    <a:p>
                      <a:pPr algn="ctr"/>
                      <a:r>
                        <a:rPr lang="de-DE" sz="1800" b="1" i="1" dirty="0"/>
                        <a:t>ER</a:t>
                      </a:r>
                    </a:p>
                  </a:txBody>
                  <a:tcPr marT="45726" marB="45726" anchor="ctr"/>
                </a:tc>
                <a:tc>
                  <a:txBody>
                    <a:bodyPr/>
                    <a:lstStyle/>
                    <a:p>
                      <a:endParaRPr lang="de-DE" dirty="0"/>
                    </a:p>
                  </a:txBody>
                  <a:tcPr marT="45726" marB="45726" anchor="ctr"/>
                </a:tc>
                <a:extLst>
                  <a:ext uri="{0D108BD9-81ED-4DB2-BD59-A6C34878D82A}">
                    <a16:rowId xmlns:a16="http://schemas.microsoft.com/office/drawing/2014/main" val="10009"/>
                  </a:ext>
                </a:extLst>
              </a:tr>
              <a:tr h="0">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rowSpan="2">
                  <a:txBody>
                    <a:bodyPr/>
                    <a:lstStyle/>
                    <a:p>
                      <a:pPr algn="ctr"/>
                      <a:r>
                        <a:rPr lang="de-DE" sz="1800" b="1" i="1" dirty="0"/>
                        <a:t>GG</a:t>
                      </a:r>
                    </a:p>
                  </a:txBody>
                  <a:tcPr marT="45726" marB="45726" anchor="ctr"/>
                </a:tc>
                <a:tc rowSpan="2">
                  <a:txBody>
                    <a:bodyPr/>
                    <a:lstStyle/>
                    <a:p>
                      <a:pPr algn="ctr"/>
                      <a:r>
                        <a:rPr lang="de-DE" sz="1800" b="1" i="0" dirty="0"/>
                        <a:t>GG</a:t>
                      </a:r>
                    </a:p>
                  </a:txBody>
                  <a:tcPr marT="45726" marB="45726" anchor="ctr">
                    <a:solidFill>
                      <a:srgbClr val="E9EDF4"/>
                    </a:solidFill>
                  </a:tcPr>
                </a:tc>
                <a:extLst>
                  <a:ext uri="{0D108BD9-81ED-4DB2-BD59-A6C34878D82A}">
                    <a16:rowId xmlns:a16="http://schemas.microsoft.com/office/drawing/2014/main" val="10010"/>
                  </a:ext>
                </a:extLst>
              </a:tr>
              <a:tr h="498625">
                <a:tc>
                  <a:txBody>
                    <a:bodyPr/>
                    <a:lstStyle/>
                    <a:p>
                      <a:pPr algn="ctr"/>
                      <a:r>
                        <a:rPr lang="de-DE" sz="1800" dirty="0"/>
                        <a:t>10</a:t>
                      </a:r>
                    </a:p>
                  </a:txBody>
                  <a:tcPr marT="45726" marB="45726" anchor="ctr" anchorCtr="1">
                    <a:solidFill>
                      <a:srgbClr val="E9EDF4"/>
                    </a:solidFill>
                  </a:tcPr>
                </a:tc>
                <a:tc>
                  <a:txBody>
                    <a:bodyPr/>
                    <a:lstStyle/>
                    <a:p>
                      <a:pPr marL="342900" marR="0" indent="-342900" algn="l" defTabSz="914400" rtl="0" eaLnBrk="1" fontAlgn="auto" latinLnBrk="0" hangingPunct="1">
                        <a:lnSpc>
                          <a:spcPct val="100000"/>
                        </a:lnSpc>
                        <a:spcBef>
                          <a:spcPts val="0"/>
                        </a:spcBef>
                        <a:spcAft>
                          <a:spcPts val="0"/>
                        </a:spcAft>
                        <a:buClrTx/>
                        <a:buSzTx/>
                        <a:buFontTx/>
                        <a:buAutoNum type="arabicPeriod"/>
                        <a:tabLst/>
                        <a:defRPr/>
                      </a:pPr>
                      <a:r>
                        <a:rPr lang="de-DE" sz="1800" b="0" dirty="0"/>
                        <a:t>Wahlfach</a:t>
                      </a:r>
                    </a:p>
                  </a:txBody>
                  <a:tcPr marT="45726" marB="45726" anchor="ctr">
                    <a:solidFill>
                      <a:srgbClr val="E9EDF4"/>
                    </a:solidFill>
                  </a:tcPr>
                </a:tc>
                <a:tc>
                  <a:txBody>
                    <a:bodyPr/>
                    <a:lstStyle/>
                    <a:p>
                      <a:pPr algn="ctr"/>
                      <a:r>
                        <a:rPr lang="de-DE" sz="1800" b="1" i="1" dirty="0">
                          <a:solidFill>
                            <a:schemeClr val="tx1"/>
                          </a:solidFill>
                        </a:rPr>
                        <a:t>GG</a:t>
                      </a:r>
                    </a:p>
                  </a:txBody>
                  <a:tcPr marT="45726" marB="45726" anchor="ctr">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endParaRPr lang="de-DE" sz="1800" dirty="0"/>
                    </a:p>
                  </a:txBody>
                  <a:tcPr marT="45726" marB="45726" anchor="ctr">
                    <a:solidFill>
                      <a:srgbClr val="E9EDF4"/>
                    </a:solidFill>
                  </a:tcPr>
                </a:tc>
                <a:tc>
                  <a:txBody>
                    <a:bodyPr/>
                    <a:lstStyle/>
                    <a:p>
                      <a:pPr algn="ctr"/>
                      <a:r>
                        <a:rPr lang="de-DE" sz="1800" b="1" i="1" dirty="0"/>
                        <a:t>GG</a:t>
                      </a:r>
                    </a:p>
                  </a:txBody>
                  <a:tcPr marT="45726" marB="45726" anchor="ctr">
                    <a:solidFill>
                      <a:srgbClr val="E9EDF4"/>
                    </a:solidFill>
                  </a:tcPr>
                </a:tc>
                <a:tc vMerge="1">
                  <a:txBody>
                    <a:bodyPr/>
                    <a:lstStyle/>
                    <a:p>
                      <a:endParaRPr lang="de-DE"/>
                    </a:p>
                  </a:txBody>
                  <a:tcPr/>
                </a:tc>
                <a:tc vMerge="1">
                  <a:txBody>
                    <a:bodyPr/>
                    <a:lstStyle/>
                    <a:p>
                      <a:endParaRPr lang="de-DE"/>
                    </a:p>
                  </a:txBody>
                  <a:tcPr/>
                </a:tc>
                <a:tc vMerge="1">
                  <a:txBody>
                    <a:bodyPr/>
                    <a:lstStyle/>
                    <a:p>
                      <a:endParaRPr lang="de-DE"/>
                    </a:p>
                  </a:txBody>
                  <a:tcPr/>
                </a:tc>
                <a:extLst>
                  <a:ext uri="{0D108BD9-81ED-4DB2-BD59-A6C34878D82A}">
                    <a16:rowId xmlns:a16="http://schemas.microsoft.com/office/drawing/2014/main" val="10011"/>
                  </a:ext>
                </a:extLst>
              </a:tr>
              <a:tr h="374213">
                <a:tc>
                  <a:txBody>
                    <a:bodyPr/>
                    <a:lstStyle/>
                    <a:p>
                      <a:pPr algn="ctr"/>
                      <a:r>
                        <a:rPr lang="de-DE" sz="1800" dirty="0"/>
                        <a:t>11</a:t>
                      </a:r>
                    </a:p>
                  </a:txBody>
                  <a:tcPr marT="45726" marB="45726" anchor="ctr" anchorCtr="1">
                    <a:solidFill>
                      <a:srgbClr val="D0D8E8"/>
                    </a:solidFill>
                  </a:tcPr>
                </a:tc>
                <a:tc>
                  <a:txBody>
                    <a:bodyPr/>
                    <a:lstStyle/>
                    <a:p>
                      <a:r>
                        <a:rPr lang="de-DE" sz="1800" dirty="0"/>
                        <a:t>2. Wahlfach</a:t>
                      </a:r>
                    </a:p>
                  </a:txBody>
                  <a:tcPr marT="45726" marB="45726" anchor="ctr">
                    <a:solidFill>
                      <a:srgbClr val="D0D8E8"/>
                    </a:solidFill>
                  </a:tcPr>
                </a:tc>
                <a:tc>
                  <a:txBody>
                    <a:bodyPr/>
                    <a:lstStyle/>
                    <a:p>
                      <a:pPr algn="ctr"/>
                      <a:r>
                        <a:rPr lang="de-DE" sz="1800" b="1" i="1" dirty="0">
                          <a:solidFill>
                            <a:schemeClr val="tx1"/>
                          </a:solidFill>
                        </a:rPr>
                        <a:t>L</a:t>
                      </a:r>
                    </a:p>
                  </a:txBody>
                  <a:tcPr marT="45726" marB="45726" anchor="ctr">
                    <a:solidFill>
                      <a:srgbClr val="D0D8E8"/>
                    </a:solidFill>
                  </a:tcPr>
                </a:tc>
                <a:tc>
                  <a:txBody>
                    <a:bodyPr/>
                    <a:lstStyle/>
                    <a:p>
                      <a:endParaRPr lang="de-DE" sz="1800" dirty="0"/>
                    </a:p>
                  </a:txBody>
                  <a:tcPr marT="45726" marB="45726" anchor="ctr">
                    <a:solidFill>
                      <a:srgbClr val="D0D8E8"/>
                    </a:solidFill>
                  </a:tcPr>
                </a:tc>
                <a:tc>
                  <a:txBody>
                    <a:bodyPr/>
                    <a:lstStyle/>
                    <a:p>
                      <a:pPr algn="ctr"/>
                      <a:endParaRPr lang="de-DE" sz="1800" dirty="0"/>
                    </a:p>
                  </a:txBody>
                  <a:tcPr marT="45726" marB="45726" anchor="ctr">
                    <a:solidFill>
                      <a:srgbClr val="D0D8E8"/>
                    </a:solidFill>
                  </a:tcPr>
                </a:tc>
                <a:tc>
                  <a:txBody>
                    <a:bodyPr/>
                    <a:lstStyle/>
                    <a:p>
                      <a:endParaRPr lang="de-DE" sz="1800" dirty="0"/>
                    </a:p>
                  </a:txBody>
                  <a:tcPr marT="45726" marB="45726" anchor="ctr">
                    <a:solidFill>
                      <a:srgbClr val="D0D8E8"/>
                    </a:solidFill>
                  </a:tcPr>
                </a:tc>
                <a:tc>
                  <a:txBody>
                    <a:bodyPr/>
                    <a:lstStyle/>
                    <a:p>
                      <a:pPr algn="ctr"/>
                      <a:endParaRPr lang="de-DE" sz="1800" dirty="0"/>
                    </a:p>
                  </a:txBody>
                  <a:tcPr marT="45726" marB="45726" anchor="ctr">
                    <a:solidFill>
                      <a:srgbClr val="D0D8E8"/>
                    </a:solidFill>
                  </a:tcPr>
                </a:tc>
                <a:tc>
                  <a:txBody>
                    <a:bodyPr/>
                    <a:lstStyle/>
                    <a:p>
                      <a:endParaRPr lang="de-DE" sz="1800" dirty="0"/>
                    </a:p>
                  </a:txBody>
                  <a:tcPr marT="45726" marB="45726">
                    <a:solidFill>
                      <a:srgbClr val="D0D8E8"/>
                    </a:solidFill>
                  </a:tcPr>
                </a:tc>
                <a:extLst>
                  <a:ext uri="{0D108BD9-81ED-4DB2-BD59-A6C34878D82A}">
                    <a16:rowId xmlns:a16="http://schemas.microsoft.com/office/drawing/2014/main" val="10012"/>
                  </a:ext>
                </a:extLst>
              </a:tr>
              <a:tr h="0">
                <a:tc>
                  <a:txBody>
                    <a:bodyPr/>
                    <a:lstStyle/>
                    <a:p>
                      <a:pPr algn="ctr"/>
                      <a:endParaRPr lang="de-DE" sz="1800" dirty="0"/>
                    </a:p>
                  </a:txBody>
                  <a:tcPr marT="45726" marB="45726" anchor="ctr" anchorCtr="1">
                    <a:solidFill>
                      <a:srgbClr val="E9EDF4"/>
                    </a:solidFill>
                  </a:tcPr>
                </a:tc>
                <a:tc>
                  <a:txBody>
                    <a:bodyPr/>
                    <a:lstStyle/>
                    <a:p>
                      <a:r>
                        <a:rPr lang="de-DE" sz="1800" dirty="0"/>
                        <a:t>EV, MV, FV</a:t>
                      </a:r>
                    </a:p>
                  </a:txBody>
                  <a:tcPr marT="45726" marB="45726" anchor="ctr">
                    <a:solidFill>
                      <a:srgbClr val="E9EDF4"/>
                    </a:solidFill>
                  </a:tcPr>
                </a:tc>
                <a:tc>
                  <a:txBody>
                    <a:bodyPr/>
                    <a:lstStyle/>
                    <a:p>
                      <a:pPr algn="ctr"/>
                      <a:endParaRPr lang="de-DE" sz="1800" i="1" dirty="0"/>
                    </a:p>
                  </a:txBody>
                  <a:tcPr marT="45726" marB="45726" anchor="ctr">
                    <a:solidFill>
                      <a:srgbClr val="E9EDF4"/>
                    </a:solidFill>
                  </a:tcPr>
                </a:tc>
                <a:tc>
                  <a:txBody>
                    <a:bodyPr/>
                    <a:lstStyle/>
                    <a:p>
                      <a:endParaRPr lang="de-DE" sz="1800" dirty="0"/>
                    </a:p>
                  </a:txBody>
                  <a:tcPr marT="45726" marB="45726" anchor="ctr">
                    <a:solidFill>
                      <a:srgbClr val="E9EDF4"/>
                    </a:solidFill>
                  </a:tcPr>
                </a:tc>
                <a:tc>
                  <a:txBody>
                    <a:bodyPr/>
                    <a:lstStyle/>
                    <a:p>
                      <a:pPr algn="ctr"/>
                      <a:endParaRPr lang="de-DE" sz="1800" dirty="0"/>
                    </a:p>
                  </a:txBody>
                  <a:tcPr marT="45726" marB="45726" anchor="ctr">
                    <a:solidFill>
                      <a:srgbClr val="E9EDF4"/>
                    </a:solidFill>
                  </a:tcPr>
                </a:tc>
                <a:tc>
                  <a:txBody>
                    <a:bodyPr/>
                    <a:lstStyle/>
                    <a:p>
                      <a:endParaRPr lang="de-DE" sz="1800" dirty="0"/>
                    </a:p>
                  </a:txBody>
                  <a:tcPr marT="45726" marB="45726" anchor="ctr">
                    <a:solidFill>
                      <a:srgbClr val="E9EDF4"/>
                    </a:solidFill>
                  </a:tcPr>
                </a:tc>
                <a:tc>
                  <a:txBody>
                    <a:bodyPr/>
                    <a:lstStyle/>
                    <a:p>
                      <a:pPr algn="ctr"/>
                      <a:endParaRPr lang="de-DE" sz="1800" dirty="0"/>
                    </a:p>
                  </a:txBody>
                  <a:tcPr marT="45726" marB="45726" anchor="ctr">
                    <a:solidFill>
                      <a:srgbClr val="E9EDF4"/>
                    </a:solidFill>
                  </a:tcPr>
                </a:tc>
                <a:tc>
                  <a:txBody>
                    <a:bodyPr/>
                    <a:lstStyle/>
                    <a:p>
                      <a:endParaRPr lang="de-DE" sz="1800" dirty="0"/>
                    </a:p>
                  </a:txBody>
                  <a:tcPr marT="45726" marB="45726">
                    <a:solidFill>
                      <a:srgbClr val="E9EDF4"/>
                    </a:solidFill>
                  </a:tcPr>
                </a:tc>
                <a:extLst>
                  <a:ext uri="{0D108BD9-81ED-4DB2-BD59-A6C34878D82A}">
                    <a16:rowId xmlns:a16="http://schemas.microsoft.com/office/drawing/2014/main" val="10013"/>
                  </a:ext>
                </a:extLst>
              </a:tr>
              <a:tr h="369086">
                <a:tc>
                  <a:txBody>
                    <a:bodyPr/>
                    <a:lstStyle/>
                    <a:p>
                      <a:pPr algn="ctr"/>
                      <a:endParaRPr lang="de-DE" sz="1800" dirty="0"/>
                    </a:p>
                  </a:txBody>
                  <a:tcPr marT="45726" marB="45726" anchor="ctr" anchorCtr="1">
                    <a:solidFill>
                      <a:srgbClr val="E9EDF4"/>
                    </a:solidFill>
                  </a:tcPr>
                </a:tc>
                <a:tc>
                  <a:txBody>
                    <a:bodyPr/>
                    <a:lstStyle/>
                    <a:p>
                      <a:r>
                        <a:rPr lang="de-DE" sz="1200" dirty="0"/>
                        <a:t>*als Ersatzfach</a:t>
                      </a:r>
                    </a:p>
                  </a:txBody>
                  <a:tcPr marT="45726" marB="45726" anchor="ctr">
                    <a:solidFill>
                      <a:srgbClr val="E9EDF4"/>
                    </a:solidFill>
                  </a:tcPr>
                </a:tc>
                <a:tc gridSpan="6">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de-DE" sz="1800" b="0" dirty="0"/>
                        <a:t>Wahlfächer: GE,</a:t>
                      </a:r>
                      <a:r>
                        <a:rPr lang="de-DE" sz="1800" b="0" baseline="0" dirty="0"/>
                        <a:t> SW, GG, PL; F, L, S; BI, CH, PH, IF; KU, MU</a:t>
                      </a:r>
                      <a:endParaRPr lang="de-DE" sz="1800" b="0" dirty="0"/>
                    </a:p>
                  </a:txBody>
                  <a:tcPr marT="45726" marB="45726" anchor="ctr">
                    <a:solidFill>
                      <a:srgbClr val="E9EDF4"/>
                    </a:solidFill>
                  </a:tcPr>
                </a:tc>
                <a:tc hMerge="1">
                  <a:txBody>
                    <a:bodyPr/>
                    <a:lstStyle/>
                    <a:p>
                      <a:endParaRPr lang="de-DE" sz="1800" dirty="0"/>
                    </a:p>
                  </a:txBody>
                  <a:tcPr marT="45726" marB="45726" anchor="ctr">
                    <a:solidFill>
                      <a:srgbClr val="E9EDF4"/>
                    </a:solidFill>
                  </a:tcPr>
                </a:tc>
                <a:tc hMerge="1">
                  <a:txBody>
                    <a:bodyPr/>
                    <a:lstStyle/>
                    <a:p>
                      <a:pPr algn="ctr"/>
                      <a:endParaRPr lang="de-DE" sz="1800" dirty="0"/>
                    </a:p>
                  </a:txBody>
                  <a:tcPr marT="45726" marB="45726" anchor="ctr">
                    <a:solidFill>
                      <a:srgbClr val="E9EDF4"/>
                    </a:solidFill>
                  </a:tcPr>
                </a:tc>
                <a:tc hMerge="1">
                  <a:txBody>
                    <a:bodyPr/>
                    <a:lstStyle/>
                    <a:p>
                      <a:endParaRPr lang="de-DE" sz="1800" dirty="0"/>
                    </a:p>
                  </a:txBody>
                  <a:tcPr marT="45726" marB="45726" anchor="ctr">
                    <a:solidFill>
                      <a:srgbClr val="E9EDF4"/>
                    </a:solidFill>
                  </a:tcPr>
                </a:tc>
                <a:tc hMerge="1">
                  <a:txBody>
                    <a:bodyPr/>
                    <a:lstStyle/>
                    <a:p>
                      <a:pPr algn="ctr"/>
                      <a:endParaRPr lang="de-DE" sz="1800" dirty="0"/>
                    </a:p>
                  </a:txBody>
                  <a:tcPr marT="45726" marB="45726" anchor="ctr">
                    <a:solidFill>
                      <a:srgbClr val="E9EDF4"/>
                    </a:solidFill>
                  </a:tcPr>
                </a:tc>
                <a:tc hMerge="1">
                  <a:txBody>
                    <a:bodyPr/>
                    <a:lstStyle/>
                    <a:p>
                      <a:endParaRPr lang="de-DE" sz="1800" dirty="0"/>
                    </a:p>
                  </a:txBody>
                  <a:tcPr marT="45726" marB="45726">
                    <a:solidFill>
                      <a:srgbClr val="E9EDF4"/>
                    </a:solidFill>
                  </a:tcPr>
                </a:tc>
                <a:extLst>
                  <a:ext uri="{0D108BD9-81ED-4DB2-BD59-A6C34878D82A}">
                    <a16:rowId xmlns:a16="http://schemas.microsoft.com/office/drawing/2014/main" val="10014"/>
                  </a:ext>
                </a:extLst>
              </a:tr>
            </a:tbl>
          </a:graphicData>
        </a:graphic>
      </p:graphicFrame>
      <p:sp>
        <p:nvSpPr>
          <p:cNvPr id="14" name="Textfeld 13">
            <a:extLst>
              <a:ext uri="{FF2B5EF4-FFF2-40B4-BE49-F238E27FC236}">
                <a16:creationId xmlns:a16="http://schemas.microsoft.com/office/drawing/2014/main" id="{72F7B254-717B-CF66-D57F-AB5FE000512C}"/>
              </a:ext>
            </a:extLst>
          </p:cNvPr>
          <p:cNvSpPr txBox="1"/>
          <p:nvPr/>
        </p:nvSpPr>
        <p:spPr>
          <a:xfrm>
            <a:off x="7843120" y="2736596"/>
            <a:ext cx="504056" cy="369332"/>
          </a:xfrm>
          <a:prstGeom prst="rect">
            <a:avLst/>
          </a:prstGeom>
          <a:noFill/>
        </p:spPr>
        <p:txBody>
          <a:bodyPr wrap="square" rtlCol="0">
            <a:spAutoFit/>
          </a:bodyPr>
          <a:lstStyle/>
          <a:p>
            <a:r>
              <a:rPr lang="de-DE" b="1" dirty="0"/>
              <a:t> 1.</a:t>
            </a:r>
          </a:p>
        </p:txBody>
      </p:sp>
      <p:sp>
        <p:nvSpPr>
          <p:cNvPr id="15" name="Textfeld 14">
            <a:extLst>
              <a:ext uri="{FF2B5EF4-FFF2-40B4-BE49-F238E27FC236}">
                <a16:creationId xmlns:a16="http://schemas.microsoft.com/office/drawing/2014/main" id="{13C29F16-D262-BC23-3857-B9D4252E5A7C}"/>
              </a:ext>
            </a:extLst>
          </p:cNvPr>
          <p:cNvSpPr txBox="1"/>
          <p:nvPr/>
        </p:nvSpPr>
        <p:spPr>
          <a:xfrm>
            <a:off x="7843120" y="1625794"/>
            <a:ext cx="504056" cy="369332"/>
          </a:xfrm>
          <a:prstGeom prst="rect">
            <a:avLst/>
          </a:prstGeom>
          <a:noFill/>
        </p:spPr>
        <p:txBody>
          <a:bodyPr wrap="square" rtlCol="0">
            <a:spAutoFit/>
          </a:bodyPr>
          <a:lstStyle/>
          <a:p>
            <a:r>
              <a:rPr lang="de-DE" b="1" dirty="0"/>
              <a:t> 2.</a:t>
            </a:r>
          </a:p>
        </p:txBody>
      </p:sp>
      <p:sp>
        <p:nvSpPr>
          <p:cNvPr id="16" name="Textfeld 15">
            <a:extLst>
              <a:ext uri="{FF2B5EF4-FFF2-40B4-BE49-F238E27FC236}">
                <a16:creationId xmlns:a16="http://schemas.microsoft.com/office/drawing/2014/main" id="{82E2328D-DAE7-BBAA-D990-3EDF01DBDB2C}"/>
              </a:ext>
            </a:extLst>
          </p:cNvPr>
          <p:cNvSpPr txBox="1"/>
          <p:nvPr/>
        </p:nvSpPr>
        <p:spPr>
          <a:xfrm>
            <a:off x="7843120" y="4947867"/>
            <a:ext cx="504056" cy="369332"/>
          </a:xfrm>
          <a:prstGeom prst="rect">
            <a:avLst/>
          </a:prstGeom>
          <a:noFill/>
        </p:spPr>
        <p:txBody>
          <a:bodyPr wrap="square" rtlCol="0">
            <a:spAutoFit/>
          </a:bodyPr>
          <a:lstStyle/>
          <a:p>
            <a:r>
              <a:rPr lang="de-DE" b="1" dirty="0"/>
              <a:t> 3.</a:t>
            </a:r>
          </a:p>
        </p:txBody>
      </p:sp>
      <p:sp>
        <p:nvSpPr>
          <p:cNvPr id="17" name="Textfeld 16">
            <a:extLst>
              <a:ext uri="{FF2B5EF4-FFF2-40B4-BE49-F238E27FC236}">
                <a16:creationId xmlns:a16="http://schemas.microsoft.com/office/drawing/2014/main" id="{70889F02-FDFB-45EA-2684-EEDF13CEDC1E}"/>
              </a:ext>
            </a:extLst>
          </p:cNvPr>
          <p:cNvSpPr txBox="1"/>
          <p:nvPr/>
        </p:nvSpPr>
        <p:spPr>
          <a:xfrm>
            <a:off x="7843120" y="1274999"/>
            <a:ext cx="504056" cy="369332"/>
          </a:xfrm>
          <a:prstGeom prst="rect">
            <a:avLst/>
          </a:prstGeom>
          <a:noFill/>
        </p:spPr>
        <p:txBody>
          <a:bodyPr wrap="square" rtlCol="0">
            <a:spAutoFit/>
          </a:bodyPr>
          <a:lstStyle/>
          <a:p>
            <a:r>
              <a:rPr lang="de-DE" b="1" dirty="0"/>
              <a:t> 4.</a:t>
            </a:r>
          </a:p>
        </p:txBody>
      </p:sp>
      <p:sp>
        <p:nvSpPr>
          <p:cNvPr id="3" name="Textfeld 2">
            <a:extLst>
              <a:ext uri="{FF2B5EF4-FFF2-40B4-BE49-F238E27FC236}">
                <a16:creationId xmlns:a16="http://schemas.microsoft.com/office/drawing/2014/main" id="{AFE098D3-2840-25E0-E964-8ACF81DF6430}"/>
              </a:ext>
            </a:extLst>
          </p:cNvPr>
          <p:cNvSpPr txBox="1"/>
          <p:nvPr/>
        </p:nvSpPr>
        <p:spPr>
          <a:xfrm>
            <a:off x="7253931" y="4149080"/>
            <a:ext cx="792088" cy="338554"/>
          </a:xfrm>
          <a:prstGeom prst="rect">
            <a:avLst/>
          </a:prstGeom>
          <a:noFill/>
        </p:spPr>
        <p:txBody>
          <a:bodyPr wrap="square" rtlCol="0">
            <a:spAutoFit/>
          </a:bodyPr>
          <a:lstStyle/>
          <a:p>
            <a:r>
              <a:rPr lang="de-DE" sz="1600" b="1" dirty="0" err="1">
                <a:solidFill>
                  <a:srgbClr val="FF0000"/>
                </a:solidFill>
              </a:rPr>
              <a:t>SwZ</a:t>
            </a:r>
            <a:endParaRPr lang="de-DE" sz="1600" b="1" dirty="0">
              <a:solidFill>
                <a:srgbClr val="FF0000"/>
              </a:solidFill>
            </a:endParaRPr>
          </a:p>
        </p:txBody>
      </p:sp>
    </p:spTree>
    <p:extLst>
      <p:ext uri="{BB962C8B-B14F-4D97-AF65-F5344CB8AC3E}">
        <p14:creationId xmlns:p14="http://schemas.microsoft.com/office/powerpoint/2010/main" val="2609257521"/>
      </p:ext>
    </p:extLst>
  </p:cSld>
  <p:clrMapOvr>
    <a:masterClrMapping/>
  </p:clrMapOvr>
  <mc:AlternateContent xmlns:mc="http://schemas.openxmlformats.org/markup-compatibility/2006" xmlns:p14="http://schemas.microsoft.com/office/powerpoint/2010/main">
    <mc:Choice Requires="p14">
      <p:transition spd="slow" p14:dur="1700">
        <p:fade/>
      </p:transition>
    </mc:Choice>
    <mc:Fallback xmlns="">
      <p:transition spd="slow">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7650" name="Titel 1"/>
          <p:cNvSpPr>
            <a:spLocks noGrp="1"/>
          </p:cNvSpPr>
          <p:nvPr>
            <p:ph type="title"/>
          </p:nvPr>
        </p:nvSpPr>
        <p:spPr>
          <a:xfrm>
            <a:off x="457200" y="116632"/>
            <a:ext cx="8229600" cy="1143000"/>
          </a:xfrm>
        </p:spPr>
        <p:txBody>
          <a:bodyPr/>
          <a:lstStyle/>
          <a:p>
            <a:pPr eaLnBrk="1" hangingPunct="1"/>
            <a:r>
              <a:rPr lang="de-DE" sz="3600" u="sng" dirty="0">
                <a:solidFill>
                  <a:srgbClr val="FFFF00"/>
                </a:solidFill>
              </a:rPr>
              <a:t>Schullaufbahnen, Beispiel 1a                                                     </a:t>
            </a:r>
            <a:br>
              <a:rPr lang="de-DE" sz="3600" u="sng" dirty="0">
                <a:solidFill>
                  <a:srgbClr val="FFFF00"/>
                </a:solidFill>
              </a:rPr>
            </a:br>
            <a:endParaRPr lang="de-DE" sz="3600" u="sng" dirty="0">
              <a:solidFill>
                <a:srgbClr val="FFFF00"/>
              </a:solidFill>
            </a:endParaRP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2804858139"/>
              </p:ext>
            </p:extLst>
          </p:nvPr>
        </p:nvGraphicFramePr>
        <p:xfrm>
          <a:off x="323850" y="908050"/>
          <a:ext cx="8658227" cy="5625931"/>
        </p:xfrm>
        <a:graphic>
          <a:graphicData uri="http://schemas.openxmlformats.org/drawingml/2006/table">
            <a:tbl>
              <a:tblPr firstRow="1" bandRow="1">
                <a:tableStyleId>{5C22544A-7EE6-4342-B048-85BDC9FD1C3A}</a:tableStyleId>
              </a:tblPr>
              <a:tblGrid>
                <a:gridCol w="450922">
                  <a:extLst>
                    <a:ext uri="{9D8B030D-6E8A-4147-A177-3AD203B41FA5}">
                      <a16:colId xmlns:a16="http://schemas.microsoft.com/office/drawing/2014/main" val="20000"/>
                    </a:ext>
                  </a:extLst>
                </a:gridCol>
                <a:gridCol w="1878969">
                  <a:extLst>
                    <a:ext uri="{9D8B030D-6E8A-4147-A177-3AD203B41FA5}">
                      <a16:colId xmlns:a16="http://schemas.microsoft.com/office/drawing/2014/main" val="20001"/>
                    </a:ext>
                  </a:extLst>
                </a:gridCol>
                <a:gridCol w="526111">
                  <a:extLst>
                    <a:ext uri="{9D8B030D-6E8A-4147-A177-3AD203B41FA5}">
                      <a16:colId xmlns:a16="http://schemas.microsoft.com/office/drawing/2014/main" val="20002"/>
                    </a:ext>
                  </a:extLst>
                </a:gridCol>
                <a:gridCol w="1803810">
                  <a:extLst>
                    <a:ext uri="{9D8B030D-6E8A-4147-A177-3AD203B41FA5}">
                      <a16:colId xmlns:a16="http://schemas.microsoft.com/office/drawing/2014/main" val="20003"/>
                    </a:ext>
                  </a:extLst>
                </a:gridCol>
                <a:gridCol w="706558">
                  <a:extLst>
                    <a:ext uri="{9D8B030D-6E8A-4147-A177-3AD203B41FA5}">
                      <a16:colId xmlns:a16="http://schemas.microsoft.com/office/drawing/2014/main" val="20004"/>
                    </a:ext>
                  </a:extLst>
                </a:gridCol>
                <a:gridCol w="1548204">
                  <a:extLst>
                    <a:ext uri="{9D8B030D-6E8A-4147-A177-3AD203B41FA5}">
                      <a16:colId xmlns:a16="http://schemas.microsoft.com/office/drawing/2014/main" val="20005"/>
                    </a:ext>
                  </a:extLst>
                </a:gridCol>
                <a:gridCol w="676429">
                  <a:extLst>
                    <a:ext uri="{9D8B030D-6E8A-4147-A177-3AD203B41FA5}">
                      <a16:colId xmlns:a16="http://schemas.microsoft.com/office/drawing/2014/main" val="20006"/>
                    </a:ext>
                  </a:extLst>
                </a:gridCol>
                <a:gridCol w="1067224">
                  <a:extLst>
                    <a:ext uri="{9D8B030D-6E8A-4147-A177-3AD203B41FA5}">
                      <a16:colId xmlns:a16="http://schemas.microsoft.com/office/drawing/2014/main" val="20007"/>
                    </a:ext>
                  </a:extLst>
                </a:gridCol>
              </a:tblGrid>
              <a:tr h="374213">
                <a:tc>
                  <a:txBody>
                    <a:bodyPr/>
                    <a:lstStyle/>
                    <a:p>
                      <a:pPr algn="ctr"/>
                      <a:r>
                        <a:rPr lang="de-DE" sz="1800" dirty="0" err="1"/>
                        <a:t>Nr</a:t>
                      </a:r>
                      <a:endParaRPr lang="de-DE" sz="1800" dirty="0"/>
                    </a:p>
                  </a:txBody>
                  <a:tcPr marT="45726" marB="45726" anchor="ctr"/>
                </a:tc>
                <a:tc gridSpan="2">
                  <a:txBody>
                    <a:bodyPr/>
                    <a:lstStyle/>
                    <a:p>
                      <a:pPr algn="ctr"/>
                      <a:r>
                        <a:rPr lang="de-DE" sz="1800" dirty="0"/>
                        <a:t>EF</a:t>
                      </a:r>
                    </a:p>
                  </a:txBody>
                  <a:tcPr marT="45726" marB="45726" anchor="ctr"/>
                </a:tc>
                <a:tc hMerge="1">
                  <a:txBody>
                    <a:bodyPr/>
                    <a:lstStyle/>
                    <a:p>
                      <a:pPr algn="ctr"/>
                      <a:endParaRPr lang="de-DE" dirty="0"/>
                    </a:p>
                  </a:txBody>
                  <a:tcPr anchor="ctr" anchorCtr="1"/>
                </a:tc>
                <a:tc gridSpan="2">
                  <a:txBody>
                    <a:bodyPr/>
                    <a:lstStyle/>
                    <a:p>
                      <a:pPr algn="ctr"/>
                      <a:r>
                        <a:rPr lang="de-DE" sz="1800" dirty="0"/>
                        <a:t>Q1</a:t>
                      </a:r>
                    </a:p>
                  </a:txBody>
                  <a:tcPr marT="45726" marB="45726" anchor="ctr"/>
                </a:tc>
                <a:tc hMerge="1">
                  <a:txBody>
                    <a:bodyPr/>
                    <a:lstStyle/>
                    <a:p>
                      <a:pPr algn="ctr"/>
                      <a:endParaRPr lang="de-DE" dirty="0"/>
                    </a:p>
                  </a:txBody>
                  <a:tcPr anchor="ctr" anchorCtr="1"/>
                </a:tc>
                <a:tc gridSpan="2">
                  <a:txBody>
                    <a:bodyPr/>
                    <a:lstStyle/>
                    <a:p>
                      <a:pPr algn="ctr"/>
                      <a:r>
                        <a:rPr lang="de-DE" sz="1800" dirty="0"/>
                        <a:t>Q2</a:t>
                      </a:r>
                    </a:p>
                  </a:txBody>
                  <a:tcPr marT="45726" marB="45726" anchor="ctr"/>
                </a:tc>
                <a:tc hMerge="1">
                  <a:txBody>
                    <a:bodyPr/>
                    <a:lstStyle/>
                    <a:p>
                      <a:pPr algn="ctr"/>
                      <a:endParaRPr lang="de-DE" dirty="0"/>
                    </a:p>
                  </a:txBody>
                  <a:tcPr anchor="ctr" anchorCtr="1"/>
                </a:tc>
                <a:tc>
                  <a:txBody>
                    <a:bodyPr/>
                    <a:lstStyle/>
                    <a:p>
                      <a:pPr algn="ctr"/>
                      <a:r>
                        <a:rPr lang="de-DE" sz="1800" dirty="0"/>
                        <a:t>Abitur</a:t>
                      </a:r>
                    </a:p>
                  </a:txBody>
                  <a:tcPr marT="45726" marB="45726" anchor="ctr"/>
                </a:tc>
                <a:extLst>
                  <a:ext uri="{0D108BD9-81ED-4DB2-BD59-A6C34878D82A}">
                    <a16:rowId xmlns:a16="http://schemas.microsoft.com/office/drawing/2014/main" val="10000"/>
                  </a:ext>
                </a:extLst>
              </a:tr>
              <a:tr h="202521">
                <a:tc>
                  <a:txBody>
                    <a:bodyPr/>
                    <a:lstStyle/>
                    <a:p>
                      <a:pPr algn="ctr"/>
                      <a:r>
                        <a:rPr lang="de-DE" sz="1800" dirty="0"/>
                        <a:t>1</a:t>
                      </a:r>
                    </a:p>
                  </a:txBody>
                  <a:tcPr marT="45726" marB="45726" anchor="ctr" anchorCtr="1"/>
                </a:tc>
                <a:tc>
                  <a:txBody>
                    <a:bodyPr/>
                    <a:lstStyle/>
                    <a:p>
                      <a:r>
                        <a:rPr lang="de-DE" sz="1800" dirty="0"/>
                        <a:t>D</a:t>
                      </a:r>
                    </a:p>
                  </a:txBody>
                  <a:tcPr marT="45726" marB="45726" anchor="ctr"/>
                </a:tc>
                <a:tc>
                  <a:txBody>
                    <a:bodyPr/>
                    <a:lstStyle/>
                    <a:p>
                      <a:pPr algn="ctr"/>
                      <a:r>
                        <a:rPr lang="de-DE" sz="1800" b="1" i="1" dirty="0">
                          <a:solidFill>
                            <a:schemeClr val="tx1"/>
                          </a:solidFill>
                        </a:rPr>
                        <a:t>D</a:t>
                      </a:r>
                    </a:p>
                  </a:txBody>
                  <a:tcPr marT="45726" marB="45726" anchor="ctr"/>
                </a:tc>
                <a:tc>
                  <a:txBody>
                    <a:bodyPr/>
                    <a:lstStyle/>
                    <a:p>
                      <a:r>
                        <a:rPr lang="de-DE" sz="1800" b="0" dirty="0"/>
                        <a:t>D</a:t>
                      </a:r>
                    </a:p>
                  </a:txBody>
                  <a:tcPr marT="45726" marB="45726" anchor="ctr"/>
                </a:tc>
                <a:tc>
                  <a:txBody>
                    <a:bodyPr/>
                    <a:lstStyle/>
                    <a:p>
                      <a:pPr algn="ctr"/>
                      <a:endParaRPr lang="de-DE" sz="1400" b="0" i="1" dirty="0"/>
                    </a:p>
                  </a:txBody>
                  <a:tcPr marT="45726" marB="45726" anchor="ctr"/>
                </a:tc>
                <a:tc>
                  <a:txBody>
                    <a:bodyPr/>
                    <a:lstStyle/>
                    <a:p>
                      <a:r>
                        <a:rPr lang="de-DE" sz="1800" b="0" dirty="0"/>
                        <a:t>D</a:t>
                      </a:r>
                    </a:p>
                  </a:txBody>
                  <a:tcPr marT="45726" marB="45726" anchor="ctr"/>
                </a:tc>
                <a:tc>
                  <a:txBody>
                    <a:bodyPr/>
                    <a:lstStyle/>
                    <a:p>
                      <a:pPr algn="ctr"/>
                      <a:endParaRPr lang="de-DE" sz="1400" b="0" i="1" dirty="0"/>
                    </a:p>
                  </a:txBody>
                  <a:tcPr marT="45726" marB="45726" anchor="ctr"/>
                </a:tc>
                <a:tc>
                  <a:txBody>
                    <a:bodyPr/>
                    <a:lstStyle/>
                    <a:p>
                      <a:pPr algn="ctr"/>
                      <a:endParaRPr lang="de-DE" sz="1400" b="0" i="1" dirty="0"/>
                    </a:p>
                  </a:txBody>
                  <a:tcPr marT="45726" marB="45726" anchor="ctr"/>
                </a:tc>
                <a:extLst>
                  <a:ext uri="{0D108BD9-81ED-4DB2-BD59-A6C34878D82A}">
                    <a16:rowId xmlns:a16="http://schemas.microsoft.com/office/drawing/2014/main" val="10001"/>
                  </a:ext>
                </a:extLst>
              </a:tr>
              <a:tr h="177357">
                <a:tc>
                  <a:txBody>
                    <a:bodyPr/>
                    <a:lstStyle/>
                    <a:p>
                      <a:pPr algn="ctr"/>
                      <a:r>
                        <a:rPr lang="de-DE" sz="1800" dirty="0"/>
                        <a:t>2</a:t>
                      </a:r>
                    </a:p>
                  </a:txBody>
                  <a:tcPr marT="45726" marB="45726" anchor="ctr" anchorCtr="1"/>
                </a:tc>
                <a:tc>
                  <a:txBody>
                    <a:bodyPr/>
                    <a:lstStyle/>
                    <a:p>
                      <a:r>
                        <a:rPr lang="de-DE" sz="1800" dirty="0"/>
                        <a:t>E</a:t>
                      </a:r>
                    </a:p>
                  </a:txBody>
                  <a:tcPr marT="45726" marB="45726" anchor="ctr"/>
                </a:tc>
                <a:tc>
                  <a:txBody>
                    <a:bodyPr/>
                    <a:lstStyle/>
                    <a:p>
                      <a:pPr algn="ctr"/>
                      <a:r>
                        <a:rPr lang="de-DE" sz="1800" b="1" i="1" dirty="0">
                          <a:solidFill>
                            <a:schemeClr val="tx1"/>
                          </a:solidFill>
                        </a:rPr>
                        <a:t>E</a:t>
                      </a:r>
                    </a:p>
                  </a:txBody>
                  <a:tcPr marT="45726" marB="45726" anchor="ctr"/>
                </a:tc>
                <a:tc>
                  <a:txBody>
                    <a:bodyPr/>
                    <a:lstStyle/>
                    <a:p>
                      <a:r>
                        <a:rPr lang="de-DE" sz="1800" b="0" dirty="0"/>
                        <a:t>E, F, L, S</a:t>
                      </a:r>
                    </a:p>
                  </a:txBody>
                  <a:tcPr marT="45726" marB="45726" anchor="ctr"/>
                </a:tc>
                <a:tc>
                  <a:txBody>
                    <a:bodyPr/>
                    <a:lstStyle/>
                    <a:p>
                      <a:pPr algn="ctr"/>
                      <a:endParaRPr lang="de-DE" sz="1400" b="0" i="1" dirty="0"/>
                    </a:p>
                  </a:txBody>
                  <a:tcPr marT="45726" marB="45726" anchor="ctr"/>
                </a:tc>
                <a:tc>
                  <a:txBody>
                    <a:bodyPr/>
                    <a:lstStyle/>
                    <a:p>
                      <a:r>
                        <a:rPr lang="de-DE" sz="1800" b="0" dirty="0"/>
                        <a:t>E, F, L, S</a:t>
                      </a:r>
                    </a:p>
                  </a:txBody>
                  <a:tcPr marT="45726" marB="45726"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de-DE" sz="1400" b="0" i="1" dirty="0"/>
                    </a:p>
                  </a:txBody>
                  <a:tcPr marT="45726" marB="45726" anchor="ctr"/>
                </a:tc>
                <a:tc>
                  <a:txBody>
                    <a:bodyPr/>
                    <a:lstStyle/>
                    <a:p>
                      <a:pPr algn="ctr"/>
                      <a:endParaRPr lang="de-DE" sz="1400" b="0" i="1" dirty="0"/>
                    </a:p>
                  </a:txBody>
                  <a:tcPr marT="45726" marB="45726"/>
                </a:tc>
                <a:extLst>
                  <a:ext uri="{0D108BD9-81ED-4DB2-BD59-A6C34878D82A}">
                    <a16:rowId xmlns:a16="http://schemas.microsoft.com/office/drawing/2014/main" val="10002"/>
                  </a:ext>
                </a:extLst>
              </a:tr>
              <a:tr h="369086">
                <a:tc>
                  <a:txBody>
                    <a:bodyPr/>
                    <a:lstStyle/>
                    <a:p>
                      <a:pPr algn="ctr"/>
                      <a:r>
                        <a:rPr lang="de-DE" sz="1800" dirty="0"/>
                        <a:t>3</a:t>
                      </a:r>
                    </a:p>
                  </a:txBody>
                  <a:tcPr marT="45726" marB="45726" anchor="ctr" anchorCtr="1"/>
                </a:tc>
                <a:tc>
                  <a:txBody>
                    <a:bodyPr/>
                    <a:lstStyle/>
                    <a:p>
                      <a:r>
                        <a:rPr lang="de-DE" sz="1800" dirty="0"/>
                        <a:t>GE, GB, SW </a:t>
                      </a:r>
                    </a:p>
                  </a:txBody>
                  <a:tcPr marT="45726" marB="45726" anchor="ctr"/>
                </a:tc>
                <a:tc>
                  <a:txBody>
                    <a:bodyPr/>
                    <a:lstStyle/>
                    <a:p>
                      <a:pPr algn="ctr"/>
                      <a:r>
                        <a:rPr lang="de-DE" sz="1800" b="1" i="1" dirty="0">
                          <a:solidFill>
                            <a:schemeClr val="tx1"/>
                          </a:solidFill>
                        </a:rPr>
                        <a:t>GB</a:t>
                      </a:r>
                    </a:p>
                  </a:txBody>
                  <a:tcPr marT="45726" marB="45726" anchor="ctr"/>
                </a:tc>
                <a:tc>
                  <a:txBody>
                    <a:bodyPr/>
                    <a:lstStyle/>
                    <a:p>
                      <a:r>
                        <a:rPr lang="de-DE" sz="1800" b="0" dirty="0"/>
                        <a:t>GE, GB, SW </a:t>
                      </a:r>
                    </a:p>
                  </a:txBody>
                  <a:tcPr marT="45726" marB="45726" anchor="ctr"/>
                </a:tc>
                <a:tc>
                  <a:txBody>
                    <a:bodyPr/>
                    <a:lstStyle/>
                    <a:p>
                      <a:pPr algn="ctr"/>
                      <a:endParaRPr lang="de-DE" sz="1800" b="1" i="1" dirty="0"/>
                    </a:p>
                  </a:txBody>
                  <a:tcPr marT="45726" marB="45726" anchor="ctr"/>
                </a:tc>
                <a:tc>
                  <a:txBody>
                    <a:bodyPr/>
                    <a:lstStyle/>
                    <a:p>
                      <a:r>
                        <a:rPr lang="de-DE" sz="1800" b="0" dirty="0"/>
                        <a:t>GE, GB, SW </a:t>
                      </a:r>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3"/>
                  </a:ext>
                </a:extLst>
              </a:tr>
              <a:tr h="162579">
                <a:tc>
                  <a:txBody>
                    <a:bodyPr/>
                    <a:lstStyle/>
                    <a:p>
                      <a:pPr algn="ctr"/>
                      <a:r>
                        <a:rPr lang="de-DE" sz="1800" dirty="0"/>
                        <a:t>4</a:t>
                      </a:r>
                    </a:p>
                  </a:txBody>
                  <a:tcPr marT="45726" marB="45726" anchor="ctr" anchorCtr="1"/>
                </a:tc>
                <a:tc>
                  <a:txBody>
                    <a:bodyPr/>
                    <a:lstStyle/>
                    <a:p>
                      <a:r>
                        <a:rPr lang="de-DE" sz="1800" dirty="0"/>
                        <a:t>M</a:t>
                      </a:r>
                    </a:p>
                  </a:txBody>
                  <a:tcPr marT="45726" marB="45726" anchor="ctr"/>
                </a:tc>
                <a:tc>
                  <a:txBody>
                    <a:bodyPr/>
                    <a:lstStyle/>
                    <a:p>
                      <a:pPr algn="ctr"/>
                      <a:r>
                        <a:rPr lang="de-DE" sz="1800" b="1" i="1" dirty="0">
                          <a:solidFill>
                            <a:schemeClr val="tx1"/>
                          </a:solidFill>
                        </a:rPr>
                        <a:t>M</a:t>
                      </a:r>
                    </a:p>
                  </a:txBody>
                  <a:tcPr marT="45726" marB="45726" anchor="ctr"/>
                </a:tc>
                <a:tc>
                  <a:txBody>
                    <a:bodyPr/>
                    <a:lstStyle/>
                    <a:p>
                      <a:r>
                        <a:rPr lang="de-DE" sz="1800" b="0" dirty="0"/>
                        <a:t>M</a:t>
                      </a:r>
                    </a:p>
                  </a:txBody>
                  <a:tcPr marT="45726" marB="45726" anchor="ctr"/>
                </a:tc>
                <a:tc>
                  <a:txBody>
                    <a:bodyPr/>
                    <a:lstStyle/>
                    <a:p>
                      <a:pPr algn="ctr"/>
                      <a:endParaRPr lang="de-DE" sz="1800" b="1" i="1" dirty="0"/>
                    </a:p>
                  </a:txBody>
                  <a:tcPr marT="45726" marB="45726" anchor="ctr"/>
                </a:tc>
                <a:tc>
                  <a:txBody>
                    <a:bodyPr/>
                    <a:lstStyle/>
                    <a:p>
                      <a:r>
                        <a:rPr lang="de-DE" sz="1800" b="0" dirty="0"/>
                        <a:t>M</a:t>
                      </a:r>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4"/>
                  </a:ext>
                </a:extLst>
              </a:tr>
              <a:tr h="369086">
                <a:tc>
                  <a:txBody>
                    <a:bodyPr/>
                    <a:lstStyle/>
                    <a:p>
                      <a:pPr algn="ctr"/>
                      <a:r>
                        <a:rPr lang="de-DE" sz="1800" dirty="0"/>
                        <a:t>5</a:t>
                      </a:r>
                    </a:p>
                  </a:txBody>
                  <a:tcPr marT="45726" marB="45726" anchor="ctr" anchorCtr="1"/>
                </a:tc>
                <a:tc>
                  <a:txBody>
                    <a:bodyPr/>
                    <a:lstStyle/>
                    <a:p>
                      <a:r>
                        <a:rPr lang="de-DE" sz="1800" dirty="0"/>
                        <a:t>BI, CH, PH</a:t>
                      </a:r>
                    </a:p>
                  </a:txBody>
                  <a:tcPr marT="45726" marB="45726" anchor="ctr"/>
                </a:tc>
                <a:tc>
                  <a:txBody>
                    <a:bodyPr/>
                    <a:lstStyle/>
                    <a:p>
                      <a:pPr algn="ctr"/>
                      <a:r>
                        <a:rPr lang="de-DE" sz="1800" b="1" i="1" dirty="0">
                          <a:solidFill>
                            <a:schemeClr val="tx1"/>
                          </a:solidFill>
                        </a:rPr>
                        <a:t>BI</a:t>
                      </a:r>
                    </a:p>
                  </a:txBody>
                  <a:tcPr marT="45726" marB="45726" anchor="ctr"/>
                </a:tc>
                <a:tc>
                  <a:txBody>
                    <a:bodyPr/>
                    <a:lstStyle/>
                    <a:p>
                      <a:r>
                        <a:rPr lang="de-DE" sz="1800" b="0" dirty="0"/>
                        <a:t>BI, CH, PH</a:t>
                      </a:r>
                    </a:p>
                  </a:txBody>
                  <a:tcPr marT="45726" marB="45726" anchor="ctr"/>
                </a:tc>
                <a:tc>
                  <a:txBody>
                    <a:bodyPr/>
                    <a:lstStyle/>
                    <a:p>
                      <a:pPr algn="ctr"/>
                      <a:endParaRPr lang="de-DE" sz="1800" b="1" i="1" dirty="0"/>
                    </a:p>
                  </a:txBody>
                  <a:tcPr marT="45726" marB="45726" anchor="ctr"/>
                </a:tc>
                <a:tc>
                  <a:txBody>
                    <a:bodyPr/>
                    <a:lstStyle/>
                    <a:p>
                      <a:r>
                        <a:rPr lang="de-DE" sz="1800" b="0" dirty="0"/>
                        <a:t>BI, CH, PH</a:t>
                      </a:r>
                    </a:p>
                  </a:txBody>
                  <a:tcPr marT="45726" marB="45726" anchor="ctr"/>
                </a:tc>
                <a:tc>
                  <a:txBody>
                    <a:bodyPr/>
                    <a:lstStyle/>
                    <a:p>
                      <a:pPr algn="ctr"/>
                      <a:endParaRPr lang="de-DE" sz="1800" b="1" i="1" dirty="0"/>
                    </a:p>
                  </a:txBody>
                  <a:tcPr marT="45726" marB="45726" anchor="ctr"/>
                </a:tc>
                <a:tc>
                  <a:txBody>
                    <a:bodyPr/>
                    <a:lstStyle/>
                    <a:p>
                      <a:pPr algn="ctr"/>
                      <a:endParaRPr lang="de-DE" sz="1800" b="1" i="1" dirty="0"/>
                    </a:p>
                  </a:txBody>
                  <a:tcPr marT="45726" marB="45726"/>
                </a:tc>
                <a:extLst>
                  <a:ext uri="{0D108BD9-81ED-4DB2-BD59-A6C34878D82A}">
                    <a16:rowId xmlns:a16="http://schemas.microsoft.com/office/drawing/2014/main" val="10005"/>
                  </a:ext>
                </a:extLst>
              </a:tr>
              <a:tr h="147801">
                <a:tc>
                  <a:txBody>
                    <a:bodyPr/>
                    <a:lstStyle/>
                    <a:p>
                      <a:pPr algn="ctr"/>
                      <a:r>
                        <a:rPr lang="de-DE" sz="1800" dirty="0"/>
                        <a:t>6</a:t>
                      </a:r>
                    </a:p>
                  </a:txBody>
                  <a:tcPr marT="45726" marB="45726" anchor="ctr" anchorCtr="1"/>
                </a:tc>
                <a:tc>
                  <a:txBody>
                    <a:bodyPr/>
                    <a:lstStyle/>
                    <a:p>
                      <a:r>
                        <a:rPr lang="de-DE" sz="1800" dirty="0"/>
                        <a:t>SP</a:t>
                      </a:r>
                    </a:p>
                  </a:txBody>
                  <a:tcPr marT="45726" marB="45726" anchor="ctr"/>
                </a:tc>
                <a:tc>
                  <a:txBody>
                    <a:bodyPr/>
                    <a:lstStyle/>
                    <a:p>
                      <a:pPr algn="ctr"/>
                      <a:r>
                        <a:rPr lang="de-DE" sz="1800" b="1" i="1" dirty="0">
                          <a:solidFill>
                            <a:schemeClr val="tx1"/>
                          </a:solidFill>
                        </a:rPr>
                        <a:t>SP</a:t>
                      </a:r>
                    </a:p>
                  </a:txBody>
                  <a:tcPr marT="45726" marB="45726" anchor="ctr"/>
                </a:tc>
                <a:tc>
                  <a:txBody>
                    <a:bodyPr/>
                    <a:lstStyle/>
                    <a:p>
                      <a:r>
                        <a:rPr lang="de-DE" sz="1800" dirty="0"/>
                        <a:t>SP</a:t>
                      </a:r>
                    </a:p>
                  </a:txBody>
                  <a:tcPr marT="45726" marB="45726" anchor="ctr"/>
                </a:tc>
                <a:tc>
                  <a:txBody>
                    <a:bodyPr/>
                    <a:lstStyle/>
                    <a:p>
                      <a:pPr algn="ctr"/>
                      <a:endParaRPr lang="de-DE" sz="1800" b="1" i="1" dirty="0"/>
                    </a:p>
                  </a:txBody>
                  <a:tcPr marT="45726" marB="45726" anchor="ctr"/>
                </a:tc>
                <a:tc>
                  <a:txBody>
                    <a:bodyPr/>
                    <a:lstStyle/>
                    <a:p>
                      <a:r>
                        <a:rPr lang="de-DE" sz="1800" dirty="0"/>
                        <a:t>SP</a:t>
                      </a:r>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6"/>
                  </a:ext>
                </a:extLst>
              </a:tr>
              <a:tr h="286085">
                <a:tc>
                  <a:txBody>
                    <a:bodyPr/>
                    <a:lstStyle/>
                    <a:p>
                      <a:pPr algn="ctr"/>
                      <a:r>
                        <a:rPr lang="de-DE" sz="1800" dirty="0"/>
                        <a:t>7</a:t>
                      </a:r>
                    </a:p>
                  </a:txBody>
                  <a:tcPr marT="45726" marB="45726" anchor="ctr" anchorCtr="1"/>
                </a:tc>
                <a:tc>
                  <a:txBody>
                    <a:bodyPr/>
                    <a:lstStyle/>
                    <a:p>
                      <a:r>
                        <a:rPr lang="de-DE" sz="1800" dirty="0"/>
                        <a:t>F, L, S; </a:t>
                      </a:r>
                    </a:p>
                    <a:p>
                      <a:r>
                        <a:rPr lang="de-DE" sz="1800" dirty="0"/>
                        <a:t>BI,</a:t>
                      </a:r>
                      <a:r>
                        <a:rPr lang="de-DE" sz="1800" baseline="0" dirty="0"/>
                        <a:t> CH, PH</a:t>
                      </a:r>
                      <a:endParaRPr lang="de-DE" sz="1800" dirty="0"/>
                    </a:p>
                  </a:txBody>
                  <a:tcPr marT="45726" marB="45726" anchor="ctr"/>
                </a:tc>
                <a:tc>
                  <a:txBody>
                    <a:bodyPr/>
                    <a:lstStyle/>
                    <a:p>
                      <a:pPr algn="ctr"/>
                      <a:r>
                        <a:rPr lang="de-DE" sz="1800" b="1" i="1" dirty="0">
                          <a:solidFill>
                            <a:schemeClr val="tx1"/>
                          </a:solidFill>
                        </a:rPr>
                        <a:t>F</a:t>
                      </a:r>
                    </a:p>
                  </a:txBody>
                  <a:tcPr marT="45726" marB="45726" anchor="ctr"/>
                </a:tc>
                <a:tc>
                  <a:txBody>
                    <a:bodyPr/>
                    <a:lstStyle/>
                    <a:p>
                      <a:r>
                        <a:rPr lang="de-DE" sz="1800" dirty="0"/>
                        <a:t>F, L, S; </a:t>
                      </a:r>
                    </a:p>
                    <a:p>
                      <a:r>
                        <a:rPr lang="de-DE" sz="1800" dirty="0"/>
                        <a:t>BI,</a:t>
                      </a:r>
                      <a:r>
                        <a:rPr lang="de-DE" sz="1800" baseline="0" dirty="0"/>
                        <a:t> CH, PH</a:t>
                      </a:r>
                      <a:endParaRPr lang="de-DE" sz="1800" dirty="0"/>
                    </a:p>
                  </a:txBody>
                  <a:tcPr marT="45726" marB="45726" anchor="ctr"/>
                </a:tc>
                <a:tc>
                  <a:txBody>
                    <a:bodyPr/>
                    <a:lstStyle/>
                    <a:p>
                      <a:pPr algn="ctr"/>
                      <a:endParaRPr lang="de-DE" sz="1800" b="1" i="1" dirty="0"/>
                    </a:p>
                  </a:txBody>
                  <a:tcPr marT="45726" marB="45726" anchor="ctr"/>
                </a:tc>
                <a:tc>
                  <a:txBody>
                    <a:bodyPr/>
                    <a:lstStyle/>
                    <a:p>
                      <a:r>
                        <a:rPr lang="de-DE" sz="1800" dirty="0"/>
                        <a:t>F, L, S; </a:t>
                      </a:r>
                    </a:p>
                    <a:p>
                      <a:r>
                        <a:rPr lang="de-DE" sz="1800" dirty="0"/>
                        <a:t>BI,</a:t>
                      </a:r>
                      <a:r>
                        <a:rPr lang="de-DE" sz="1800" baseline="0" dirty="0"/>
                        <a:t> CH, PH</a:t>
                      </a:r>
                      <a:endParaRPr lang="de-DE" sz="1800" dirty="0"/>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7"/>
                  </a:ext>
                </a:extLst>
              </a:tr>
              <a:tr h="150049">
                <a:tc>
                  <a:txBody>
                    <a:bodyPr/>
                    <a:lstStyle/>
                    <a:p>
                      <a:pPr algn="ctr"/>
                      <a:r>
                        <a:rPr lang="de-DE" sz="1800" dirty="0"/>
                        <a:t>8</a:t>
                      </a:r>
                    </a:p>
                  </a:txBody>
                  <a:tcPr marT="45726" marB="45726" anchor="ctr" anchorCtr="1"/>
                </a:tc>
                <a:tc>
                  <a:txBody>
                    <a:bodyPr/>
                    <a:lstStyle/>
                    <a:p>
                      <a:r>
                        <a:rPr lang="de-DE" sz="1800" dirty="0"/>
                        <a:t>KU, MU</a:t>
                      </a:r>
                    </a:p>
                  </a:txBody>
                  <a:tcPr marT="45726" marB="45726" anchor="ctr"/>
                </a:tc>
                <a:tc>
                  <a:txBody>
                    <a:bodyPr/>
                    <a:lstStyle/>
                    <a:p>
                      <a:pPr algn="ctr"/>
                      <a:r>
                        <a:rPr lang="de-DE" sz="1800" b="1" i="1" dirty="0">
                          <a:solidFill>
                            <a:schemeClr val="tx1"/>
                          </a:solidFill>
                        </a:rPr>
                        <a:t>KU</a:t>
                      </a:r>
                    </a:p>
                  </a:txBody>
                  <a:tcPr marT="45726" marB="45726" anchor="ctr"/>
                </a:tc>
                <a:tc>
                  <a:txBody>
                    <a:bodyPr/>
                    <a:lstStyle/>
                    <a:p>
                      <a:r>
                        <a:rPr lang="de-DE" sz="1800" dirty="0"/>
                        <a:t>KU, MU, LIT</a:t>
                      </a:r>
                    </a:p>
                  </a:txBody>
                  <a:tcPr marT="45726" marB="45726" anchor="ctr"/>
                </a:tc>
                <a:tc>
                  <a:txBody>
                    <a:bodyPr/>
                    <a:lstStyle/>
                    <a:p>
                      <a:pPr algn="ctr"/>
                      <a:endParaRPr lang="de-DE" sz="1800" b="1" i="1" dirty="0"/>
                    </a:p>
                  </a:txBody>
                  <a:tcPr marT="45726" marB="45726" anchor="ctr"/>
                </a:tc>
                <a:tc rowSpan="4">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KU, MU;  </a:t>
                      </a:r>
                    </a:p>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ER, KR (PL*);        1. Wahlfach;</a:t>
                      </a:r>
                    </a:p>
                    <a:p>
                      <a:r>
                        <a:rPr lang="de-DE" sz="1600" dirty="0" err="1"/>
                        <a:t>GeZ</a:t>
                      </a:r>
                      <a:r>
                        <a:rPr lang="de-DE" sz="1600" dirty="0"/>
                        <a:t>, </a:t>
                      </a:r>
                      <a:r>
                        <a:rPr lang="de-DE" sz="1600" dirty="0" err="1"/>
                        <a:t>SwZ</a:t>
                      </a:r>
                      <a:endParaRPr lang="de-DE" sz="1600" dirty="0"/>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8"/>
                  </a:ext>
                </a:extLst>
              </a:tr>
              <a:tr h="288333">
                <a:tc rowSpan="2">
                  <a:txBody>
                    <a:bodyPr/>
                    <a:lstStyle/>
                    <a:p>
                      <a:pPr algn="ctr"/>
                      <a:r>
                        <a:rPr lang="de-DE" sz="1800" dirty="0"/>
                        <a:t>9</a:t>
                      </a:r>
                    </a:p>
                  </a:txBody>
                  <a:tcPr marT="45726" marB="45726" anchor="ctr"/>
                </a:tc>
                <a:tc rowSpan="2">
                  <a:txBody>
                    <a:bodyPr/>
                    <a:lstStyle/>
                    <a:p>
                      <a:r>
                        <a:rPr lang="de-DE" sz="1800" dirty="0"/>
                        <a:t>ER,</a:t>
                      </a:r>
                      <a:r>
                        <a:rPr lang="de-DE" sz="1800" baseline="0" dirty="0"/>
                        <a:t> KR (PL*)</a:t>
                      </a:r>
                      <a:endParaRPr lang="de-DE" sz="1800" dirty="0"/>
                    </a:p>
                  </a:txBody>
                  <a:tcPr marT="45726" marB="45726" anchor="ctr"/>
                </a:tc>
                <a:tc rowSpan="2">
                  <a:txBody>
                    <a:bodyPr/>
                    <a:lstStyle/>
                    <a:p>
                      <a:pPr algn="ctr"/>
                      <a:r>
                        <a:rPr lang="de-DE" sz="1800" b="1" i="1" dirty="0">
                          <a:solidFill>
                            <a:schemeClr val="tx1"/>
                          </a:solidFill>
                        </a:rPr>
                        <a:t>ER</a:t>
                      </a:r>
                    </a:p>
                  </a:txBody>
                  <a:tcPr marT="45726" marB="45726" anchor="ctr"/>
                </a:tc>
                <a:tc rowSpan="2">
                  <a:txBody>
                    <a:bodyPr/>
                    <a:lstStyle/>
                    <a:p>
                      <a:r>
                        <a:rPr lang="de-DE" sz="1800" dirty="0"/>
                        <a:t>ER,</a:t>
                      </a:r>
                      <a:r>
                        <a:rPr lang="de-DE" sz="1800" baseline="0" dirty="0"/>
                        <a:t> KR (PL*)</a:t>
                      </a:r>
                      <a:endParaRPr lang="de-DE" sz="1800" dirty="0"/>
                    </a:p>
                  </a:txBody>
                  <a:tcPr marT="45726" marB="45726" anchor="ctr"/>
                </a:tc>
                <a:tc rowSpan="2">
                  <a:txBody>
                    <a:bodyPr/>
                    <a:lstStyle/>
                    <a:p>
                      <a:pPr algn="ctr"/>
                      <a:endParaRPr lang="de-DE" sz="1800" b="1" i="1" dirty="0"/>
                    </a:p>
                  </a:txBody>
                  <a:tcPr marT="45726" marB="45726" anchor="ctr"/>
                </a:tc>
                <a:tc vMerge="1">
                  <a:txBody>
                    <a:bodyPr/>
                    <a:lstStyle/>
                    <a:p>
                      <a:endParaRPr lang="de-DE"/>
                    </a:p>
                  </a:txBody>
                  <a:tcPr/>
                </a:tc>
                <a:tc>
                  <a:txBody>
                    <a:bodyPr/>
                    <a:lstStyle/>
                    <a:p>
                      <a:pPr algn="ctr"/>
                      <a:endParaRPr lang="de-DE" sz="1800" b="1" i="1" dirty="0"/>
                    </a:p>
                  </a:txBody>
                  <a:tcPr marT="45726" marB="45726" anchor="ctr"/>
                </a:tc>
                <a:tc>
                  <a:txBody>
                    <a:bodyPr/>
                    <a:lstStyle/>
                    <a:p>
                      <a:endParaRPr lang="de-DE" dirty="0"/>
                    </a:p>
                  </a:txBody>
                  <a:tcPr marT="45726" marB="45726" anchor="ctr"/>
                </a:tc>
                <a:extLst>
                  <a:ext uri="{0D108BD9-81ED-4DB2-BD59-A6C34878D82A}">
                    <a16:rowId xmlns:a16="http://schemas.microsoft.com/office/drawing/2014/main" val="10009"/>
                  </a:ext>
                </a:extLst>
              </a:tr>
              <a:tr h="0">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rowSpan="2">
                  <a:txBody>
                    <a:bodyPr/>
                    <a:lstStyle/>
                    <a:p>
                      <a:pPr algn="ctr"/>
                      <a:endParaRPr lang="de-DE" sz="1800" b="1" i="1" dirty="0"/>
                    </a:p>
                  </a:txBody>
                  <a:tcPr marT="45726" marB="45726" anchor="ctr"/>
                </a:tc>
                <a:tc rowSpan="2">
                  <a:txBody>
                    <a:bodyPr/>
                    <a:lstStyle/>
                    <a:p>
                      <a:pPr algn="ctr"/>
                      <a:endParaRPr lang="de-DE" sz="1800" b="1" i="1" dirty="0"/>
                    </a:p>
                  </a:txBody>
                  <a:tcPr marT="45726" marB="45726" anchor="ctr">
                    <a:solidFill>
                      <a:srgbClr val="E9EDF4"/>
                    </a:solidFill>
                  </a:tcPr>
                </a:tc>
                <a:extLst>
                  <a:ext uri="{0D108BD9-81ED-4DB2-BD59-A6C34878D82A}">
                    <a16:rowId xmlns:a16="http://schemas.microsoft.com/office/drawing/2014/main" val="10010"/>
                  </a:ext>
                </a:extLst>
              </a:tr>
              <a:tr h="498625">
                <a:tc>
                  <a:txBody>
                    <a:bodyPr/>
                    <a:lstStyle/>
                    <a:p>
                      <a:pPr algn="ctr"/>
                      <a:r>
                        <a:rPr lang="de-DE" sz="1800" dirty="0"/>
                        <a:t>10</a:t>
                      </a:r>
                    </a:p>
                  </a:txBody>
                  <a:tcPr marT="45726" marB="45726" anchor="ctr" anchorCtr="1">
                    <a:solidFill>
                      <a:srgbClr val="E9EDF4"/>
                    </a:solidFill>
                  </a:tcPr>
                </a:tc>
                <a:tc>
                  <a:txBody>
                    <a:bodyPr/>
                    <a:lstStyle/>
                    <a:p>
                      <a:pPr marL="342900" marR="0" indent="-342900" algn="l" defTabSz="914400" rtl="0" eaLnBrk="1" fontAlgn="auto" latinLnBrk="0" hangingPunct="1">
                        <a:lnSpc>
                          <a:spcPct val="100000"/>
                        </a:lnSpc>
                        <a:spcBef>
                          <a:spcPts val="0"/>
                        </a:spcBef>
                        <a:spcAft>
                          <a:spcPts val="0"/>
                        </a:spcAft>
                        <a:buClrTx/>
                        <a:buSzTx/>
                        <a:buFontTx/>
                        <a:buAutoNum type="arabicPeriod"/>
                        <a:tabLst/>
                        <a:defRPr/>
                      </a:pPr>
                      <a:r>
                        <a:rPr lang="de-DE" sz="1800" b="0" dirty="0"/>
                        <a:t>Wahlfach</a:t>
                      </a:r>
                    </a:p>
                  </a:txBody>
                  <a:tcPr marT="45726" marB="45726" anchor="ctr">
                    <a:solidFill>
                      <a:srgbClr val="E9EDF4"/>
                    </a:solidFill>
                  </a:tcPr>
                </a:tc>
                <a:tc>
                  <a:txBody>
                    <a:bodyPr/>
                    <a:lstStyle/>
                    <a:p>
                      <a:pPr algn="ctr"/>
                      <a:r>
                        <a:rPr lang="de-DE" sz="1800" b="1" i="1" dirty="0">
                          <a:solidFill>
                            <a:schemeClr val="tx1"/>
                          </a:solidFill>
                        </a:rPr>
                        <a:t>GG</a:t>
                      </a:r>
                    </a:p>
                  </a:txBody>
                  <a:tcPr marT="45726" marB="45726" anchor="ctr">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endParaRPr lang="de-DE" sz="1800" dirty="0"/>
                    </a:p>
                  </a:txBody>
                  <a:tcPr marT="45726" marB="45726" anchor="ctr">
                    <a:solidFill>
                      <a:srgbClr val="E9EDF4"/>
                    </a:solidFill>
                  </a:tcPr>
                </a:tc>
                <a:tc>
                  <a:txBody>
                    <a:bodyPr/>
                    <a:lstStyle/>
                    <a:p>
                      <a:pPr algn="ctr"/>
                      <a:endParaRPr lang="de-DE" sz="1800" b="1" i="1" dirty="0"/>
                    </a:p>
                  </a:txBody>
                  <a:tcPr marT="45726" marB="45726" anchor="ctr">
                    <a:solidFill>
                      <a:srgbClr val="E9EDF4"/>
                    </a:solidFill>
                  </a:tcPr>
                </a:tc>
                <a:tc vMerge="1">
                  <a:txBody>
                    <a:bodyPr/>
                    <a:lstStyle/>
                    <a:p>
                      <a:endParaRPr lang="de-DE"/>
                    </a:p>
                  </a:txBody>
                  <a:tcPr/>
                </a:tc>
                <a:tc vMerge="1">
                  <a:txBody>
                    <a:bodyPr/>
                    <a:lstStyle/>
                    <a:p>
                      <a:endParaRPr lang="de-DE"/>
                    </a:p>
                  </a:txBody>
                  <a:tcPr/>
                </a:tc>
                <a:tc vMerge="1">
                  <a:txBody>
                    <a:bodyPr/>
                    <a:lstStyle/>
                    <a:p>
                      <a:endParaRPr lang="de-DE"/>
                    </a:p>
                  </a:txBody>
                  <a:tcPr/>
                </a:tc>
                <a:extLst>
                  <a:ext uri="{0D108BD9-81ED-4DB2-BD59-A6C34878D82A}">
                    <a16:rowId xmlns:a16="http://schemas.microsoft.com/office/drawing/2014/main" val="10011"/>
                  </a:ext>
                </a:extLst>
              </a:tr>
              <a:tr h="374213">
                <a:tc>
                  <a:txBody>
                    <a:bodyPr/>
                    <a:lstStyle/>
                    <a:p>
                      <a:pPr algn="ctr"/>
                      <a:r>
                        <a:rPr lang="de-DE" sz="1800" dirty="0"/>
                        <a:t>11</a:t>
                      </a:r>
                    </a:p>
                  </a:txBody>
                  <a:tcPr marT="45726" marB="45726" anchor="ctr" anchorCtr="1">
                    <a:solidFill>
                      <a:srgbClr val="D0D8E8"/>
                    </a:solidFill>
                  </a:tcPr>
                </a:tc>
                <a:tc>
                  <a:txBody>
                    <a:bodyPr/>
                    <a:lstStyle/>
                    <a:p>
                      <a:r>
                        <a:rPr lang="de-DE" sz="1800" dirty="0"/>
                        <a:t>2. Wahlfach</a:t>
                      </a:r>
                    </a:p>
                  </a:txBody>
                  <a:tcPr marT="45726" marB="45726" anchor="ctr">
                    <a:solidFill>
                      <a:srgbClr val="D0D8E8"/>
                    </a:solidFill>
                  </a:tcPr>
                </a:tc>
                <a:tc>
                  <a:txBody>
                    <a:bodyPr/>
                    <a:lstStyle/>
                    <a:p>
                      <a:pPr algn="ctr"/>
                      <a:r>
                        <a:rPr lang="de-DE" sz="1800" b="1" i="1" dirty="0">
                          <a:solidFill>
                            <a:schemeClr val="tx1"/>
                          </a:solidFill>
                        </a:rPr>
                        <a:t>L</a:t>
                      </a:r>
                    </a:p>
                  </a:txBody>
                  <a:tcPr marT="45726" marB="45726" anchor="ctr">
                    <a:solidFill>
                      <a:srgbClr val="D0D8E8"/>
                    </a:solidFill>
                  </a:tcPr>
                </a:tc>
                <a:tc>
                  <a:txBody>
                    <a:bodyPr/>
                    <a:lstStyle/>
                    <a:p>
                      <a:endParaRPr lang="de-DE" sz="1800" dirty="0"/>
                    </a:p>
                  </a:txBody>
                  <a:tcPr marT="45726" marB="45726" anchor="ctr">
                    <a:solidFill>
                      <a:srgbClr val="D0D8E8"/>
                    </a:solidFill>
                  </a:tcPr>
                </a:tc>
                <a:tc>
                  <a:txBody>
                    <a:bodyPr/>
                    <a:lstStyle/>
                    <a:p>
                      <a:pPr algn="ctr"/>
                      <a:endParaRPr lang="de-DE" sz="1800" dirty="0"/>
                    </a:p>
                  </a:txBody>
                  <a:tcPr marT="45726" marB="45726" anchor="ctr">
                    <a:solidFill>
                      <a:srgbClr val="D0D8E8"/>
                    </a:solidFill>
                  </a:tcPr>
                </a:tc>
                <a:tc>
                  <a:txBody>
                    <a:bodyPr/>
                    <a:lstStyle/>
                    <a:p>
                      <a:endParaRPr lang="de-DE" sz="1800" dirty="0"/>
                    </a:p>
                  </a:txBody>
                  <a:tcPr marT="45726" marB="45726" anchor="ctr">
                    <a:solidFill>
                      <a:srgbClr val="D0D8E8"/>
                    </a:solidFill>
                  </a:tcPr>
                </a:tc>
                <a:tc>
                  <a:txBody>
                    <a:bodyPr/>
                    <a:lstStyle/>
                    <a:p>
                      <a:pPr algn="ctr"/>
                      <a:endParaRPr lang="de-DE" sz="1800" dirty="0"/>
                    </a:p>
                  </a:txBody>
                  <a:tcPr marT="45726" marB="45726" anchor="ctr">
                    <a:solidFill>
                      <a:srgbClr val="D0D8E8"/>
                    </a:solidFill>
                  </a:tcPr>
                </a:tc>
                <a:tc>
                  <a:txBody>
                    <a:bodyPr/>
                    <a:lstStyle/>
                    <a:p>
                      <a:endParaRPr lang="de-DE" sz="1800" dirty="0"/>
                    </a:p>
                  </a:txBody>
                  <a:tcPr marT="45726" marB="45726">
                    <a:solidFill>
                      <a:srgbClr val="D0D8E8"/>
                    </a:solidFill>
                  </a:tcPr>
                </a:tc>
                <a:extLst>
                  <a:ext uri="{0D108BD9-81ED-4DB2-BD59-A6C34878D82A}">
                    <a16:rowId xmlns:a16="http://schemas.microsoft.com/office/drawing/2014/main" val="10012"/>
                  </a:ext>
                </a:extLst>
              </a:tr>
              <a:tr h="0">
                <a:tc>
                  <a:txBody>
                    <a:bodyPr/>
                    <a:lstStyle/>
                    <a:p>
                      <a:pPr algn="ctr"/>
                      <a:endParaRPr lang="de-DE" sz="1800" dirty="0"/>
                    </a:p>
                  </a:txBody>
                  <a:tcPr marT="45726" marB="45726" anchor="ctr" anchorCtr="1">
                    <a:solidFill>
                      <a:srgbClr val="E9EDF4"/>
                    </a:solidFill>
                  </a:tcPr>
                </a:tc>
                <a:tc>
                  <a:txBody>
                    <a:bodyPr/>
                    <a:lstStyle/>
                    <a:p>
                      <a:r>
                        <a:rPr lang="de-DE" sz="1800" dirty="0"/>
                        <a:t>EV, MV, FV</a:t>
                      </a:r>
                    </a:p>
                  </a:txBody>
                  <a:tcPr marT="45726" marB="45726" anchor="ctr">
                    <a:solidFill>
                      <a:srgbClr val="E9EDF4"/>
                    </a:solidFill>
                  </a:tcPr>
                </a:tc>
                <a:tc>
                  <a:txBody>
                    <a:bodyPr/>
                    <a:lstStyle/>
                    <a:p>
                      <a:pPr algn="ctr"/>
                      <a:endParaRPr lang="de-DE" sz="1800" i="1" dirty="0"/>
                    </a:p>
                  </a:txBody>
                  <a:tcPr marT="45726" marB="45726" anchor="ctr">
                    <a:solidFill>
                      <a:srgbClr val="E9EDF4"/>
                    </a:solidFill>
                  </a:tcPr>
                </a:tc>
                <a:tc>
                  <a:txBody>
                    <a:bodyPr/>
                    <a:lstStyle/>
                    <a:p>
                      <a:endParaRPr lang="de-DE" sz="1800" dirty="0"/>
                    </a:p>
                  </a:txBody>
                  <a:tcPr marT="45726" marB="45726" anchor="ctr">
                    <a:solidFill>
                      <a:srgbClr val="E9EDF4"/>
                    </a:solidFill>
                  </a:tcPr>
                </a:tc>
                <a:tc>
                  <a:txBody>
                    <a:bodyPr/>
                    <a:lstStyle/>
                    <a:p>
                      <a:pPr algn="ctr"/>
                      <a:endParaRPr lang="de-DE" sz="1800" dirty="0"/>
                    </a:p>
                  </a:txBody>
                  <a:tcPr marT="45726" marB="45726" anchor="ctr">
                    <a:solidFill>
                      <a:srgbClr val="E9EDF4"/>
                    </a:solidFill>
                  </a:tcPr>
                </a:tc>
                <a:tc>
                  <a:txBody>
                    <a:bodyPr/>
                    <a:lstStyle/>
                    <a:p>
                      <a:endParaRPr lang="de-DE" sz="1800" dirty="0"/>
                    </a:p>
                  </a:txBody>
                  <a:tcPr marT="45726" marB="45726" anchor="ctr">
                    <a:solidFill>
                      <a:srgbClr val="E9EDF4"/>
                    </a:solidFill>
                  </a:tcPr>
                </a:tc>
                <a:tc>
                  <a:txBody>
                    <a:bodyPr/>
                    <a:lstStyle/>
                    <a:p>
                      <a:pPr algn="ctr"/>
                      <a:endParaRPr lang="de-DE" sz="1800" dirty="0"/>
                    </a:p>
                  </a:txBody>
                  <a:tcPr marT="45726" marB="45726" anchor="ctr">
                    <a:solidFill>
                      <a:srgbClr val="E9EDF4"/>
                    </a:solidFill>
                  </a:tcPr>
                </a:tc>
                <a:tc>
                  <a:txBody>
                    <a:bodyPr/>
                    <a:lstStyle/>
                    <a:p>
                      <a:endParaRPr lang="de-DE" sz="1800" dirty="0"/>
                    </a:p>
                  </a:txBody>
                  <a:tcPr marT="45726" marB="45726">
                    <a:solidFill>
                      <a:srgbClr val="E9EDF4"/>
                    </a:solidFill>
                  </a:tcPr>
                </a:tc>
                <a:extLst>
                  <a:ext uri="{0D108BD9-81ED-4DB2-BD59-A6C34878D82A}">
                    <a16:rowId xmlns:a16="http://schemas.microsoft.com/office/drawing/2014/main" val="10013"/>
                  </a:ext>
                </a:extLst>
              </a:tr>
              <a:tr h="369086">
                <a:tc>
                  <a:txBody>
                    <a:bodyPr/>
                    <a:lstStyle/>
                    <a:p>
                      <a:pPr algn="ctr"/>
                      <a:endParaRPr lang="de-DE" sz="1800" dirty="0"/>
                    </a:p>
                  </a:txBody>
                  <a:tcPr marT="45726" marB="45726" anchor="ctr" anchorCtr="1">
                    <a:solidFill>
                      <a:srgbClr val="E9EDF4"/>
                    </a:solidFill>
                  </a:tcPr>
                </a:tc>
                <a:tc>
                  <a:txBody>
                    <a:bodyPr/>
                    <a:lstStyle/>
                    <a:p>
                      <a:r>
                        <a:rPr lang="de-DE" sz="1200" dirty="0"/>
                        <a:t>*als Ersatzfach</a:t>
                      </a:r>
                    </a:p>
                  </a:txBody>
                  <a:tcPr marT="45726" marB="45726" anchor="ctr">
                    <a:solidFill>
                      <a:srgbClr val="E9EDF4"/>
                    </a:solidFill>
                  </a:tcPr>
                </a:tc>
                <a:tc gridSpan="6">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de-DE" sz="1800" b="0" dirty="0"/>
                        <a:t>Wahlfächer: GE,</a:t>
                      </a:r>
                      <a:r>
                        <a:rPr lang="de-DE" sz="1800" b="0" baseline="0" dirty="0"/>
                        <a:t> GB, SW, GG, PL; F, L, S; BI, CH, PH, IF; KU, MU</a:t>
                      </a:r>
                      <a:endParaRPr lang="de-DE" sz="1800" b="0" dirty="0"/>
                    </a:p>
                  </a:txBody>
                  <a:tcPr marT="45726" marB="45726" anchor="ctr">
                    <a:solidFill>
                      <a:srgbClr val="E9EDF4"/>
                    </a:solidFill>
                  </a:tcPr>
                </a:tc>
                <a:tc hMerge="1">
                  <a:txBody>
                    <a:bodyPr/>
                    <a:lstStyle/>
                    <a:p>
                      <a:endParaRPr lang="de-DE" sz="1800" dirty="0"/>
                    </a:p>
                  </a:txBody>
                  <a:tcPr marT="45726" marB="45726" anchor="ctr">
                    <a:solidFill>
                      <a:srgbClr val="E9EDF4"/>
                    </a:solidFill>
                  </a:tcPr>
                </a:tc>
                <a:tc hMerge="1">
                  <a:txBody>
                    <a:bodyPr/>
                    <a:lstStyle/>
                    <a:p>
                      <a:pPr algn="ctr"/>
                      <a:endParaRPr lang="de-DE" sz="1800" dirty="0"/>
                    </a:p>
                  </a:txBody>
                  <a:tcPr marT="45726" marB="45726" anchor="ctr">
                    <a:solidFill>
                      <a:srgbClr val="E9EDF4"/>
                    </a:solidFill>
                  </a:tcPr>
                </a:tc>
                <a:tc hMerge="1">
                  <a:txBody>
                    <a:bodyPr/>
                    <a:lstStyle/>
                    <a:p>
                      <a:endParaRPr lang="de-DE" sz="1800" dirty="0"/>
                    </a:p>
                  </a:txBody>
                  <a:tcPr marT="45726" marB="45726" anchor="ctr">
                    <a:solidFill>
                      <a:srgbClr val="E9EDF4"/>
                    </a:solidFill>
                  </a:tcPr>
                </a:tc>
                <a:tc hMerge="1">
                  <a:txBody>
                    <a:bodyPr/>
                    <a:lstStyle/>
                    <a:p>
                      <a:pPr algn="ctr"/>
                      <a:endParaRPr lang="de-DE" sz="1800" dirty="0"/>
                    </a:p>
                  </a:txBody>
                  <a:tcPr marT="45726" marB="45726" anchor="ctr">
                    <a:solidFill>
                      <a:srgbClr val="E9EDF4"/>
                    </a:solidFill>
                  </a:tcPr>
                </a:tc>
                <a:tc hMerge="1">
                  <a:txBody>
                    <a:bodyPr/>
                    <a:lstStyle/>
                    <a:p>
                      <a:endParaRPr lang="de-DE" sz="1800" dirty="0"/>
                    </a:p>
                  </a:txBody>
                  <a:tcPr marT="45726" marB="45726">
                    <a:solidFill>
                      <a:srgbClr val="E9EDF4"/>
                    </a:solidFill>
                  </a:tcPr>
                </a:tc>
                <a:extLst>
                  <a:ext uri="{0D108BD9-81ED-4DB2-BD59-A6C34878D82A}">
                    <a16:rowId xmlns:a16="http://schemas.microsoft.com/office/drawing/2014/main" val="10014"/>
                  </a:ext>
                </a:extLst>
              </a:tr>
            </a:tbl>
          </a:graphicData>
        </a:graphic>
      </p:graphicFrame>
    </p:spTree>
  </p:cSld>
  <p:clrMapOvr>
    <a:masterClrMapping/>
  </p:clrMapOvr>
  <p:transition/>
</p:sld>
</file>

<file path=ppt/slides/slide5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7650" name="Titel 1"/>
          <p:cNvSpPr>
            <a:spLocks noGrp="1"/>
          </p:cNvSpPr>
          <p:nvPr>
            <p:ph type="title"/>
          </p:nvPr>
        </p:nvSpPr>
        <p:spPr>
          <a:xfrm>
            <a:off x="457200" y="116632"/>
            <a:ext cx="8229600" cy="1143000"/>
          </a:xfrm>
        </p:spPr>
        <p:txBody>
          <a:bodyPr/>
          <a:lstStyle/>
          <a:p>
            <a:pPr eaLnBrk="1" hangingPunct="1"/>
            <a:r>
              <a:rPr lang="de-DE" sz="3600" u="sng" dirty="0">
                <a:solidFill>
                  <a:srgbClr val="FFFF00"/>
                </a:solidFill>
              </a:rPr>
              <a:t>Schullaufbahnen, Beispiel 1b                                                     </a:t>
            </a:r>
            <a:br>
              <a:rPr lang="de-DE" sz="3600" u="sng" dirty="0">
                <a:solidFill>
                  <a:srgbClr val="FFFF00"/>
                </a:solidFill>
              </a:rPr>
            </a:br>
            <a:endParaRPr lang="de-DE" sz="3600" u="sng" dirty="0">
              <a:solidFill>
                <a:srgbClr val="FFFF00"/>
              </a:solidFill>
            </a:endParaRP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889705010"/>
              </p:ext>
            </p:extLst>
          </p:nvPr>
        </p:nvGraphicFramePr>
        <p:xfrm>
          <a:off x="323850" y="908050"/>
          <a:ext cx="8658227" cy="5625931"/>
        </p:xfrm>
        <a:graphic>
          <a:graphicData uri="http://schemas.openxmlformats.org/drawingml/2006/table">
            <a:tbl>
              <a:tblPr firstRow="1" bandRow="1">
                <a:tableStyleId>{5C22544A-7EE6-4342-B048-85BDC9FD1C3A}</a:tableStyleId>
              </a:tblPr>
              <a:tblGrid>
                <a:gridCol w="450922">
                  <a:extLst>
                    <a:ext uri="{9D8B030D-6E8A-4147-A177-3AD203B41FA5}">
                      <a16:colId xmlns:a16="http://schemas.microsoft.com/office/drawing/2014/main" val="20000"/>
                    </a:ext>
                  </a:extLst>
                </a:gridCol>
                <a:gridCol w="1878969">
                  <a:extLst>
                    <a:ext uri="{9D8B030D-6E8A-4147-A177-3AD203B41FA5}">
                      <a16:colId xmlns:a16="http://schemas.microsoft.com/office/drawing/2014/main" val="20001"/>
                    </a:ext>
                  </a:extLst>
                </a:gridCol>
                <a:gridCol w="526111">
                  <a:extLst>
                    <a:ext uri="{9D8B030D-6E8A-4147-A177-3AD203B41FA5}">
                      <a16:colId xmlns:a16="http://schemas.microsoft.com/office/drawing/2014/main" val="20002"/>
                    </a:ext>
                  </a:extLst>
                </a:gridCol>
                <a:gridCol w="1803810">
                  <a:extLst>
                    <a:ext uri="{9D8B030D-6E8A-4147-A177-3AD203B41FA5}">
                      <a16:colId xmlns:a16="http://schemas.microsoft.com/office/drawing/2014/main" val="20003"/>
                    </a:ext>
                  </a:extLst>
                </a:gridCol>
                <a:gridCol w="706558">
                  <a:extLst>
                    <a:ext uri="{9D8B030D-6E8A-4147-A177-3AD203B41FA5}">
                      <a16:colId xmlns:a16="http://schemas.microsoft.com/office/drawing/2014/main" val="20004"/>
                    </a:ext>
                  </a:extLst>
                </a:gridCol>
                <a:gridCol w="1548204">
                  <a:extLst>
                    <a:ext uri="{9D8B030D-6E8A-4147-A177-3AD203B41FA5}">
                      <a16:colId xmlns:a16="http://schemas.microsoft.com/office/drawing/2014/main" val="20005"/>
                    </a:ext>
                  </a:extLst>
                </a:gridCol>
                <a:gridCol w="676429">
                  <a:extLst>
                    <a:ext uri="{9D8B030D-6E8A-4147-A177-3AD203B41FA5}">
                      <a16:colId xmlns:a16="http://schemas.microsoft.com/office/drawing/2014/main" val="20006"/>
                    </a:ext>
                  </a:extLst>
                </a:gridCol>
                <a:gridCol w="1067224">
                  <a:extLst>
                    <a:ext uri="{9D8B030D-6E8A-4147-A177-3AD203B41FA5}">
                      <a16:colId xmlns:a16="http://schemas.microsoft.com/office/drawing/2014/main" val="20007"/>
                    </a:ext>
                  </a:extLst>
                </a:gridCol>
              </a:tblGrid>
              <a:tr h="374213">
                <a:tc>
                  <a:txBody>
                    <a:bodyPr/>
                    <a:lstStyle/>
                    <a:p>
                      <a:pPr algn="ctr"/>
                      <a:r>
                        <a:rPr lang="de-DE" sz="1800" dirty="0" err="1"/>
                        <a:t>Nr</a:t>
                      </a:r>
                      <a:endParaRPr lang="de-DE" sz="1800" dirty="0"/>
                    </a:p>
                  </a:txBody>
                  <a:tcPr marT="45726" marB="45726" anchor="ctr"/>
                </a:tc>
                <a:tc gridSpan="2">
                  <a:txBody>
                    <a:bodyPr/>
                    <a:lstStyle/>
                    <a:p>
                      <a:pPr algn="ctr"/>
                      <a:r>
                        <a:rPr lang="de-DE" sz="1800" dirty="0"/>
                        <a:t>EF</a:t>
                      </a:r>
                    </a:p>
                  </a:txBody>
                  <a:tcPr marT="45726" marB="45726" anchor="ctr"/>
                </a:tc>
                <a:tc hMerge="1">
                  <a:txBody>
                    <a:bodyPr/>
                    <a:lstStyle/>
                    <a:p>
                      <a:pPr algn="ctr"/>
                      <a:endParaRPr lang="de-DE" dirty="0"/>
                    </a:p>
                  </a:txBody>
                  <a:tcPr anchor="ctr" anchorCtr="1"/>
                </a:tc>
                <a:tc gridSpan="2">
                  <a:txBody>
                    <a:bodyPr/>
                    <a:lstStyle/>
                    <a:p>
                      <a:pPr algn="ctr"/>
                      <a:r>
                        <a:rPr lang="de-DE" sz="1800" dirty="0"/>
                        <a:t>Q1</a:t>
                      </a:r>
                    </a:p>
                  </a:txBody>
                  <a:tcPr marT="45726" marB="45726" anchor="ctr"/>
                </a:tc>
                <a:tc hMerge="1">
                  <a:txBody>
                    <a:bodyPr/>
                    <a:lstStyle/>
                    <a:p>
                      <a:pPr algn="ctr"/>
                      <a:endParaRPr lang="de-DE" dirty="0"/>
                    </a:p>
                  </a:txBody>
                  <a:tcPr anchor="ctr" anchorCtr="1"/>
                </a:tc>
                <a:tc gridSpan="2">
                  <a:txBody>
                    <a:bodyPr/>
                    <a:lstStyle/>
                    <a:p>
                      <a:pPr algn="ctr"/>
                      <a:r>
                        <a:rPr lang="de-DE" sz="1800" dirty="0"/>
                        <a:t>Q2</a:t>
                      </a:r>
                    </a:p>
                  </a:txBody>
                  <a:tcPr marT="45726" marB="45726" anchor="ctr"/>
                </a:tc>
                <a:tc hMerge="1">
                  <a:txBody>
                    <a:bodyPr/>
                    <a:lstStyle/>
                    <a:p>
                      <a:pPr algn="ctr"/>
                      <a:endParaRPr lang="de-DE" dirty="0"/>
                    </a:p>
                  </a:txBody>
                  <a:tcPr anchor="ctr" anchorCtr="1"/>
                </a:tc>
                <a:tc>
                  <a:txBody>
                    <a:bodyPr/>
                    <a:lstStyle/>
                    <a:p>
                      <a:pPr algn="ctr"/>
                      <a:r>
                        <a:rPr lang="de-DE" sz="1800" dirty="0"/>
                        <a:t>Abitur</a:t>
                      </a:r>
                    </a:p>
                  </a:txBody>
                  <a:tcPr marT="45726" marB="45726" anchor="ctr"/>
                </a:tc>
                <a:extLst>
                  <a:ext uri="{0D108BD9-81ED-4DB2-BD59-A6C34878D82A}">
                    <a16:rowId xmlns:a16="http://schemas.microsoft.com/office/drawing/2014/main" val="10000"/>
                  </a:ext>
                </a:extLst>
              </a:tr>
              <a:tr h="202521">
                <a:tc>
                  <a:txBody>
                    <a:bodyPr/>
                    <a:lstStyle/>
                    <a:p>
                      <a:pPr algn="ctr"/>
                      <a:r>
                        <a:rPr lang="de-DE" sz="1800" dirty="0"/>
                        <a:t>1</a:t>
                      </a:r>
                    </a:p>
                  </a:txBody>
                  <a:tcPr marT="45726" marB="45726" anchor="ctr" anchorCtr="1"/>
                </a:tc>
                <a:tc>
                  <a:txBody>
                    <a:bodyPr/>
                    <a:lstStyle/>
                    <a:p>
                      <a:r>
                        <a:rPr lang="de-DE" sz="1800" dirty="0"/>
                        <a:t>D</a:t>
                      </a:r>
                    </a:p>
                  </a:txBody>
                  <a:tcPr marT="45726" marB="45726" anchor="ctr"/>
                </a:tc>
                <a:tc>
                  <a:txBody>
                    <a:bodyPr/>
                    <a:lstStyle/>
                    <a:p>
                      <a:pPr algn="ctr"/>
                      <a:r>
                        <a:rPr lang="de-DE" sz="1800" b="1" i="1" dirty="0">
                          <a:solidFill>
                            <a:schemeClr val="tx1"/>
                          </a:solidFill>
                        </a:rPr>
                        <a:t>D</a:t>
                      </a:r>
                    </a:p>
                  </a:txBody>
                  <a:tcPr marT="45726" marB="45726" anchor="ctr"/>
                </a:tc>
                <a:tc>
                  <a:txBody>
                    <a:bodyPr/>
                    <a:lstStyle/>
                    <a:p>
                      <a:r>
                        <a:rPr lang="de-DE" sz="1800" b="0" dirty="0"/>
                        <a:t>D</a:t>
                      </a:r>
                    </a:p>
                  </a:txBody>
                  <a:tcPr marT="45726" marB="45726" anchor="ctr"/>
                </a:tc>
                <a:tc>
                  <a:txBody>
                    <a:bodyPr/>
                    <a:lstStyle/>
                    <a:p>
                      <a:pPr algn="ctr"/>
                      <a:r>
                        <a:rPr lang="de-DE" sz="1800" b="1" i="1" dirty="0"/>
                        <a:t>D </a:t>
                      </a:r>
                      <a:r>
                        <a:rPr lang="de-DE" sz="1400" b="0" i="1" dirty="0"/>
                        <a:t>(LK)</a:t>
                      </a:r>
                    </a:p>
                  </a:txBody>
                  <a:tcPr marT="45726" marB="45726" anchor="ctr"/>
                </a:tc>
                <a:tc>
                  <a:txBody>
                    <a:bodyPr/>
                    <a:lstStyle/>
                    <a:p>
                      <a:r>
                        <a:rPr lang="de-DE" sz="1800" b="0" dirty="0"/>
                        <a:t>D</a:t>
                      </a:r>
                    </a:p>
                  </a:txBody>
                  <a:tcPr marT="45726" marB="45726" anchor="ctr"/>
                </a:tc>
                <a:tc>
                  <a:txBody>
                    <a:bodyPr/>
                    <a:lstStyle/>
                    <a:p>
                      <a:pPr algn="ctr"/>
                      <a:endParaRPr lang="de-DE" sz="1400" b="0" i="1" dirty="0"/>
                    </a:p>
                  </a:txBody>
                  <a:tcPr marT="45726" marB="45726" anchor="ctr"/>
                </a:tc>
                <a:tc>
                  <a:txBody>
                    <a:bodyPr/>
                    <a:lstStyle/>
                    <a:p>
                      <a:pPr algn="ctr"/>
                      <a:endParaRPr lang="de-DE" sz="1400" b="0" i="1" dirty="0"/>
                    </a:p>
                  </a:txBody>
                  <a:tcPr marT="45726" marB="45726" anchor="ctr"/>
                </a:tc>
                <a:extLst>
                  <a:ext uri="{0D108BD9-81ED-4DB2-BD59-A6C34878D82A}">
                    <a16:rowId xmlns:a16="http://schemas.microsoft.com/office/drawing/2014/main" val="10001"/>
                  </a:ext>
                </a:extLst>
              </a:tr>
              <a:tr h="177357">
                <a:tc>
                  <a:txBody>
                    <a:bodyPr/>
                    <a:lstStyle/>
                    <a:p>
                      <a:pPr algn="ctr"/>
                      <a:r>
                        <a:rPr lang="de-DE" sz="1800" dirty="0"/>
                        <a:t>2</a:t>
                      </a:r>
                    </a:p>
                  </a:txBody>
                  <a:tcPr marT="45726" marB="45726" anchor="ctr" anchorCtr="1"/>
                </a:tc>
                <a:tc>
                  <a:txBody>
                    <a:bodyPr/>
                    <a:lstStyle/>
                    <a:p>
                      <a:r>
                        <a:rPr lang="de-DE" sz="1800" dirty="0"/>
                        <a:t>E</a:t>
                      </a:r>
                    </a:p>
                  </a:txBody>
                  <a:tcPr marT="45726" marB="45726" anchor="ctr"/>
                </a:tc>
                <a:tc>
                  <a:txBody>
                    <a:bodyPr/>
                    <a:lstStyle/>
                    <a:p>
                      <a:pPr algn="ctr"/>
                      <a:r>
                        <a:rPr lang="de-DE" sz="1800" b="1" i="1" dirty="0">
                          <a:solidFill>
                            <a:schemeClr val="tx1"/>
                          </a:solidFill>
                        </a:rPr>
                        <a:t>E</a:t>
                      </a:r>
                    </a:p>
                  </a:txBody>
                  <a:tcPr marT="45726" marB="45726" anchor="ctr"/>
                </a:tc>
                <a:tc>
                  <a:txBody>
                    <a:bodyPr/>
                    <a:lstStyle/>
                    <a:p>
                      <a:r>
                        <a:rPr lang="de-DE" sz="1800" b="0" dirty="0"/>
                        <a:t>E, F, L, S</a:t>
                      </a:r>
                    </a:p>
                  </a:txBody>
                  <a:tcPr marT="45726" marB="45726" anchor="ctr"/>
                </a:tc>
                <a:tc>
                  <a:txBody>
                    <a:bodyPr/>
                    <a:lstStyle/>
                    <a:p>
                      <a:pPr algn="ctr"/>
                      <a:r>
                        <a:rPr lang="de-DE" sz="1800" b="1" i="1" dirty="0"/>
                        <a:t>E </a:t>
                      </a:r>
                      <a:r>
                        <a:rPr lang="de-DE" sz="1400" b="0" i="1" dirty="0"/>
                        <a:t>(LK)</a:t>
                      </a:r>
                    </a:p>
                  </a:txBody>
                  <a:tcPr marT="45726" marB="45726" anchor="ctr"/>
                </a:tc>
                <a:tc>
                  <a:txBody>
                    <a:bodyPr/>
                    <a:lstStyle/>
                    <a:p>
                      <a:r>
                        <a:rPr lang="de-DE" sz="1800" b="0" dirty="0"/>
                        <a:t>E, F, L, S</a:t>
                      </a:r>
                    </a:p>
                  </a:txBody>
                  <a:tcPr marT="45726" marB="45726"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de-DE" sz="1400" b="0" i="1" dirty="0"/>
                    </a:p>
                  </a:txBody>
                  <a:tcPr marT="45726" marB="45726" anchor="ctr"/>
                </a:tc>
                <a:tc>
                  <a:txBody>
                    <a:bodyPr/>
                    <a:lstStyle/>
                    <a:p>
                      <a:pPr algn="ctr"/>
                      <a:endParaRPr lang="de-DE" sz="1400" b="0" i="1" dirty="0"/>
                    </a:p>
                  </a:txBody>
                  <a:tcPr marT="45726" marB="45726"/>
                </a:tc>
                <a:extLst>
                  <a:ext uri="{0D108BD9-81ED-4DB2-BD59-A6C34878D82A}">
                    <a16:rowId xmlns:a16="http://schemas.microsoft.com/office/drawing/2014/main" val="10002"/>
                  </a:ext>
                </a:extLst>
              </a:tr>
              <a:tr h="369086">
                <a:tc>
                  <a:txBody>
                    <a:bodyPr/>
                    <a:lstStyle/>
                    <a:p>
                      <a:pPr algn="ctr"/>
                      <a:r>
                        <a:rPr lang="de-DE" sz="1800" dirty="0"/>
                        <a:t>3</a:t>
                      </a:r>
                    </a:p>
                  </a:txBody>
                  <a:tcPr marT="45726" marB="45726" anchor="ctr" anchorCtr="1"/>
                </a:tc>
                <a:tc>
                  <a:txBody>
                    <a:bodyPr/>
                    <a:lstStyle/>
                    <a:p>
                      <a:r>
                        <a:rPr lang="de-DE" sz="1800" dirty="0"/>
                        <a:t>GE, GB, SW </a:t>
                      </a:r>
                    </a:p>
                  </a:txBody>
                  <a:tcPr marT="45726" marB="45726" anchor="ctr"/>
                </a:tc>
                <a:tc>
                  <a:txBody>
                    <a:bodyPr/>
                    <a:lstStyle/>
                    <a:p>
                      <a:pPr algn="ctr"/>
                      <a:r>
                        <a:rPr lang="de-DE" sz="1800" b="1" i="1" dirty="0">
                          <a:solidFill>
                            <a:schemeClr val="tx1"/>
                          </a:solidFill>
                        </a:rPr>
                        <a:t>GB</a:t>
                      </a:r>
                    </a:p>
                  </a:txBody>
                  <a:tcPr marT="45726" marB="45726" anchor="ctr"/>
                </a:tc>
                <a:tc>
                  <a:txBody>
                    <a:bodyPr/>
                    <a:lstStyle/>
                    <a:p>
                      <a:r>
                        <a:rPr lang="de-DE" sz="1800" b="0" dirty="0"/>
                        <a:t>GE, GB, SW </a:t>
                      </a:r>
                    </a:p>
                  </a:txBody>
                  <a:tcPr marT="45726" marB="45726" anchor="ctr"/>
                </a:tc>
                <a:tc>
                  <a:txBody>
                    <a:bodyPr/>
                    <a:lstStyle/>
                    <a:p>
                      <a:pPr algn="ctr"/>
                      <a:r>
                        <a:rPr lang="de-DE" sz="1800" b="1" i="1" dirty="0"/>
                        <a:t>GB</a:t>
                      </a:r>
                    </a:p>
                  </a:txBody>
                  <a:tcPr marT="45726" marB="45726" anchor="ctr"/>
                </a:tc>
                <a:tc>
                  <a:txBody>
                    <a:bodyPr/>
                    <a:lstStyle/>
                    <a:p>
                      <a:r>
                        <a:rPr lang="de-DE" sz="1800" b="0" dirty="0"/>
                        <a:t>GE, GB, SW </a:t>
                      </a:r>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3"/>
                  </a:ext>
                </a:extLst>
              </a:tr>
              <a:tr h="162579">
                <a:tc>
                  <a:txBody>
                    <a:bodyPr/>
                    <a:lstStyle/>
                    <a:p>
                      <a:pPr algn="ctr"/>
                      <a:r>
                        <a:rPr lang="de-DE" sz="1800" dirty="0"/>
                        <a:t>4</a:t>
                      </a:r>
                    </a:p>
                  </a:txBody>
                  <a:tcPr marT="45726" marB="45726" anchor="ctr" anchorCtr="1"/>
                </a:tc>
                <a:tc>
                  <a:txBody>
                    <a:bodyPr/>
                    <a:lstStyle/>
                    <a:p>
                      <a:r>
                        <a:rPr lang="de-DE" sz="1800" dirty="0"/>
                        <a:t>M</a:t>
                      </a:r>
                    </a:p>
                  </a:txBody>
                  <a:tcPr marT="45726" marB="45726" anchor="ctr"/>
                </a:tc>
                <a:tc>
                  <a:txBody>
                    <a:bodyPr/>
                    <a:lstStyle/>
                    <a:p>
                      <a:pPr algn="ctr"/>
                      <a:r>
                        <a:rPr lang="de-DE" sz="1800" b="1" i="1" dirty="0">
                          <a:solidFill>
                            <a:schemeClr val="tx1"/>
                          </a:solidFill>
                        </a:rPr>
                        <a:t>M</a:t>
                      </a:r>
                    </a:p>
                  </a:txBody>
                  <a:tcPr marT="45726" marB="45726" anchor="ctr"/>
                </a:tc>
                <a:tc>
                  <a:txBody>
                    <a:bodyPr/>
                    <a:lstStyle/>
                    <a:p>
                      <a:r>
                        <a:rPr lang="de-DE" sz="1800" b="0" dirty="0"/>
                        <a:t>M</a:t>
                      </a:r>
                    </a:p>
                  </a:txBody>
                  <a:tcPr marT="45726" marB="45726" anchor="ctr"/>
                </a:tc>
                <a:tc>
                  <a:txBody>
                    <a:bodyPr/>
                    <a:lstStyle/>
                    <a:p>
                      <a:pPr algn="ctr"/>
                      <a:r>
                        <a:rPr lang="de-DE" sz="1800" b="1" i="1" dirty="0"/>
                        <a:t>M</a:t>
                      </a:r>
                    </a:p>
                  </a:txBody>
                  <a:tcPr marT="45726" marB="45726" anchor="ctr"/>
                </a:tc>
                <a:tc>
                  <a:txBody>
                    <a:bodyPr/>
                    <a:lstStyle/>
                    <a:p>
                      <a:r>
                        <a:rPr lang="de-DE" sz="1800" b="0" dirty="0"/>
                        <a:t>M</a:t>
                      </a:r>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4"/>
                  </a:ext>
                </a:extLst>
              </a:tr>
              <a:tr h="369086">
                <a:tc>
                  <a:txBody>
                    <a:bodyPr/>
                    <a:lstStyle/>
                    <a:p>
                      <a:pPr algn="ctr"/>
                      <a:r>
                        <a:rPr lang="de-DE" sz="1800" dirty="0"/>
                        <a:t>5</a:t>
                      </a:r>
                    </a:p>
                  </a:txBody>
                  <a:tcPr marT="45726" marB="45726" anchor="ctr" anchorCtr="1"/>
                </a:tc>
                <a:tc>
                  <a:txBody>
                    <a:bodyPr/>
                    <a:lstStyle/>
                    <a:p>
                      <a:r>
                        <a:rPr lang="de-DE" sz="1800" dirty="0"/>
                        <a:t>BI, CH, PH</a:t>
                      </a:r>
                    </a:p>
                  </a:txBody>
                  <a:tcPr marT="45726" marB="45726" anchor="ctr"/>
                </a:tc>
                <a:tc>
                  <a:txBody>
                    <a:bodyPr/>
                    <a:lstStyle/>
                    <a:p>
                      <a:pPr algn="ctr"/>
                      <a:r>
                        <a:rPr lang="de-DE" sz="1800" b="1" i="1" dirty="0">
                          <a:solidFill>
                            <a:schemeClr val="tx1"/>
                          </a:solidFill>
                        </a:rPr>
                        <a:t>BI</a:t>
                      </a:r>
                    </a:p>
                  </a:txBody>
                  <a:tcPr marT="45726" marB="45726" anchor="ctr"/>
                </a:tc>
                <a:tc>
                  <a:txBody>
                    <a:bodyPr/>
                    <a:lstStyle/>
                    <a:p>
                      <a:r>
                        <a:rPr lang="de-DE" sz="1800" b="0" dirty="0"/>
                        <a:t>BI, CH, PH</a:t>
                      </a:r>
                    </a:p>
                  </a:txBody>
                  <a:tcPr marT="45726" marB="45726" anchor="ctr"/>
                </a:tc>
                <a:tc>
                  <a:txBody>
                    <a:bodyPr/>
                    <a:lstStyle/>
                    <a:p>
                      <a:pPr algn="ctr"/>
                      <a:r>
                        <a:rPr lang="de-DE" sz="1800" b="1" i="1" dirty="0"/>
                        <a:t>BI</a:t>
                      </a:r>
                    </a:p>
                  </a:txBody>
                  <a:tcPr marT="45726" marB="45726" anchor="ctr"/>
                </a:tc>
                <a:tc>
                  <a:txBody>
                    <a:bodyPr/>
                    <a:lstStyle/>
                    <a:p>
                      <a:r>
                        <a:rPr lang="de-DE" sz="1800" b="0" dirty="0"/>
                        <a:t>BI, CH, PH</a:t>
                      </a:r>
                    </a:p>
                  </a:txBody>
                  <a:tcPr marT="45726" marB="45726" anchor="ctr"/>
                </a:tc>
                <a:tc>
                  <a:txBody>
                    <a:bodyPr/>
                    <a:lstStyle/>
                    <a:p>
                      <a:pPr algn="ctr"/>
                      <a:endParaRPr lang="de-DE" sz="1800" b="1" i="1" dirty="0"/>
                    </a:p>
                  </a:txBody>
                  <a:tcPr marT="45726" marB="45726" anchor="ctr"/>
                </a:tc>
                <a:tc>
                  <a:txBody>
                    <a:bodyPr/>
                    <a:lstStyle/>
                    <a:p>
                      <a:pPr algn="ctr"/>
                      <a:endParaRPr lang="de-DE" sz="1800" b="1" i="1" dirty="0"/>
                    </a:p>
                  </a:txBody>
                  <a:tcPr marT="45726" marB="45726"/>
                </a:tc>
                <a:extLst>
                  <a:ext uri="{0D108BD9-81ED-4DB2-BD59-A6C34878D82A}">
                    <a16:rowId xmlns:a16="http://schemas.microsoft.com/office/drawing/2014/main" val="10005"/>
                  </a:ext>
                </a:extLst>
              </a:tr>
              <a:tr h="147801">
                <a:tc>
                  <a:txBody>
                    <a:bodyPr/>
                    <a:lstStyle/>
                    <a:p>
                      <a:pPr algn="ctr"/>
                      <a:r>
                        <a:rPr lang="de-DE" sz="1800" dirty="0"/>
                        <a:t>6</a:t>
                      </a:r>
                    </a:p>
                  </a:txBody>
                  <a:tcPr marT="45726" marB="45726" anchor="ctr" anchorCtr="1"/>
                </a:tc>
                <a:tc>
                  <a:txBody>
                    <a:bodyPr/>
                    <a:lstStyle/>
                    <a:p>
                      <a:r>
                        <a:rPr lang="de-DE" sz="1800" dirty="0"/>
                        <a:t>SP</a:t>
                      </a:r>
                    </a:p>
                  </a:txBody>
                  <a:tcPr marT="45726" marB="45726" anchor="ctr"/>
                </a:tc>
                <a:tc>
                  <a:txBody>
                    <a:bodyPr/>
                    <a:lstStyle/>
                    <a:p>
                      <a:pPr algn="ctr"/>
                      <a:r>
                        <a:rPr lang="de-DE" sz="1800" b="1" i="1" dirty="0">
                          <a:solidFill>
                            <a:schemeClr val="tx1"/>
                          </a:solidFill>
                        </a:rPr>
                        <a:t>SP</a:t>
                      </a:r>
                    </a:p>
                  </a:txBody>
                  <a:tcPr marT="45726" marB="45726" anchor="ctr"/>
                </a:tc>
                <a:tc>
                  <a:txBody>
                    <a:bodyPr/>
                    <a:lstStyle/>
                    <a:p>
                      <a:r>
                        <a:rPr lang="de-DE" sz="1800" dirty="0"/>
                        <a:t>SP</a:t>
                      </a:r>
                    </a:p>
                  </a:txBody>
                  <a:tcPr marT="45726" marB="45726" anchor="ctr"/>
                </a:tc>
                <a:tc>
                  <a:txBody>
                    <a:bodyPr/>
                    <a:lstStyle/>
                    <a:p>
                      <a:pPr algn="ctr"/>
                      <a:r>
                        <a:rPr lang="de-DE" sz="1800" b="1" i="1" dirty="0"/>
                        <a:t>SP</a:t>
                      </a:r>
                    </a:p>
                  </a:txBody>
                  <a:tcPr marT="45726" marB="45726" anchor="ctr"/>
                </a:tc>
                <a:tc>
                  <a:txBody>
                    <a:bodyPr/>
                    <a:lstStyle/>
                    <a:p>
                      <a:r>
                        <a:rPr lang="de-DE" sz="1800" dirty="0"/>
                        <a:t>SP</a:t>
                      </a:r>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6"/>
                  </a:ext>
                </a:extLst>
              </a:tr>
              <a:tr h="286085">
                <a:tc>
                  <a:txBody>
                    <a:bodyPr/>
                    <a:lstStyle/>
                    <a:p>
                      <a:pPr algn="ctr"/>
                      <a:r>
                        <a:rPr lang="de-DE" sz="1800" dirty="0"/>
                        <a:t>7</a:t>
                      </a:r>
                    </a:p>
                  </a:txBody>
                  <a:tcPr marT="45726" marB="45726" anchor="ctr" anchorCtr="1"/>
                </a:tc>
                <a:tc>
                  <a:txBody>
                    <a:bodyPr/>
                    <a:lstStyle/>
                    <a:p>
                      <a:r>
                        <a:rPr lang="de-DE" sz="1800" dirty="0"/>
                        <a:t>F, L, S; </a:t>
                      </a:r>
                    </a:p>
                    <a:p>
                      <a:r>
                        <a:rPr lang="de-DE" sz="1800" dirty="0"/>
                        <a:t>BI,</a:t>
                      </a:r>
                      <a:r>
                        <a:rPr lang="de-DE" sz="1800" baseline="0" dirty="0"/>
                        <a:t> CH, PH</a:t>
                      </a:r>
                      <a:endParaRPr lang="de-DE" sz="1800" dirty="0"/>
                    </a:p>
                  </a:txBody>
                  <a:tcPr marT="45726" marB="45726" anchor="ctr"/>
                </a:tc>
                <a:tc>
                  <a:txBody>
                    <a:bodyPr/>
                    <a:lstStyle/>
                    <a:p>
                      <a:pPr algn="ctr"/>
                      <a:r>
                        <a:rPr lang="de-DE" sz="1800" b="1" i="1" dirty="0">
                          <a:solidFill>
                            <a:schemeClr val="tx1"/>
                          </a:solidFill>
                        </a:rPr>
                        <a:t>F</a:t>
                      </a:r>
                    </a:p>
                  </a:txBody>
                  <a:tcPr marT="45726" marB="45726" anchor="ctr"/>
                </a:tc>
                <a:tc>
                  <a:txBody>
                    <a:bodyPr/>
                    <a:lstStyle/>
                    <a:p>
                      <a:r>
                        <a:rPr lang="de-DE" sz="1800" dirty="0"/>
                        <a:t>F, L, S; </a:t>
                      </a:r>
                    </a:p>
                    <a:p>
                      <a:r>
                        <a:rPr lang="de-DE" sz="1800" dirty="0"/>
                        <a:t>BI,</a:t>
                      </a:r>
                      <a:r>
                        <a:rPr lang="de-DE" sz="1800" baseline="0" dirty="0"/>
                        <a:t> CH, PH</a:t>
                      </a:r>
                      <a:endParaRPr lang="de-DE" sz="1800" dirty="0"/>
                    </a:p>
                  </a:txBody>
                  <a:tcPr marT="45726" marB="45726" anchor="ctr"/>
                </a:tc>
                <a:tc>
                  <a:txBody>
                    <a:bodyPr/>
                    <a:lstStyle/>
                    <a:p>
                      <a:pPr algn="ctr"/>
                      <a:r>
                        <a:rPr lang="de-DE" sz="1800" b="1" i="1" dirty="0"/>
                        <a:t>F</a:t>
                      </a:r>
                    </a:p>
                  </a:txBody>
                  <a:tcPr marT="45726" marB="45726" anchor="ctr"/>
                </a:tc>
                <a:tc>
                  <a:txBody>
                    <a:bodyPr/>
                    <a:lstStyle/>
                    <a:p>
                      <a:r>
                        <a:rPr lang="de-DE" sz="1800" dirty="0"/>
                        <a:t>F, L, S; </a:t>
                      </a:r>
                    </a:p>
                    <a:p>
                      <a:r>
                        <a:rPr lang="de-DE" sz="1800" dirty="0"/>
                        <a:t>BI,</a:t>
                      </a:r>
                      <a:r>
                        <a:rPr lang="de-DE" sz="1800" baseline="0" dirty="0"/>
                        <a:t> CH, PH</a:t>
                      </a:r>
                      <a:endParaRPr lang="de-DE" sz="1800" dirty="0"/>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7"/>
                  </a:ext>
                </a:extLst>
              </a:tr>
              <a:tr h="150049">
                <a:tc>
                  <a:txBody>
                    <a:bodyPr/>
                    <a:lstStyle/>
                    <a:p>
                      <a:pPr algn="ctr"/>
                      <a:r>
                        <a:rPr lang="de-DE" sz="1800" dirty="0"/>
                        <a:t>8</a:t>
                      </a:r>
                    </a:p>
                  </a:txBody>
                  <a:tcPr marT="45726" marB="45726" anchor="ctr" anchorCtr="1"/>
                </a:tc>
                <a:tc>
                  <a:txBody>
                    <a:bodyPr/>
                    <a:lstStyle/>
                    <a:p>
                      <a:r>
                        <a:rPr lang="de-DE" sz="1800" dirty="0"/>
                        <a:t>KU, MU</a:t>
                      </a:r>
                    </a:p>
                  </a:txBody>
                  <a:tcPr marT="45726" marB="45726" anchor="ctr"/>
                </a:tc>
                <a:tc>
                  <a:txBody>
                    <a:bodyPr/>
                    <a:lstStyle/>
                    <a:p>
                      <a:pPr algn="ctr"/>
                      <a:r>
                        <a:rPr lang="de-DE" sz="1800" b="1" i="1" dirty="0">
                          <a:solidFill>
                            <a:schemeClr val="tx1"/>
                          </a:solidFill>
                        </a:rPr>
                        <a:t>KU</a:t>
                      </a:r>
                    </a:p>
                  </a:txBody>
                  <a:tcPr marT="45726" marB="45726" anchor="ctr"/>
                </a:tc>
                <a:tc>
                  <a:txBody>
                    <a:bodyPr/>
                    <a:lstStyle/>
                    <a:p>
                      <a:r>
                        <a:rPr lang="de-DE" sz="1800" dirty="0"/>
                        <a:t>KU, MU, LIT</a:t>
                      </a:r>
                    </a:p>
                  </a:txBody>
                  <a:tcPr marT="45726" marB="45726" anchor="ctr"/>
                </a:tc>
                <a:tc>
                  <a:txBody>
                    <a:bodyPr/>
                    <a:lstStyle/>
                    <a:p>
                      <a:pPr algn="ctr"/>
                      <a:r>
                        <a:rPr lang="de-DE" sz="1800" b="1" i="1" dirty="0"/>
                        <a:t>KU</a:t>
                      </a:r>
                    </a:p>
                  </a:txBody>
                  <a:tcPr marT="45726" marB="45726" anchor="ctr"/>
                </a:tc>
                <a:tc rowSpan="4">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KU, MU;  </a:t>
                      </a:r>
                    </a:p>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ER, KR (PL*);        1. Wahlfach;</a:t>
                      </a:r>
                    </a:p>
                    <a:p>
                      <a:r>
                        <a:rPr lang="de-DE" sz="1600" dirty="0" err="1"/>
                        <a:t>GeZ</a:t>
                      </a:r>
                      <a:r>
                        <a:rPr lang="de-DE" sz="1600" dirty="0"/>
                        <a:t>, </a:t>
                      </a:r>
                      <a:r>
                        <a:rPr lang="de-DE" sz="1600" dirty="0" err="1"/>
                        <a:t>SwZ</a:t>
                      </a:r>
                      <a:endParaRPr lang="de-DE" sz="1600" dirty="0"/>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8"/>
                  </a:ext>
                </a:extLst>
              </a:tr>
              <a:tr h="288333">
                <a:tc rowSpan="2">
                  <a:txBody>
                    <a:bodyPr/>
                    <a:lstStyle/>
                    <a:p>
                      <a:pPr algn="ctr"/>
                      <a:r>
                        <a:rPr lang="de-DE" sz="1800" dirty="0"/>
                        <a:t>9</a:t>
                      </a:r>
                    </a:p>
                  </a:txBody>
                  <a:tcPr marT="45726" marB="45726" anchor="ctr"/>
                </a:tc>
                <a:tc rowSpan="2">
                  <a:txBody>
                    <a:bodyPr/>
                    <a:lstStyle/>
                    <a:p>
                      <a:r>
                        <a:rPr lang="de-DE" sz="1800" dirty="0"/>
                        <a:t>ER,</a:t>
                      </a:r>
                      <a:r>
                        <a:rPr lang="de-DE" sz="1800" baseline="0" dirty="0"/>
                        <a:t> KR (PL*)</a:t>
                      </a:r>
                      <a:endParaRPr lang="de-DE" sz="1800" dirty="0"/>
                    </a:p>
                  </a:txBody>
                  <a:tcPr marT="45726" marB="45726" anchor="ctr"/>
                </a:tc>
                <a:tc rowSpan="2">
                  <a:txBody>
                    <a:bodyPr/>
                    <a:lstStyle/>
                    <a:p>
                      <a:pPr algn="ctr"/>
                      <a:r>
                        <a:rPr lang="de-DE" sz="1800" b="1" i="1" dirty="0">
                          <a:solidFill>
                            <a:schemeClr val="tx1"/>
                          </a:solidFill>
                        </a:rPr>
                        <a:t>ER</a:t>
                      </a:r>
                    </a:p>
                  </a:txBody>
                  <a:tcPr marT="45726" marB="45726" anchor="ctr"/>
                </a:tc>
                <a:tc rowSpan="2">
                  <a:txBody>
                    <a:bodyPr/>
                    <a:lstStyle/>
                    <a:p>
                      <a:r>
                        <a:rPr lang="de-DE" sz="1800" dirty="0"/>
                        <a:t>ER,</a:t>
                      </a:r>
                      <a:r>
                        <a:rPr lang="de-DE" sz="1800" baseline="0" dirty="0"/>
                        <a:t> KR (PL*)</a:t>
                      </a:r>
                      <a:endParaRPr lang="de-DE" sz="1800" dirty="0"/>
                    </a:p>
                  </a:txBody>
                  <a:tcPr marT="45726" marB="45726" anchor="ctr"/>
                </a:tc>
                <a:tc rowSpan="2">
                  <a:txBody>
                    <a:bodyPr/>
                    <a:lstStyle/>
                    <a:p>
                      <a:pPr algn="ctr"/>
                      <a:r>
                        <a:rPr lang="de-DE" sz="1800" b="1" i="1" dirty="0"/>
                        <a:t>ER</a:t>
                      </a:r>
                    </a:p>
                  </a:txBody>
                  <a:tcPr marT="45726" marB="45726" anchor="ctr"/>
                </a:tc>
                <a:tc vMerge="1">
                  <a:txBody>
                    <a:bodyPr/>
                    <a:lstStyle/>
                    <a:p>
                      <a:endParaRPr lang="de-DE"/>
                    </a:p>
                  </a:txBody>
                  <a:tcPr/>
                </a:tc>
                <a:tc>
                  <a:txBody>
                    <a:bodyPr/>
                    <a:lstStyle/>
                    <a:p>
                      <a:pPr algn="ctr"/>
                      <a:endParaRPr lang="de-DE" sz="1800" b="1" i="1" dirty="0"/>
                    </a:p>
                  </a:txBody>
                  <a:tcPr marT="45726" marB="45726" anchor="ctr"/>
                </a:tc>
                <a:tc>
                  <a:txBody>
                    <a:bodyPr/>
                    <a:lstStyle/>
                    <a:p>
                      <a:endParaRPr lang="de-DE" dirty="0"/>
                    </a:p>
                  </a:txBody>
                  <a:tcPr marT="45726" marB="45726" anchor="ctr"/>
                </a:tc>
                <a:extLst>
                  <a:ext uri="{0D108BD9-81ED-4DB2-BD59-A6C34878D82A}">
                    <a16:rowId xmlns:a16="http://schemas.microsoft.com/office/drawing/2014/main" val="10009"/>
                  </a:ext>
                </a:extLst>
              </a:tr>
              <a:tr h="0">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rowSpan="2">
                  <a:txBody>
                    <a:bodyPr/>
                    <a:lstStyle/>
                    <a:p>
                      <a:pPr algn="ctr"/>
                      <a:endParaRPr lang="de-DE" sz="1800" b="1" i="1" dirty="0"/>
                    </a:p>
                  </a:txBody>
                  <a:tcPr marT="45726" marB="45726" anchor="ctr"/>
                </a:tc>
                <a:tc rowSpan="2">
                  <a:txBody>
                    <a:bodyPr/>
                    <a:lstStyle/>
                    <a:p>
                      <a:pPr algn="ctr"/>
                      <a:endParaRPr lang="de-DE" sz="1800" b="1" i="1" dirty="0"/>
                    </a:p>
                  </a:txBody>
                  <a:tcPr marT="45726" marB="45726" anchor="ctr">
                    <a:solidFill>
                      <a:srgbClr val="E9EDF4"/>
                    </a:solidFill>
                  </a:tcPr>
                </a:tc>
                <a:extLst>
                  <a:ext uri="{0D108BD9-81ED-4DB2-BD59-A6C34878D82A}">
                    <a16:rowId xmlns:a16="http://schemas.microsoft.com/office/drawing/2014/main" val="10010"/>
                  </a:ext>
                </a:extLst>
              </a:tr>
              <a:tr h="498625">
                <a:tc>
                  <a:txBody>
                    <a:bodyPr/>
                    <a:lstStyle/>
                    <a:p>
                      <a:pPr algn="ctr"/>
                      <a:r>
                        <a:rPr lang="de-DE" sz="1800" dirty="0"/>
                        <a:t>10</a:t>
                      </a:r>
                    </a:p>
                  </a:txBody>
                  <a:tcPr marT="45726" marB="45726" anchor="ctr" anchorCtr="1">
                    <a:solidFill>
                      <a:srgbClr val="E9EDF4"/>
                    </a:solidFill>
                  </a:tcPr>
                </a:tc>
                <a:tc>
                  <a:txBody>
                    <a:bodyPr/>
                    <a:lstStyle/>
                    <a:p>
                      <a:pPr marL="342900" marR="0" indent="-342900" algn="l" defTabSz="914400" rtl="0" eaLnBrk="1" fontAlgn="auto" latinLnBrk="0" hangingPunct="1">
                        <a:lnSpc>
                          <a:spcPct val="100000"/>
                        </a:lnSpc>
                        <a:spcBef>
                          <a:spcPts val="0"/>
                        </a:spcBef>
                        <a:spcAft>
                          <a:spcPts val="0"/>
                        </a:spcAft>
                        <a:buClrTx/>
                        <a:buSzTx/>
                        <a:buFontTx/>
                        <a:buAutoNum type="arabicPeriod"/>
                        <a:tabLst/>
                        <a:defRPr/>
                      </a:pPr>
                      <a:r>
                        <a:rPr lang="de-DE" sz="1800" b="0" dirty="0"/>
                        <a:t>Wahlfach</a:t>
                      </a:r>
                    </a:p>
                  </a:txBody>
                  <a:tcPr marT="45726" marB="45726" anchor="ctr">
                    <a:solidFill>
                      <a:srgbClr val="E9EDF4"/>
                    </a:solidFill>
                  </a:tcPr>
                </a:tc>
                <a:tc>
                  <a:txBody>
                    <a:bodyPr/>
                    <a:lstStyle/>
                    <a:p>
                      <a:pPr algn="ctr"/>
                      <a:r>
                        <a:rPr lang="de-DE" sz="1800" b="1" i="1" dirty="0">
                          <a:solidFill>
                            <a:schemeClr val="tx1"/>
                          </a:solidFill>
                        </a:rPr>
                        <a:t>GG</a:t>
                      </a:r>
                    </a:p>
                  </a:txBody>
                  <a:tcPr marT="45726" marB="45726" anchor="ctr">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endParaRPr lang="de-DE" sz="1800" dirty="0"/>
                    </a:p>
                  </a:txBody>
                  <a:tcPr marT="45726" marB="45726" anchor="ctr">
                    <a:solidFill>
                      <a:srgbClr val="E9EDF4"/>
                    </a:solidFill>
                  </a:tcPr>
                </a:tc>
                <a:tc>
                  <a:txBody>
                    <a:bodyPr/>
                    <a:lstStyle/>
                    <a:p>
                      <a:pPr algn="ctr"/>
                      <a:r>
                        <a:rPr lang="de-DE" sz="1800" b="1" i="1" dirty="0"/>
                        <a:t>GG</a:t>
                      </a:r>
                    </a:p>
                  </a:txBody>
                  <a:tcPr marT="45726" marB="45726" anchor="ctr">
                    <a:solidFill>
                      <a:srgbClr val="E9EDF4"/>
                    </a:solidFill>
                  </a:tcPr>
                </a:tc>
                <a:tc vMerge="1">
                  <a:txBody>
                    <a:bodyPr/>
                    <a:lstStyle/>
                    <a:p>
                      <a:endParaRPr lang="de-DE"/>
                    </a:p>
                  </a:txBody>
                  <a:tcPr/>
                </a:tc>
                <a:tc vMerge="1">
                  <a:txBody>
                    <a:bodyPr/>
                    <a:lstStyle/>
                    <a:p>
                      <a:endParaRPr lang="de-DE"/>
                    </a:p>
                  </a:txBody>
                  <a:tcPr/>
                </a:tc>
                <a:tc vMerge="1">
                  <a:txBody>
                    <a:bodyPr/>
                    <a:lstStyle/>
                    <a:p>
                      <a:endParaRPr lang="de-DE"/>
                    </a:p>
                  </a:txBody>
                  <a:tcPr/>
                </a:tc>
                <a:extLst>
                  <a:ext uri="{0D108BD9-81ED-4DB2-BD59-A6C34878D82A}">
                    <a16:rowId xmlns:a16="http://schemas.microsoft.com/office/drawing/2014/main" val="10011"/>
                  </a:ext>
                </a:extLst>
              </a:tr>
              <a:tr h="374213">
                <a:tc>
                  <a:txBody>
                    <a:bodyPr/>
                    <a:lstStyle/>
                    <a:p>
                      <a:pPr algn="ctr"/>
                      <a:r>
                        <a:rPr lang="de-DE" sz="1800" dirty="0"/>
                        <a:t>11</a:t>
                      </a:r>
                    </a:p>
                  </a:txBody>
                  <a:tcPr marT="45726" marB="45726" anchor="ctr" anchorCtr="1">
                    <a:solidFill>
                      <a:srgbClr val="D0D8E8"/>
                    </a:solidFill>
                  </a:tcPr>
                </a:tc>
                <a:tc>
                  <a:txBody>
                    <a:bodyPr/>
                    <a:lstStyle/>
                    <a:p>
                      <a:r>
                        <a:rPr lang="de-DE" sz="1800" dirty="0"/>
                        <a:t>2. Wahlfach</a:t>
                      </a:r>
                    </a:p>
                  </a:txBody>
                  <a:tcPr marT="45726" marB="45726" anchor="ctr">
                    <a:solidFill>
                      <a:srgbClr val="D0D8E8"/>
                    </a:solidFill>
                  </a:tcPr>
                </a:tc>
                <a:tc>
                  <a:txBody>
                    <a:bodyPr/>
                    <a:lstStyle/>
                    <a:p>
                      <a:pPr algn="ctr"/>
                      <a:r>
                        <a:rPr lang="de-DE" sz="1800" b="1" i="1" dirty="0">
                          <a:solidFill>
                            <a:schemeClr val="tx1"/>
                          </a:solidFill>
                        </a:rPr>
                        <a:t>L</a:t>
                      </a:r>
                    </a:p>
                  </a:txBody>
                  <a:tcPr marT="45726" marB="45726" anchor="ctr">
                    <a:solidFill>
                      <a:srgbClr val="D0D8E8"/>
                    </a:solidFill>
                  </a:tcPr>
                </a:tc>
                <a:tc>
                  <a:txBody>
                    <a:bodyPr/>
                    <a:lstStyle/>
                    <a:p>
                      <a:endParaRPr lang="de-DE" sz="1800" dirty="0"/>
                    </a:p>
                  </a:txBody>
                  <a:tcPr marT="45726" marB="45726" anchor="ctr">
                    <a:solidFill>
                      <a:srgbClr val="D0D8E8"/>
                    </a:solidFill>
                  </a:tcPr>
                </a:tc>
                <a:tc>
                  <a:txBody>
                    <a:bodyPr/>
                    <a:lstStyle/>
                    <a:p>
                      <a:pPr algn="ctr"/>
                      <a:endParaRPr lang="de-DE" sz="1800" dirty="0"/>
                    </a:p>
                  </a:txBody>
                  <a:tcPr marT="45726" marB="45726" anchor="ctr">
                    <a:solidFill>
                      <a:srgbClr val="D0D8E8"/>
                    </a:solidFill>
                  </a:tcPr>
                </a:tc>
                <a:tc>
                  <a:txBody>
                    <a:bodyPr/>
                    <a:lstStyle/>
                    <a:p>
                      <a:endParaRPr lang="de-DE" sz="1800" dirty="0"/>
                    </a:p>
                  </a:txBody>
                  <a:tcPr marT="45726" marB="45726" anchor="ctr">
                    <a:solidFill>
                      <a:srgbClr val="D0D8E8"/>
                    </a:solidFill>
                  </a:tcPr>
                </a:tc>
                <a:tc>
                  <a:txBody>
                    <a:bodyPr/>
                    <a:lstStyle/>
                    <a:p>
                      <a:pPr algn="ctr"/>
                      <a:endParaRPr lang="de-DE" sz="1800" dirty="0"/>
                    </a:p>
                  </a:txBody>
                  <a:tcPr marT="45726" marB="45726" anchor="ctr">
                    <a:solidFill>
                      <a:srgbClr val="D0D8E8"/>
                    </a:solidFill>
                  </a:tcPr>
                </a:tc>
                <a:tc>
                  <a:txBody>
                    <a:bodyPr/>
                    <a:lstStyle/>
                    <a:p>
                      <a:endParaRPr lang="de-DE" sz="1800" dirty="0"/>
                    </a:p>
                  </a:txBody>
                  <a:tcPr marT="45726" marB="45726">
                    <a:solidFill>
                      <a:srgbClr val="D0D8E8"/>
                    </a:solidFill>
                  </a:tcPr>
                </a:tc>
                <a:extLst>
                  <a:ext uri="{0D108BD9-81ED-4DB2-BD59-A6C34878D82A}">
                    <a16:rowId xmlns:a16="http://schemas.microsoft.com/office/drawing/2014/main" val="10012"/>
                  </a:ext>
                </a:extLst>
              </a:tr>
              <a:tr h="0">
                <a:tc>
                  <a:txBody>
                    <a:bodyPr/>
                    <a:lstStyle/>
                    <a:p>
                      <a:pPr algn="ctr"/>
                      <a:endParaRPr lang="de-DE" sz="1800" dirty="0"/>
                    </a:p>
                  </a:txBody>
                  <a:tcPr marT="45726" marB="45726" anchor="ctr" anchorCtr="1">
                    <a:solidFill>
                      <a:srgbClr val="E9EDF4"/>
                    </a:solidFill>
                  </a:tcPr>
                </a:tc>
                <a:tc>
                  <a:txBody>
                    <a:bodyPr/>
                    <a:lstStyle/>
                    <a:p>
                      <a:r>
                        <a:rPr lang="de-DE" sz="1800" dirty="0"/>
                        <a:t>EV, MV, FV</a:t>
                      </a:r>
                    </a:p>
                  </a:txBody>
                  <a:tcPr marT="45726" marB="45726" anchor="ctr">
                    <a:solidFill>
                      <a:srgbClr val="E9EDF4"/>
                    </a:solidFill>
                  </a:tcPr>
                </a:tc>
                <a:tc>
                  <a:txBody>
                    <a:bodyPr/>
                    <a:lstStyle/>
                    <a:p>
                      <a:pPr algn="ctr"/>
                      <a:endParaRPr lang="de-DE" sz="1800" i="1" dirty="0"/>
                    </a:p>
                  </a:txBody>
                  <a:tcPr marT="45726" marB="45726" anchor="ctr">
                    <a:solidFill>
                      <a:srgbClr val="E9EDF4"/>
                    </a:solidFill>
                  </a:tcPr>
                </a:tc>
                <a:tc>
                  <a:txBody>
                    <a:bodyPr/>
                    <a:lstStyle/>
                    <a:p>
                      <a:endParaRPr lang="de-DE" sz="1800" dirty="0"/>
                    </a:p>
                  </a:txBody>
                  <a:tcPr marT="45726" marB="45726" anchor="ctr">
                    <a:solidFill>
                      <a:srgbClr val="E9EDF4"/>
                    </a:solidFill>
                  </a:tcPr>
                </a:tc>
                <a:tc>
                  <a:txBody>
                    <a:bodyPr/>
                    <a:lstStyle/>
                    <a:p>
                      <a:pPr algn="ctr"/>
                      <a:endParaRPr lang="de-DE" sz="1800" dirty="0"/>
                    </a:p>
                  </a:txBody>
                  <a:tcPr marT="45726" marB="45726" anchor="ctr">
                    <a:solidFill>
                      <a:srgbClr val="E9EDF4"/>
                    </a:solidFill>
                  </a:tcPr>
                </a:tc>
                <a:tc>
                  <a:txBody>
                    <a:bodyPr/>
                    <a:lstStyle/>
                    <a:p>
                      <a:endParaRPr lang="de-DE" sz="1800" dirty="0"/>
                    </a:p>
                  </a:txBody>
                  <a:tcPr marT="45726" marB="45726" anchor="ctr">
                    <a:solidFill>
                      <a:srgbClr val="E9EDF4"/>
                    </a:solidFill>
                  </a:tcPr>
                </a:tc>
                <a:tc>
                  <a:txBody>
                    <a:bodyPr/>
                    <a:lstStyle/>
                    <a:p>
                      <a:pPr algn="ctr"/>
                      <a:endParaRPr lang="de-DE" sz="1800" dirty="0"/>
                    </a:p>
                  </a:txBody>
                  <a:tcPr marT="45726" marB="45726" anchor="ctr">
                    <a:solidFill>
                      <a:srgbClr val="E9EDF4"/>
                    </a:solidFill>
                  </a:tcPr>
                </a:tc>
                <a:tc>
                  <a:txBody>
                    <a:bodyPr/>
                    <a:lstStyle/>
                    <a:p>
                      <a:endParaRPr lang="de-DE" sz="1800" dirty="0"/>
                    </a:p>
                  </a:txBody>
                  <a:tcPr marT="45726" marB="45726">
                    <a:solidFill>
                      <a:srgbClr val="E9EDF4"/>
                    </a:solidFill>
                  </a:tcPr>
                </a:tc>
                <a:extLst>
                  <a:ext uri="{0D108BD9-81ED-4DB2-BD59-A6C34878D82A}">
                    <a16:rowId xmlns:a16="http://schemas.microsoft.com/office/drawing/2014/main" val="10013"/>
                  </a:ext>
                </a:extLst>
              </a:tr>
              <a:tr h="369086">
                <a:tc>
                  <a:txBody>
                    <a:bodyPr/>
                    <a:lstStyle/>
                    <a:p>
                      <a:pPr algn="ctr"/>
                      <a:endParaRPr lang="de-DE" sz="1800" dirty="0"/>
                    </a:p>
                  </a:txBody>
                  <a:tcPr marT="45726" marB="45726" anchor="ctr" anchorCtr="1">
                    <a:solidFill>
                      <a:srgbClr val="E9EDF4"/>
                    </a:solidFill>
                  </a:tcPr>
                </a:tc>
                <a:tc>
                  <a:txBody>
                    <a:bodyPr/>
                    <a:lstStyle/>
                    <a:p>
                      <a:r>
                        <a:rPr lang="de-DE" sz="1200" dirty="0"/>
                        <a:t>*als Ersatzfach</a:t>
                      </a:r>
                    </a:p>
                  </a:txBody>
                  <a:tcPr marT="45726" marB="45726" anchor="ctr">
                    <a:solidFill>
                      <a:srgbClr val="E9EDF4"/>
                    </a:solidFill>
                  </a:tcPr>
                </a:tc>
                <a:tc gridSpan="6">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de-DE" sz="1800" b="0" dirty="0"/>
                        <a:t>Wahlfächer: GE,</a:t>
                      </a:r>
                      <a:r>
                        <a:rPr lang="de-DE" sz="1800" b="0" baseline="0" dirty="0"/>
                        <a:t> GB, SW, GG, PL; F, L, S; BI, CH, PH, IF; KU, MU</a:t>
                      </a:r>
                      <a:endParaRPr lang="de-DE" sz="1800" b="0" dirty="0"/>
                    </a:p>
                  </a:txBody>
                  <a:tcPr marT="45726" marB="45726" anchor="ctr">
                    <a:solidFill>
                      <a:srgbClr val="E9EDF4"/>
                    </a:solidFill>
                  </a:tcPr>
                </a:tc>
                <a:tc hMerge="1">
                  <a:txBody>
                    <a:bodyPr/>
                    <a:lstStyle/>
                    <a:p>
                      <a:endParaRPr lang="de-DE" sz="1800" dirty="0"/>
                    </a:p>
                  </a:txBody>
                  <a:tcPr marT="45726" marB="45726" anchor="ctr">
                    <a:solidFill>
                      <a:srgbClr val="E9EDF4"/>
                    </a:solidFill>
                  </a:tcPr>
                </a:tc>
                <a:tc hMerge="1">
                  <a:txBody>
                    <a:bodyPr/>
                    <a:lstStyle/>
                    <a:p>
                      <a:pPr algn="ctr"/>
                      <a:endParaRPr lang="de-DE" sz="1800" dirty="0"/>
                    </a:p>
                  </a:txBody>
                  <a:tcPr marT="45726" marB="45726" anchor="ctr">
                    <a:solidFill>
                      <a:srgbClr val="E9EDF4"/>
                    </a:solidFill>
                  </a:tcPr>
                </a:tc>
                <a:tc hMerge="1">
                  <a:txBody>
                    <a:bodyPr/>
                    <a:lstStyle/>
                    <a:p>
                      <a:endParaRPr lang="de-DE" sz="1800" dirty="0"/>
                    </a:p>
                  </a:txBody>
                  <a:tcPr marT="45726" marB="45726" anchor="ctr">
                    <a:solidFill>
                      <a:srgbClr val="E9EDF4"/>
                    </a:solidFill>
                  </a:tcPr>
                </a:tc>
                <a:tc hMerge="1">
                  <a:txBody>
                    <a:bodyPr/>
                    <a:lstStyle/>
                    <a:p>
                      <a:pPr algn="ctr"/>
                      <a:endParaRPr lang="de-DE" sz="1800" dirty="0"/>
                    </a:p>
                  </a:txBody>
                  <a:tcPr marT="45726" marB="45726" anchor="ctr">
                    <a:solidFill>
                      <a:srgbClr val="E9EDF4"/>
                    </a:solidFill>
                  </a:tcPr>
                </a:tc>
                <a:tc hMerge="1">
                  <a:txBody>
                    <a:bodyPr/>
                    <a:lstStyle/>
                    <a:p>
                      <a:endParaRPr lang="de-DE" sz="1800" dirty="0"/>
                    </a:p>
                  </a:txBody>
                  <a:tcPr marT="45726" marB="45726">
                    <a:solidFill>
                      <a:srgbClr val="E9EDF4"/>
                    </a:solidFill>
                  </a:tcPr>
                </a:tc>
                <a:extLst>
                  <a:ext uri="{0D108BD9-81ED-4DB2-BD59-A6C34878D82A}">
                    <a16:rowId xmlns:a16="http://schemas.microsoft.com/office/drawing/2014/main" val="10014"/>
                  </a:ext>
                </a:extLst>
              </a:tr>
            </a:tbl>
          </a:graphicData>
        </a:graphic>
      </p:graphicFrame>
    </p:spTree>
    <p:extLst>
      <p:ext uri="{BB962C8B-B14F-4D97-AF65-F5344CB8AC3E}">
        <p14:creationId xmlns:p14="http://schemas.microsoft.com/office/powerpoint/2010/main" val="437188816"/>
      </p:ext>
    </p:extLst>
  </p:cSld>
  <p:clrMapOvr>
    <a:masterClrMapping/>
  </p:clrMapOvr>
  <p:transition/>
</p:sld>
</file>

<file path=ppt/slides/slide5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7650" name="Titel 1"/>
          <p:cNvSpPr>
            <a:spLocks noGrp="1"/>
          </p:cNvSpPr>
          <p:nvPr>
            <p:ph type="title"/>
          </p:nvPr>
        </p:nvSpPr>
        <p:spPr>
          <a:xfrm>
            <a:off x="457200" y="116632"/>
            <a:ext cx="8229600" cy="1143000"/>
          </a:xfrm>
        </p:spPr>
        <p:txBody>
          <a:bodyPr/>
          <a:lstStyle/>
          <a:p>
            <a:pPr eaLnBrk="1" hangingPunct="1"/>
            <a:r>
              <a:rPr lang="de-DE" sz="3600" u="sng" dirty="0">
                <a:solidFill>
                  <a:srgbClr val="FFFF00"/>
                </a:solidFill>
              </a:rPr>
              <a:t>Schullaufbahnen, Beispiel 1c                                                     </a:t>
            </a:r>
            <a:br>
              <a:rPr lang="de-DE" sz="3600" u="sng" dirty="0">
                <a:solidFill>
                  <a:srgbClr val="FFFF00"/>
                </a:solidFill>
              </a:rPr>
            </a:br>
            <a:endParaRPr lang="de-DE" sz="3600" u="sng" dirty="0">
              <a:solidFill>
                <a:srgbClr val="FFFF00"/>
              </a:solidFill>
            </a:endParaRP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615580228"/>
              </p:ext>
            </p:extLst>
          </p:nvPr>
        </p:nvGraphicFramePr>
        <p:xfrm>
          <a:off x="323850" y="908050"/>
          <a:ext cx="8658227" cy="5717371"/>
        </p:xfrm>
        <a:graphic>
          <a:graphicData uri="http://schemas.openxmlformats.org/drawingml/2006/table">
            <a:tbl>
              <a:tblPr firstRow="1" bandRow="1">
                <a:tableStyleId>{5C22544A-7EE6-4342-B048-85BDC9FD1C3A}</a:tableStyleId>
              </a:tblPr>
              <a:tblGrid>
                <a:gridCol w="450922">
                  <a:extLst>
                    <a:ext uri="{9D8B030D-6E8A-4147-A177-3AD203B41FA5}">
                      <a16:colId xmlns:a16="http://schemas.microsoft.com/office/drawing/2014/main" val="20000"/>
                    </a:ext>
                  </a:extLst>
                </a:gridCol>
                <a:gridCol w="1878969">
                  <a:extLst>
                    <a:ext uri="{9D8B030D-6E8A-4147-A177-3AD203B41FA5}">
                      <a16:colId xmlns:a16="http://schemas.microsoft.com/office/drawing/2014/main" val="20001"/>
                    </a:ext>
                  </a:extLst>
                </a:gridCol>
                <a:gridCol w="526111">
                  <a:extLst>
                    <a:ext uri="{9D8B030D-6E8A-4147-A177-3AD203B41FA5}">
                      <a16:colId xmlns:a16="http://schemas.microsoft.com/office/drawing/2014/main" val="20002"/>
                    </a:ext>
                  </a:extLst>
                </a:gridCol>
                <a:gridCol w="1803810">
                  <a:extLst>
                    <a:ext uri="{9D8B030D-6E8A-4147-A177-3AD203B41FA5}">
                      <a16:colId xmlns:a16="http://schemas.microsoft.com/office/drawing/2014/main" val="20003"/>
                    </a:ext>
                  </a:extLst>
                </a:gridCol>
                <a:gridCol w="706558">
                  <a:extLst>
                    <a:ext uri="{9D8B030D-6E8A-4147-A177-3AD203B41FA5}">
                      <a16:colId xmlns:a16="http://schemas.microsoft.com/office/drawing/2014/main" val="20004"/>
                    </a:ext>
                  </a:extLst>
                </a:gridCol>
                <a:gridCol w="1548204">
                  <a:extLst>
                    <a:ext uri="{9D8B030D-6E8A-4147-A177-3AD203B41FA5}">
                      <a16:colId xmlns:a16="http://schemas.microsoft.com/office/drawing/2014/main" val="20005"/>
                    </a:ext>
                  </a:extLst>
                </a:gridCol>
                <a:gridCol w="676429">
                  <a:extLst>
                    <a:ext uri="{9D8B030D-6E8A-4147-A177-3AD203B41FA5}">
                      <a16:colId xmlns:a16="http://schemas.microsoft.com/office/drawing/2014/main" val="20006"/>
                    </a:ext>
                  </a:extLst>
                </a:gridCol>
                <a:gridCol w="1067224">
                  <a:extLst>
                    <a:ext uri="{9D8B030D-6E8A-4147-A177-3AD203B41FA5}">
                      <a16:colId xmlns:a16="http://schemas.microsoft.com/office/drawing/2014/main" val="20007"/>
                    </a:ext>
                  </a:extLst>
                </a:gridCol>
              </a:tblGrid>
              <a:tr h="374213">
                <a:tc>
                  <a:txBody>
                    <a:bodyPr/>
                    <a:lstStyle/>
                    <a:p>
                      <a:pPr algn="ctr"/>
                      <a:r>
                        <a:rPr lang="de-DE" sz="1800" dirty="0" err="1"/>
                        <a:t>Nr</a:t>
                      </a:r>
                      <a:endParaRPr lang="de-DE" sz="1800" dirty="0"/>
                    </a:p>
                  </a:txBody>
                  <a:tcPr marT="45726" marB="45726" anchor="ctr"/>
                </a:tc>
                <a:tc gridSpan="2">
                  <a:txBody>
                    <a:bodyPr/>
                    <a:lstStyle/>
                    <a:p>
                      <a:pPr algn="ctr"/>
                      <a:r>
                        <a:rPr lang="de-DE" sz="1800" dirty="0"/>
                        <a:t>EF</a:t>
                      </a:r>
                    </a:p>
                  </a:txBody>
                  <a:tcPr marT="45726" marB="45726" anchor="ctr"/>
                </a:tc>
                <a:tc hMerge="1">
                  <a:txBody>
                    <a:bodyPr/>
                    <a:lstStyle/>
                    <a:p>
                      <a:pPr algn="ctr"/>
                      <a:endParaRPr lang="de-DE" dirty="0"/>
                    </a:p>
                  </a:txBody>
                  <a:tcPr anchor="ctr" anchorCtr="1"/>
                </a:tc>
                <a:tc gridSpan="2">
                  <a:txBody>
                    <a:bodyPr/>
                    <a:lstStyle/>
                    <a:p>
                      <a:pPr algn="ctr"/>
                      <a:r>
                        <a:rPr lang="de-DE" sz="1800" dirty="0"/>
                        <a:t>Q1</a:t>
                      </a:r>
                    </a:p>
                  </a:txBody>
                  <a:tcPr marT="45726" marB="45726" anchor="ctr"/>
                </a:tc>
                <a:tc hMerge="1">
                  <a:txBody>
                    <a:bodyPr/>
                    <a:lstStyle/>
                    <a:p>
                      <a:pPr algn="ctr"/>
                      <a:endParaRPr lang="de-DE" dirty="0"/>
                    </a:p>
                  </a:txBody>
                  <a:tcPr anchor="ctr" anchorCtr="1"/>
                </a:tc>
                <a:tc gridSpan="2">
                  <a:txBody>
                    <a:bodyPr/>
                    <a:lstStyle/>
                    <a:p>
                      <a:pPr algn="ctr"/>
                      <a:r>
                        <a:rPr lang="de-DE" sz="1800" dirty="0"/>
                        <a:t>Q2</a:t>
                      </a:r>
                    </a:p>
                  </a:txBody>
                  <a:tcPr marT="45726" marB="45726" anchor="ctr"/>
                </a:tc>
                <a:tc hMerge="1">
                  <a:txBody>
                    <a:bodyPr/>
                    <a:lstStyle/>
                    <a:p>
                      <a:pPr algn="ctr"/>
                      <a:endParaRPr lang="de-DE" dirty="0"/>
                    </a:p>
                  </a:txBody>
                  <a:tcPr anchor="ctr" anchorCtr="1"/>
                </a:tc>
                <a:tc>
                  <a:txBody>
                    <a:bodyPr/>
                    <a:lstStyle/>
                    <a:p>
                      <a:pPr algn="ctr"/>
                      <a:r>
                        <a:rPr lang="de-DE" sz="1800" dirty="0"/>
                        <a:t>Abitur</a:t>
                      </a:r>
                    </a:p>
                  </a:txBody>
                  <a:tcPr marT="45726" marB="45726" anchor="ctr"/>
                </a:tc>
                <a:extLst>
                  <a:ext uri="{0D108BD9-81ED-4DB2-BD59-A6C34878D82A}">
                    <a16:rowId xmlns:a16="http://schemas.microsoft.com/office/drawing/2014/main" val="10000"/>
                  </a:ext>
                </a:extLst>
              </a:tr>
              <a:tr h="202521">
                <a:tc>
                  <a:txBody>
                    <a:bodyPr/>
                    <a:lstStyle/>
                    <a:p>
                      <a:pPr algn="ctr"/>
                      <a:r>
                        <a:rPr lang="de-DE" sz="1800" dirty="0"/>
                        <a:t>1</a:t>
                      </a:r>
                    </a:p>
                  </a:txBody>
                  <a:tcPr marT="45726" marB="45726" anchor="ctr" anchorCtr="1"/>
                </a:tc>
                <a:tc>
                  <a:txBody>
                    <a:bodyPr/>
                    <a:lstStyle/>
                    <a:p>
                      <a:r>
                        <a:rPr lang="de-DE" sz="1800" dirty="0"/>
                        <a:t>D</a:t>
                      </a:r>
                    </a:p>
                  </a:txBody>
                  <a:tcPr marT="45726" marB="45726" anchor="ctr"/>
                </a:tc>
                <a:tc>
                  <a:txBody>
                    <a:bodyPr/>
                    <a:lstStyle/>
                    <a:p>
                      <a:pPr algn="ctr"/>
                      <a:r>
                        <a:rPr lang="de-DE" sz="1800" b="1" i="1" dirty="0">
                          <a:solidFill>
                            <a:schemeClr val="tx1"/>
                          </a:solidFill>
                        </a:rPr>
                        <a:t>D</a:t>
                      </a:r>
                    </a:p>
                  </a:txBody>
                  <a:tcPr marT="45726" marB="45726" anchor="ctr"/>
                </a:tc>
                <a:tc>
                  <a:txBody>
                    <a:bodyPr/>
                    <a:lstStyle/>
                    <a:p>
                      <a:r>
                        <a:rPr lang="de-DE" sz="1800" b="0" dirty="0"/>
                        <a:t>D</a:t>
                      </a:r>
                    </a:p>
                  </a:txBody>
                  <a:tcPr marT="45726" marB="45726" anchor="ctr"/>
                </a:tc>
                <a:tc>
                  <a:txBody>
                    <a:bodyPr/>
                    <a:lstStyle/>
                    <a:p>
                      <a:pPr algn="ctr"/>
                      <a:r>
                        <a:rPr lang="de-DE" sz="1800" b="1" i="1" dirty="0"/>
                        <a:t>D </a:t>
                      </a:r>
                      <a:r>
                        <a:rPr lang="de-DE" sz="1400" b="0" i="1" dirty="0"/>
                        <a:t>(LK)</a:t>
                      </a:r>
                    </a:p>
                  </a:txBody>
                  <a:tcPr marT="45726" marB="45726" anchor="ctr"/>
                </a:tc>
                <a:tc>
                  <a:txBody>
                    <a:bodyPr/>
                    <a:lstStyle/>
                    <a:p>
                      <a:r>
                        <a:rPr lang="de-DE" sz="1800" b="0" dirty="0"/>
                        <a:t>D</a:t>
                      </a:r>
                    </a:p>
                  </a:txBody>
                  <a:tcPr marT="45726" marB="45726" anchor="ctr"/>
                </a:tc>
                <a:tc>
                  <a:txBody>
                    <a:bodyPr/>
                    <a:lstStyle/>
                    <a:p>
                      <a:pPr algn="ctr"/>
                      <a:r>
                        <a:rPr lang="de-DE" sz="1800" b="1" i="1" dirty="0"/>
                        <a:t>D</a:t>
                      </a:r>
                      <a:r>
                        <a:rPr lang="de-DE" sz="2400" b="1" i="1" dirty="0"/>
                        <a:t> </a:t>
                      </a:r>
                      <a:r>
                        <a:rPr lang="de-DE" sz="1400" b="0" i="1" dirty="0"/>
                        <a:t>(LK)</a:t>
                      </a:r>
                    </a:p>
                  </a:txBody>
                  <a:tcPr marT="45726" marB="45726" anchor="ctr"/>
                </a:tc>
                <a:tc>
                  <a:txBody>
                    <a:bodyPr/>
                    <a:lstStyle/>
                    <a:p>
                      <a:pPr algn="ctr"/>
                      <a:endParaRPr lang="de-DE" sz="1400" b="0" i="1" dirty="0"/>
                    </a:p>
                  </a:txBody>
                  <a:tcPr marT="45726" marB="45726" anchor="ctr"/>
                </a:tc>
                <a:extLst>
                  <a:ext uri="{0D108BD9-81ED-4DB2-BD59-A6C34878D82A}">
                    <a16:rowId xmlns:a16="http://schemas.microsoft.com/office/drawing/2014/main" val="10001"/>
                  </a:ext>
                </a:extLst>
              </a:tr>
              <a:tr h="177357">
                <a:tc>
                  <a:txBody>
                    <a:bodyPr/>
                    <a:lstStyle/>
                    <a:p>
                      <a:pPr algn="ctr"/>
                      <a:r>
                        <a:rPr lang="de-DE" sz="1800" dirty="0"/>
                        <a:t>2</a:t>
                      </a:r>
                    </a:p>
                  </a:txBody>
                  <a:tcPr marT="45726" marB="45726" anchor="ctr" anchorCtr="1"/>
                </a:tc>
                <a:tc>
                  <a:txBody>
                    <a:bodyPr/>
                    <a:lstStyle/>
                    <a:p>
                      <a:r>
                        <a:rPr lang="de-DE" sz="1800" dirty="0"/>
                        <a:t>E</a:t>
                      </a:r>
                    </a:p>
                  </a:txBody>
                  <a:tcPr marT="45726" marB="45726" anchor="ctr"/>
                </a:tc>
                <a:tc>
                  <a:txBody>
                    <a:bodyPr/>
                    <a:lstStyle/>
                    <a:p>
                      <a:pPr algn="ctr"/>
                      <a:r>
                        <a:rPr lang="de-DE" sz="1800" b="1" i="1" dirty="0">
                          <a:solidFill>
                            <a:schemeClr val="tx1"/>
                          </a:solidFill>
                        </a:rPr>
                        <a:t>E</a:t>
                      </a:r>
                    </a:p>
                  </a:txBody>
                  <a:tcPr marT="45726" marB="45726" anchor="ctr"/>
                </a:tc>
                <a:tc>
                  <a:txBody>
                    <a:bodyPr/>
                    <a:lstStyle/>
                    <a:p>
                      <a:r>
                        <a:rPr lang="de-DE" sz="1800" b="0" dirty="0"/>
                        <a:t>E, F, L, S</a:t>
                      </a:r>
                    </a:p>
                  </a:txBody>
                  <a:tcPr marT="45726" marB="45726" anchor="ctr"/>
                </a:tc>
                <a:tc>
                  <a:txBody>
                    <a:bodyPr/>
                    <a:lstStyle/>
                    <a:p>
                      <a:pPr algn="ctr"/>
                      <a:r>
                        <a:rPr lang="de-DE" sz="1800" b="1" i="1" dirty="0"/>
                        <a:t>E </a:t>
                      </a:r>
                      <a:r>
                        <a:rPr lang="de-DE" sz="1400" b="0" i="1" dirty="0"/>
                        <a:t>(LK)</a:t>
                      </a:r>
                    </a:p>
                  </a:txBody>
                  <a:tcPr marT="45726" marB="45726" anchor="ctr"/>
                </a:tc>
                <a:tc>
                  <a:txBody>
                    <a:bodyPr/>
                    <a:lstStyle/>
                    <a:p>
                      <a:r>
                        <a:rPr lang="de-DE" sz="1800" b="0" dirty="0"/>
                        <a:t>E, F, L, S</a:t>
                      </a:r>
                    </a:p>
                  </a:txBody>
                  <a:tcPr marT="45726" marB="45726"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de-DE" sz="1800" b="1" i="1" dirty="0"/>
                        <a:t>E </a:t>
                      </a:r>
                      <a:r>
                        <a:rPr lang="de-DE" sz="1400" b="0" i="1" dirty="0"/>
                        <a:t>(LK)</a:t>
                      </a:r>
                    </a:p>
                  </a:txBody>
                  <a:tcPr marT="45726" marB="45726" anchor="ctr"/>
                </a:tc>
                <a:tc>
                  <a:txBody>
                    <a:bodyPr/>
                    <a:lstStyle/>
                    <a:p>
                      <a:pPr algn="ctr"/>
                      <a:endParaRPr lang="de-DE" sz="1400" b="0" i="1" dirty="0"/>
                    </a:p>
                  </a:txBody>
                  <a:tcPr marT="45726" marB="45726"/>
                </a:tc>
                <a:extLst>
                  <a:ext uri="{0D108BD9-81ED-4DB2-BD59-A6C34878D82A}">
                    <a16:rowId xmlns:a16="http://schemas.microsoft.com/office/drawing/2014/main" val="10002"/>
                  </a:ext>
                </a:extLst>
              </a:tr>
              <a:tr h="369086">
                <a:tc>
                  <a:txBody>
                    <a:bodyPr/>
                    <a:lstStyle/>
                    <a:p>
                      <a:pPr algn="ctr"/>
                      <a:r>
                        <a:rPr lang="de-DE" sz="1800" dirty="0"/>
                        <a:t>3</a:t>
                      </a:r>
                    </a:p>
                  </a:txBody>
                  <a:tcPr marT="45726" marB="45726" anchor="ctr" anchorCtr="1"/>
                </a:tc>
                <a:tc>
                  <a:txBody>
                    <a:bodyPr/>
                    <a:lstStyle/>
                    <a:p>
                      <a:r>
                        <a:rPr lang="de-DE" sz="1800" dirty="0"/>
                        <a:t>GE, GB, SW </a:t>
                      </a:r>
                    </a:p>
                  </a:txBody>
                  <a:tcPr marT="45726" marB="45726" anchor="ctr"/>
                </a:tc>
                <a:tc>
                  <a:txBody>
                    <a:bodyPr/>
                    <a:lstStyle/>
                    <a:p>
                      <a:pPr algn="ctr"/>
                      <a:r>
                        <a:rPr lang="de-DE" sz="1800" b="1" i="1" dirty="0">
                          <a:solidFill>
                            <a:schemeClr val="tx1"/>
                          </a:solidFill>
                        </a:rPr>
                        <a:t>GB</a:t>
                      </a:r>
                    </a:p>
                  </a:txBody>
                  <a:tcPr marT="45726" marB="45726" anchor="ctr"/>
                </a:tc>
                <a:tc>
                  <a:txBody>
                    <a:bodyPr/>
                    <a:lstStyle/>
                    <a:p>
                      <a:r>
                        <a:rPr lang="de-DE" sz="1800" b="0" dirty="0"/>
                        <a:t>GE, GB, SW </a:t>
                      </a:r>
                    </a:p>
                  </a:txBody>
                  <a:tcPr marT="45726" marB="45726" anchor="ctr"/>
                </a:tc>
                <a:tc>
                  <a:txBody>
                    <a:bodyPr/>
                    <a:lstStyle/>
                    <a:p>
                      <a:pPr algn="ctr"/>
                      <a:r>
                        <a:rPr lang="de-DE" sz="1800" b="1" i="1" dirty="0"/>
                        <a:t>GB</a:t>
                      </a:r>
                    </a:p>
                  </a:txBody>
                  <a:tcPr marT="45726" marB="45726" anchor="ctr"/>
                </a:tc>
                <a:tc>
                  <a:txBody>
                    <a:bodyPr/>
                    <a:lstStyle/>
                    <a:p>
                      <a:r>
                        <a:rPr lang="de-DE" sz="1800" b="0" dirty="0"/>
                        <a:t>GE, GB, SW </a:t>
                      </a:r>
                    </a:p>
                  </a:txBody>
                  <a:tcPr marT="45726" marB="45726" anchor="ctr"/>
                </a:tc>
                <a:tc>
                  <a:txBody>
                    <a:bodyPr/>
                    <a:lstStyle/>
                    <a:p>
                      <a:pPr algn="ctr"/>
                      <a:r>
                        <a:rPr lang="de-DE" sz="1800" b="1" i="1" dirty="0"/>
                        <a:t>GB</a:t>
                      </a:r>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3"/>
                  </a:ext>
                </a:extLst>
              </a:tr>
              <a:tr h="162579">
                <a:tc>
                  <a:txBody>
                    <a:bodyPr/>
                    <a:lstStyle/>
                    <a:p>
                      <a:pPr algn="ctr"/>
                      <a:r>
                        <a:rPr lang="de-DE" sz="1800" dirty="0"/>
                        <a:t>4</a:t>
                      </a:r>
                    </a:p>
                  </a:txBody>
                  <a:tcPr marT="45726" marB="45726" anchor="ctr" anchorCtr="1"/>
                </a:tc>
                <a:tc>
                  <a:txBody>
                    <a:bodyPr/>
                    <a:lstStyle/>
                    <a:p>
                      <a:r>
                        <a:rPr lang="de-DE" sz="1800" dirty="0"/>
                        <a:t>M</a:t>
                      </a:r>
                    </a:p>
                  </a:txBody>
                  <a:tcPr marT="45726" marB="45726" anchor="ctr"/>
                </a:tc>
                <a:tc>
                  <a:txBody>
                    <a:bodyPr/>
                    <a:lstStyle/>
                    <a:p>
                      <a:pPr algn="ctr"/>
                      <a:r>
                        <a:rPr lang="de-DE" sz="1800" b="1" i="1" dirty="0">
                          <a:solidFill>
                            <a:schemeClr val="tx1"/>
                          </a:solidFill>
                        </a:rPr>
                        <a:t>M</a:t>
                      </a:r>
                    </a:p>
                  </a:txBody>
                  <a:tcPr marT="45726" marB="45726" anchor="ctr"/>
                </a:tc>
                <a:tc>
                  <a:txBody>
                    <a:bodyPr/>
                    <a:lstStyle/>
                    <a:p>
                      <a:r>
                        <a:rPr lang="de-DE" sz="1800" b="0" dirty="0"/>
                        <a:t>M</a:t>
                      </a:r>
                    </a:p>
                  </a:txBody>
                  <a:tcPr marT="45726" marB="45726" anchor="ctr"/>
                </a:tc>
                <a:tc>
                  <a:txBody>
                    <a:bodyPr/>
                    <a:lstStyle/>
                    <a:p>
                      <a:pPr algn="ctr"/>
                      <a:r>
                        <a:rPr lang="de-DE" sz="1800" b="1" i="1" dirty="0"/>
                        <a:t>M</a:t>
                      </a:r>
                    </a:p>
                  </a:txBody>
                  <a:tcPr marT="45726" marB="45726" anchor="ctr"/>
                </a:tc>
                <a:tc>
                  <a:txBody>
                    <a:bodyPr/>
                    <a:lstStyle/>
                    <a:p>
                      <a:r>
                        <a:rPr lang="de-DE" sz="1800" b="0" dirty="0"/>
                        <a:t>M</a:t>
                      </a:r>
                    </a:p>
                  </a:txBody>
                  <a:tcPr marT="45726" marB="45726" anchor="ctr"/>
                </a:tc>
                <a:tc>
                  <a:txBody>
                    <a:bodyPr/>
                    <a:lstStyle/>
                    <a:p>
                      <a:pPr algn="ctr"/>
                      <a:r>
                        <a:rPr lang="de-DE" sz="1800" b="1" i="1" dirty="0"/>
                        <a:t>M</a:t>
                      </a:r>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4"/>
                  </a:ext>
                </a:extLst>
              </a:tr>
              <a:tr h="369086">
                <a:tc>
                  <a:txBody>
                    <a:bodyPr/>
                    <a:lstStyle/>
                    <a:p>
                      <a:pPr algn="ctr"/>
                      <a:r>
                        <a:rPr lang="de-DE" sz="1800" dirty="0"/>
                        <a:t>5</a:t>
                      </a:r>
                    </a:p>
                  </a:txBody>
                  <a:tcPr marT="45726" marB="45726" anchor="ctr" anchorCtr="1"/>
                </a:tc>
                <a:tc>
                  <a:txBody>
                    <a:bodyPr/>
                    <a:lstStyle/>
                    <a:p>
                      <a:r>
                        <a:rPr lang="de-DE" sz="1800" dirty="0"/>
                        <a:t>BI, CH, PH</a:t>
                      </a:r>
                    </a:p>
                  </a:txBody>
                  <a:tcPr marT="45726" marB="45726" anchor="ctr"/>
                </a:tc>
                <a:tc>
                  <a:txBody>
                    <a:bodyPr/>
                    <a:lstStyle/>
                    <a:p>
                      <a:pPr algn="ctr"/>
                      <a:r>
                        <a:rPr lang="de-DE" sz="1800" b="1" i="1" dirty="0">
                          <a:solidFill>
                            <a:schemeClr val="tx1"/>
                          </a:solidFill>
                        </a:rPr>
                        <a:t>BI</a:t>
                      </a:r>
                    </a:p>
                  </a:txBody>
                  <a:tcPr marT="45726" marB="45726" anchor="ctr"/>
                </a:tc>
                <a:tc>
                  <a:txBody>
                    <a:bodyPr/>
                    <a:lstStyle/>
                    <a:p>
                      <a:r>
                        <a:rPr lang="de-DE" sz="1800" b="0" dirty="0"/>
                        <a:t>BI, CH, PH</a:t>
                      </a:r>
                    </a:p>
                  </a:txBody>
                  <a:tcPr marT="45726" marB="45726" anchor="ctr"/>
                </a:tc>
                <a:tc>
                  <a:txBody>
                    <a:bodyPr/>
                    <a:lstStyle/>
                    <a:p>
                      <a:pPr algn="ctr"/>
                      <a:r>
                        <a:rPr lang="de-DE" sz="1800" b="1" i="1" dirty="0"/>
                        <a:t>BI</a:t>
                      </a:r>
                    </a:p>
                  </a:txBody>
                  <a:tcPr marT="45726" marB="45726" anchor="ctr"/>
                </a:tc>
                <a:tc>
                  <a:txBody>
                    <a:bodyPr/>
                    <a:lstStyle/>
                    <a:p>
                      <a:r>
                        <a:rPr lang="de-DE" sz="1800" b="0" dirty="0"/>
                        <a:t>BI, CH, PH</a:t>
                      </a:r>
                    </a:p>
                  </a:txBody>
                  <a:tcPr marT="45726" marB="45726" anchor="ctr"/>
                </a:tc>
                <a:tc>
                  <a:txBody>
                    <a:bodyPr/>
                    <a:lstStyle/>
                    <a:p>
                      <a:pPr algn="ctr"/>
                      <a:r>
                        <a:rPr lang="de-DE" sz="1800" b="1" i="1" dirty="0"/>
                        <a:t>BI</a:t>
                      </a:r>
                    </a:p>
                  </a:txBody>
                  <a:tcPr marT="45726" marB="45726" anchor="ctr"/>
                </a:tc>
                <a:tc>
                  <a:txBody>
                    <a:bodyPr/>
                    <a:lstStyle/>
                    <a:p>
                      <a:pPr algn="ctr"/>
                      <a:endParaRPr lang="de-DE" sz="1800" b="1" i="1" dirty="0"/>
                    </a:p>
                  </a:txBody>
                  <a:tcPr marT="45726" marB="45726"/>
                </a:tc>
                <a:extLst>
                  <a:ext uri="{0D108BD9-81ED-4DB2-BD59-A6C34878D82A}">
                    <a16:rowId xmlns:a16="http://schemas.microsoft.com/office/drawing/2014/main" val="10005"/>
                  </a:ext>
                </a:extLst>
              </a:tr>
              <a:tr h="147801">
                <a:tc>
                  <a:txBody>
                    <a:bodyPr/>
                    <a:lstStyle/>
                    <a:p>
                      <a:pPr algn="ctr"/>
                      <a:r>
                        <a:rPr lang="de-DE" sz="1800" dirty="0"/>
                        <a:t>6</a:t>
                      </a:r>
                    </a:p>
                  </a:txBody>
                  <a:tcPr marT="45726" marB="45726" anchor="ctr" anchorCtr="1"/>
                </a:tc>
                <a:tc>
                  <a:txBody>
                    <a:bodyPr/>
                    <a:lstStyle/>
                    <a:p>
                      <a:r>
                        <a:rPr lang="de-DE" sz="1800" dirty="0"/>
                        <a:t>SP</a:t>
                      </a:r>
                    </a:p>
                  </a:txBody>
                  <a:tcPr marT="45726" marB="45726" anchor="ctr"/>
                </a:tc>
                <a:tc>
                  <a:txBody>
                    <a:bodyPr/>
                    <a:lstStyle/>
                    <a:p>
                      <a:pPr algn="ctr"/>
                      <a:r>
                        <a:rPr lang="de-DE" sz="1800" b="1" i="1" dirty="0">
                          <a:solidFill>
                            <a:schemeClr val="tx1"/>
                          </a:solidFill>
                        </a:rPr>
                        <a:t>SP</a:t>
                      </a:r>
                    </a:p>
                  </a:txBody>
                  <a:tcPr marT="45726" marB="45726" anchor="ctr"/>
                </a:tc>
                <a:tc>
                  <a:txBody>
                    <a:bodyPr/>
                    <a:lstStyle/>
                    <a:p>
                      <a:r>
                        <a:rPr lang="de-DE" sz="1800" dirty="0"/>
                        <a:t>SP</a:t>
                      </a:r>
                    </a:p>
                  </a:txBody>
                  <a:tcPr marT="45726" marB="45726" anchor="ctr"/>
                </a:tc>
                <a:tc>
                  <a:txBody>
                    <a:bodyPr/>
                    <a:lstStyle/>
                    <a:p>
                      <a:pPr algn="ctr"/>
                      <a:r>
                        <a:rPr lang="de-DE" sz="1800" b="1" i="1" dirty="0"/>
                        <a:t>SP</a:t>
                      </a:r>
                    </a:p>
                  </a:txBody>
                  <a:tcPr marT="45726" marB="45726" anchor="ctr"/>
                </a:tc>
                <a:tc>
                  <a:txBody>
                    <a:bodyPr/>
                    <a:lstStyle/>
                    <a:p>
                      <a:r>
                        <a:rPr lang="de-DE" sz="1800" dirty="0"/>
                        <a:t>SP</a:t>
                      </a:r>
                    </a:p>
                  </a:txBody>
                  <a:tcPr marT="45726" marB="45726" anchor="ctr"/>
                </a:tc>
                <a:tc>
                  <a:txBody>
                    <a:bodyPr/>
                    <a:lstStyle/>
                    <a:p>
                      <a:pPr algn="ctr"/>
                      <a:r>
                        <a:rPr lang="de-DE" sz="1800" b="1" i="1" dirty="0"/>
                        <a:t>SP</a:t>
                      </a:r>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6"/>
                  </a:ext>
                </a:extLst>
              </a:tr>
              <a:tr h="286085">
                <a:tc>
                  <a:txBody>
                    <a:bodyPr/>
                    <a:lstStyle/>
                    <a:p>
                      <a:pPr algn="ctr"/>
                      <a:r>
                        <a:rPr lang="de-DE" sz="1800" dirty="0"/>
                        <a:t>7</a:t>
                      </a:r>
                    </a:p>
                  </a:txBody>
                  <a:tcPr marT="45726" marB="45726" anchor="ctr" anchorCtr="1"/>
                </a:tc>
                <a:tc>
                  <a:txBody>
                    <a:bodyPr/>
                    <a:lstStyle/>
                    <a:p>
                      <a:r>
                        <a:rPr lang="de-DE" sz="1800" dirty="0"/>
                        <a:t>F, L, S; </a:t>
                      </a:r>
                    </a:p>
                    <a:p>
                      <a:r>
                        <a:rPr lang="de-DE" sz="1800" dirty="0"/>
                        <a:t>BI,</a:t>
                      </a:r>
                      <a:r>
                        <a:rPr lang="de-DE" sz="1800" baseline="0" dirty="0"/>
                        <a:t> CH, PH</a:t>
                      </a:r>
                      <a:endParaRPr lang="de-DE" sz="1800" dirty="0"/>
                    </a:p>
                  </a:txBody>
                  <a:tcPr marT="45726" marB="45726" anchor="ctr"/>
                </a:tc>
                <a:tc>
                  <a:txBody>
                    <a:bodyPr/>
                    <a:lstStyle/>
                    <a:p>
                      <a:pPr algn="ctr"/>
                      <a:r>
                        <a:rPr lang="de-DE" sz="1800" b="1" i="1" dirty="0">
                          <a:solidFill>
                            <a:schemeClr val="tx1"/>
                          </a:solidFill>
                        </a:rPr>
                        <a:t>F</a:t>
                      </a:r>
                    </a:p>
                  </a:txBody>
                  <a:tcPr marT="45726" marB="45726" anchor="ctr"/>
                </a:tc>
                <a:tc>
                  <a:txBody>
                    <a:bodyPr/>
                    <a:lstStyle/>
                    <a:p>
                      <a:r>
                        <a:rPr lang="de-DE" sz="1800" dirty="0"/>
                        <a:t>F, L, S; </a:t>
                      </a:r>
                    </a:p>
                    <a:p>
                      <a:r>
                        <a:rPr lang="de-DE" sz="1800" dirty="0"/>
                        <a:t>BI,</a:t>
                      </a:r>
                      <a:r>
                        <a:rPr lang="de-DE" sz="1800" baseline="0" dirty="0"/>
                        <a:t> CH, PH</a:t>
                      </a:r>
                      <a:endParaRPr lang="de-DE" sz="1800" dirty="0"/>
                    </a:p>
                  </a:txBody>
                  <a:tcPr marT="45726" marB="45726" anchor="ctr"/>
                </a:tc>
                <a:tc>
                  <a:txBody>
                    <a:bodyPr/>
                    <a:lstStyle/>
                    <a:p>
                      <a:pPr algn="ctr"/>
                      <a:r>
                        <a:rPr lang="de-DE" sz="1800" b="1" i="1" dirty="0"/>
                        <a:t>F</a:t>
                      </a:r>
                    </a:p>
                  </a:txBody>
                  <a:tcPr marT="45726" marB="45726" anchor="ctr"/>
                </a:tc>
                <a:tc>
                  <a:txBody>
                    <a:bodyPr/>
                    <a:lstStyle/>
                    <a:p>
                      <a:r>
                        <a:rPr lang="de-DE" sz="1800" dirty="0"/>
                        <a:t>F, L, S; </a:t>
                      </a:r>
                    </a:p>
                    <a:p>
                      <a:r>
                        <a:rPr lang="de-DE" sz="1800" dirty="0"/>
                        <a:t>BI,</a:t>
                      </a:r>
                      <a:r>
                        <a:rPr lang="de-DE" sz="1800" baseline="0" dirty="0"/>
                        <a:t> CH, PH</a:t>
                      </a:r>
                      <a:endParaRPr lang="de-DE" sz="1800" dirty="0"/>
                    </a:p>
                  </a:txBody>
                  <a:tcPr marT="45726" marB="45726" anchor="ctr"/>
                </a:tc>
                <a:tc>
                  <a:txBody>
                    <a:bodyPr/>
                    <a:lstStyle/>
                    <a:p>
                      <a:pPr algn="ctr"/>
                      <a:r>
                        <a:rPr lang="de-DE" sz="1800" b="1" i="1" dirty="0"/>
                        <a:t>F</a:t>
                      </a:r>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7"/>
                  </a:ext>
                </a:extLst>
              </a:tr>
              <a:tr h="150049">
                <a:tc>
                  <a:txBody>
                    <a:bodyPr/>
                    <a:lstStyle/>
                    <a:p>
                      <a:pPr algn="ctr"/>
                      <a:r>
                        <a:rPr lang="de-DE" sz="1800" dirty="0"/>
                        <a:t>8</a:t>
                      </a:r>
                    </a:p>
                  </a:txBody>
                  <a:tcPr marT="45726" marB="45726" anchor="ctr" anchorCtr="1"/>
                </a:tc>
                <a:tc>
                  <a:txBody>
                    <a:bodyPr/>
                    <a:lstStyle/>
                    <a:p>
                      <a:r>
                        <a:rPr lang="de-DE" sz="1800" dirty="0"/>
                        <a:t>KU, MU</a:t>
                      </a:r>
                    </a:p>
                  </a:txBody>
                  <a:tcPr marT="45726" marB="45726" anchor="ctr"/>
                </a:tc>
                <a:tc>
                  <a:txBody>
                    <a:bodyPr/>
                    <a:lstStyle/>
                    <a:p>
                      <a:pPr algn="ctr"/>
                      <a:r>
                        <a:rPr lang="de-DE" sz="1800" b="1" i="1" dirty="0">
                          <a:solidFill>
                            <a:schemeClr val="tx1"/>
                          </a:solidFill>
                        </a:rPr>
                        <a:t>KU</a:t>
                      </a:r>
                    </a:p>
                  </a:txBody>
                  <a:tcPr marT="45726" marB="45726" anchor="ctr"/>
                </a:tc>
                <a:tc>
                  <a:txBody>
                    <a:bodyPr/>
                    <a:lstStyle/>
                    <a:p>
                      <a:r>
                        <a:rPr lang="de-DE" sz="1800" dirty="0"/>
                        <a:t>KU, MU, LIT</a:t>
                      </a:r>
                    </a:p>
                  </a:txBody>
                  <a:tcPr marT="45726" marB="45726" anchor="ctr"/>
                </a:tc>
                <a:tc>
                  <a:txBody>
                    <a:bodyPr/>
                    <a:lstStyle/>
                    <a:p>
                      <a:pPr algn="ctr"/>
                      <a:r>
                        <a:rPr lang="de-DE" sz="1800" b="1" i="1" dirty="0"/>
                        <a:t>KU</a:t>
                      </a:r>
                    </a:p>
                  </a:txBody>
                  <a:tcPr marT="45726" marB="45726" anchor="ctr"/>
                </a:tc>
                <a:tc rowSpan="4">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KU, MU;  </a:t>
                      </a:r>
                    </a:p>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ER, KR (PL*);        1. Wahlfach;</a:t>
                      </a:r>
                    </a:p>
                    <a:p>
                      <a:r>
                        <a:rPr lang="de-DE" sz="1600" dirty="0" err="1"/>
                        <a:t>GeZ</a:t>
                      </a:r>
                      <a:r>
                        <a:rPr lang="de-DE" sz="1600" dirty="0"/>
                        <a:t>, </a:t>
                      </a:r>
                      <a:r>
                        <a:rPr lang="de-DE" sz="1600" dirty="0" err="1"/>
                        <a:t>SwZ</a:t>
                      </a:r>
                      <a:endParaRPr lang="de-DE" sz="1600" dirty="0"/>
                    </a:p>
                  </a:txBody>
                  <a:tcPr marT="45726" marB="45726" anchor="ctr"/>
                </a:tc>
                <a:tc>
                  <a:txBody>
                    <a:bodyPr/>
                    <a:lstStyle/>
                    <a:p>
                      <a:pPr algn="ctr"/>
                      <a:r>
                        <a:rPr lang="de-DE" sz="1800" b="1" i="1" dirty="0" err="1"/>
                        <a:t>SwZ</a:t>
                      </a: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8"/>
                  </a:ext>
                </a:extLst>
              </a:tr>
              <a:tr h="288333">
                <a:tc rowSpan="2">
                  <a:txBody>
                    <a:bodyPr/>
                    <a:lstStyle/>
                    <a:p>
                      <a:pPr algn="ctr"/>
                      <a:r>
                        <a:rPr lang="de-DE" sz="1800" dirty="0"/>
                        <a:t>9</a:t>
                      </a:r>
                    </a:p>
                  </a:txBody>
                  <a:tcPr marT="45726" marB="45726" anchor="ctr"/>
                </a:tc>
                <a:tc rowSpan="2">
                  <a:txBody>
                    <a:bodyPr/>
                    <a:lstStyle/>
                    <a:p>
                      <a:r>
                        <a:rPr lang="de-DE" sz="1800" dirty="0"/>
                        <a:t>ER,</a:t>
                      </a:r>
                      <a:r>
                        <a:rPr lang="de-DE" sz="1800" baseline="0" dirty="0"/>
                        <a:t> KR (PL*)</a:t>
                      </a:r>
                      <a:endParaRPr lang="de-DE" sz="1800" dirty="0"/>
                    </a:p>
                  </a:txBody>
                  <a:tcPr marT="45726" marB="45726" anchor="ctr"/>
                </a:tc>
                <a:tc rowSpan="2">
                  <a:txBody>
                    <a:bodyPr/>
                    <a:lstStyle/>
                    <a:p>
                      <a:pPr algn="ctr"/>
                      <a:r>
                        <a:rPr lang="de-DE" sz="1800" b="1" i="1" dirty="0">
                          <a:solidFill>
                            <a:schemeClr val="tx1"/>
                          </a:solidFill>
                        </a:rPr>
                        <a:t>ER</a:t>
                      </a:r>
                    </a:p>
                  </a:txBody>
                  <a:tcPr marT="45726" marB="45726" anchor="ctr"/>
                </a:tc>
                <a:tc rowSpan="2">
                  <a:txBody>
                    <a:bodyPr/>
                    <a:lstStyle/>
                    <a:p>
                      <a:r>
                        <a:rPr lang="de-DE" sz="1800" dirty="0"/>
                        <a:t>ER,</a:t>
                      </a:r>
                      <a:r>
                        <a:rPr lang="de-DE" sz="1800" baseline="0" dirty="0"/>
                        <a:t> KR (PL*)</a:t>
                      </a:r>
                      <a:endParaRPr lang="de-DE" sz="1800" dirty="0"/>
                    </a:p>
                  </a:txBody>
                  <a:tcPr marT="45726" marB="45726" anchor="ctr"/>
                </a:tc>
                <a:tc rowSpan="2">
                  <a:txBody>
                    <a:bodyPr/>
                    <a:lstStyle/>
                    <a:p>
                      <a:pPr algn="ctr"/>
                      <a:r>
                        <a:rPr lang="de-DE" sz="1800" b="1" i="1" dirty="0"/>
                        <a:t>ER</a:t>
                      </a:r>
                    </a:p>
                  </a:txBody>
                  <a:tcPr marT="45726" marB="45726" anchor="ctr"/>
                </a:tc>
                <a:tc vMerge="1">
                  <a:txBody>
                    <a:bodyPr/>
                    <a:lstStyle/>
                    <a:p>
                      <a:endParaRPr lang="de-DE"/>
                    </a:p>
                  </a:txBody>
                  <a:tcPr/>
                </a:tc>
                <a:tc>
                  <a:txBody>
                    <a:bodyPr/>
                    <a:lstStyle/>
                    <a:p>
                      <a:pPr algn="ctr"/>
                      <a:r>
                        <a:rPr lang="de-DE" sz="1800" b="1" i="1" dirty="0"/>
                        <a:t>ER</a:t>
                      </a:r>
                    </a:p>
                  </a:txBody>
                  <a:tcPr marT="45726" marB="45726" anchor="ctr"/>
                </a:tc>
                <a:tc>
                  <a:txBody>
                    <a:bodyPr/>
                    <a:lstStyle/>
                    <a:p>
                      <a:endParaRPr lang="de-DE" dirty="0"/>
                    </a:p>
                  </a:txBody>
                  <a:tcPr marT="45726" marB="45726" anchor="ctr"/>
                </a:tc>
                <a:extLst>
                  <a:ext uri="{0D108BD9-81ED-4DB2-BD59-A6C34878D82A}">
                    <a16:rowId xmlns:a16="http://schemas.microsoft.com/office/drawing/2014/main" val="10009"/>
                  </a:ext>
                </a:extLst>
              </a:tr>
              <a:tr h="0">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rowSpan="2">
                  <a:txBody>
                    <a:bodyPr/>
                    <a:lstStyle/>
                    <a:p>
                      <a:pPr algn="ctr"/>
                      <a:r>
                        <a:rPr lang="de-DE" sz="1800" b="1" i="1" dirty="0"/>
                        <a:t>GG</a:t>
                      </a:r>
                    </a:p>
                  </a:txBody>
                  <a:tcPr marT="45726" marB="45726" anchor="ctr"/>
                </a:tc>
                <a:tc rowSpan="2">
                  <a:txBody>
                    <a:bodyPr/>
                    <a:lstStyle/>
                    <a:p>
                      <a:pPr algn="ctr"/>
                      <a:endParaRPr lang="de-DE" sz="1800" b="1" i="1" dirty="0"/>
                    </a:p>
                  </a:txBody>
                  <a:tcPr marT="45726" marB="45726" anchor="ctr">
                    <a:solidFill>
                      <a:srgbClr val="E9EDF4"/>
                    </a:solidFill>
                  </a:tcPr>
                </a:tc>
                <a:extLst>
                  <a:ext uri="{0D108BD9-81ED-4DB2-BD59-A6C34878D82A}">
                    <a16:rowId xmlns:a16="http://schemas.microsoft.com/office/drawing/2014/main" val="10010"/>
                  </a:ext>
                </a:extLst>
              </a:tr>
              <a:tr h="498625">
                <a:tc>
                  <a:txBody>
                    <a:bodyPr/>
                    <a:lstStyle/>
                    <a:p>
                      <a:pPr algn="ctr"/>
                      <a:r>
                        <a:rPr lang="de-DE" sz="1800" dirty="0"/>
                        <a:t>10</a:t>
                      </a:r>
                    </a:p>
                  </a:txBody>
                  <a:tcPr marT="45726" marB="45726" anchor="ctr" anchorCtr="1">
                    <a:solidFill>
                      <a:srgbClr val="E9EDF4"/>
                    </a:solidFill>
                  </a:tcPr>
                </a:tc>
                <a:tc>
                  <a:txBody>
                    <a:bodyPr/>
                    <a:lstStyle/>
                    <a:p>
                      <a:pPr marL="342900" marR="0" indent="-342900" algn="l" defTabSz="914400" rtl="0" eaLnBrk="1" fontAlgn="auto" latinLnBrk="0" hangingPunct="1">
                        <a:lnSpc>
                          <a:spcPct val="100000"/>
                        </a:lnSpc>
                        <a:spcBef>
                          <a:spcPts val="0"/>
                        </a:spcBef>
                        <a:spcAft>
                          <a:spcPts val="0"/>
                        </a:spcAft>
                        <a:buClrTx/>
                        <a:buSzTx/>
                        <a:buFontTx/>
                        <a:buAutoNum type="arabicPeriod"/>
                        <a:tabLst/>
                        <a:defRPr/>
                      </a:pPr>
                      <a:r>
                        <a:rPr lang="de-DE" sz="1800" b="0" dirty="0"/>
                        <a:t>Wahlfach</a:t>
                      </a:r>
                    </a:p>
                  </a:txBody>
                  <a:tcPr marT="45726" marB="45726" anchor="ctr">
                    <a:solidFill>
                      <a:srgbClr val="E9EDF4"/>
                    </a:solidFill>
                  </a:tcPr>
                </a:tc>
                <a:tc>
                  <a:txBody>
                    <a:bodyPr/>
                    <a:lstStyle/>
                    <a:p>
                      <a:pPr algn="ctr"/>
                      <a:r>
                        <a:rPr lang="de-DE" sz="1800" b="1" i="1" dirty="0">
                          <a:solidFill>
                            <a:schemeClr val="tx1"/>
                          </a:solidFill>
                        </a:rPr>
                        <a:t>GG</a:t>
                      </a:r>
                    </a:p>
                  </a:txBody>
                  <a:tcPr marT="45726" marB="45726" anchor="ctr">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endParaRPr lang="de-DE" sz="1800" dirty="0"/>
                    </a:p>
                  </a:txBody>
                  <a:tcPr marT="45726" marB="45726" anchor="ctr">
                    <a:solidFill>
                      <a:srgbClr val="E9EDF4"/>
                    </a:solidFill>
                  </a:tcPr>
                </a:tc>
                <a:tc>
                  <a:txBody>
                    <a:bodyPr/>
                    <a:lstStyle/>
                    <a:p>
                      <a:pPr algn="ctr"/>
                      <a:r>
                        <a:rPr lang="de-DE" sz="1800" b="1" i="1" dirty="0"/>
                        <a:t>GG</a:t>
                      </a:r>
                    </a:p>
                  </a:txBody>
                  <a:tcPr marT="45726" marB="45726" anchor="ctr">
                    <a:solidFill>
                      <a:srgbClr val="E9EDF4"/>
                    </a:solidFill>
                  </a:tcPr>
                </a:tc>
                <a:tc vMerge="1">
                  <a:txBody>
                    <a:bodyPr/>
                    <a:lstStyle/>
                    <a:p>
                      <a:endParaRPr lang="de-DE"/>
                    </a:p>
                  </a:txBody>
                  <a:tcPr/>
                </a:tc>
                <a:tc vMerge="1">
                  <a:txBody>
                    <a:bodyPr/>
                    <a:lstStyle/>
                    <a:p>
                      <a:endParaRPr lang="de-DE"/>
                    </a:p>
                  </a:txBody>
                  <a:tcPr/>
                </a:tc>
                <a:tc vMerge="1">
                  <a:txBody>
                    <a:bodyPr/>
                    <a:lstStyle/>
                    <a:p>
                      <a:endParaRPr lang="de-DE"/>
                    </a:p>
                  </a:txBody>
                  <a:tcPr/>
                </a:tc>
                <a:extLst>
                  <a:ext uri="{0D108BD9-81ED-4DB2-BD59-A6C34878D82A}">
                    <a16:rowId xmlns:a16="http://schemas.microsoft.com/office/drawing/2014/main" val="10011"/>
                  </a:ext>
                </a:extLst>
              </a:tr>
              <a:tr h="374213">
                <a:tc>
                  <a:txBody>
                    <a:bodyPr/>
                    <a:lstStyle/>
                    <a:p>
                      <a:pPr algn="ctr"/>
                      <a:r>
                        <a:rPr lang="de-DE" sz="1800" dirty="0"/>
                        <a:t>11</a:t>
                      </a:r>
                    </a:p>
                  </a:txBody>
                  <a:tcPr marT="45726" marB="45726" anchor="ctr" anchorCtr="1">
                    <a:solidFill>
                      <a:srgbClr val="D0D8E8"/>
                    </a:solidFill>
                  </a:tcPr>
                </a:tc>
                <a:tc>
                  <a:txBody>
                    <a:bodyPr/>
                    <a:lstStyle/>
                    <a:p>
                      <a:r>
                        <a:rPr lang="de-DE" sz="1800" dirty="0"/>
                        <a:t>2. Wahlfach</a:t>
                      </a:r>
                    </a:p>
                  </a:txBody>
                  <a:tcPr marT="45726" marB="45726" anchor="ctr">
                    <a:solidFill>
                      <a:srgbClr val="D0D8E8"/>
                    </a:solidFill>
                  </a:tcPr>
                </a:tc>
                <a:tc>
                  <a:txBody>
                    <a:bodyPr/>
                    <a:lstStyle/>
                    <a:p>
                      <a:pPr algn="ctr"/>
                      <a:r>
                        <a:rPr lang="de-DE" sz="1800" b="1" i="1" dirty="0">
                          <a:solidFill>
                            <a:schemeClr val="tx1"/>
                          </a:solidFill>
                        </a:rPr>
                        <a:t>L</a:t>
                      </a:r>
                    </a:p>
                  </a:txBody>
                  <a:tcPr marT="45726" marB="45726" anchor="ctr">
                    <a:solidFill>
                      <a:srgbClr val="D0D8E8"/>
                    </a:solidFill>
                  </a:tcPr>
                </a:tc>
                <a:tc>
                  <a:txBody>
                    <a:bodyPr/>
                    <a:lstStyle/>
                    <a:p>
                      <a:endParaRPr lang="de-DE" sz="1800" dirty="0"/>
                    </a:p>
                  </a:txBody>
                  <a:tcPr marT="45726" marB="45726" anchor="ctr">
                    <a:solidFill>
                      <a:srgbClr val="D0D8E8"/>
                    </a:solidFill>
                  </a:tcPr>
                </a:tc>
                <a:tc>
                  <a:txBody>
                    <a:bodyPr/>
                    <a:lstStyle/>
                    <a:p>
                      <a:pPr algn="ctr"/>
                      <a:endParaRPr lang="de-DE" sz="1800" dirty="0"/>
                    </a:p>
                  </a:txBody>
                  <a:tcPr marT="45726" marB="45726" anchor="ctr">
                    <a:solidFill>
                      <a:srgbClr val="D0D8E8"/>
                    </a:solidFill>
                  </a:tcPr>
                </a:tc>
                <a:tc>
                  <a:txBody>
                    <a:bodyPr/>
                    <a:lstStyle/>
                    <a:p>
                      <a:endParaRPr lang="de-DE" sz="1800" dirty="0"/>
                    </a:p>
                  </a:txBody>
                  <a:tcPr marT="45726" marB="45726" anchor="ctr">
                    <a:solidFill>
                      <a:srgbClr val="D0D8E8"/>
                    </a:solidFill>
                  </a:tcPr>
                </a:tc>
                <a:tc>
                  <a:txBody>
                    <a:bodyPr/>
                    <a:lstStyle/>
                    <a:p>
                      <a:pPr algn="ctr"/>
                      <a:endParaRPr lang="de-DE" sz="1800" dirty="0"/>
                    </a:p>
                  </a:txBody>
                  <a:tcPr marT="45726" marB="45726" anchor="ctr">
                    <a:solidFill>
                      <a:srgbClr val="D0D8E8"/>
                    </a:solidFill>
                  </a:tcPr>
                </a:tc>
                <a:tc>
                  <a:txBody>
                    <a:bodyPr/>
                    <a:lstStyle/>
                    <a:p>
                      <a:endParaRPr lang="de-DE" sz="1800" dirty="0"/>
                    </a:p>
                  </a:txBody>
                  <a:tcPr marT="45726" marB="45726">
                    <a:solidFill>
                      <a:srgbClr val="D0D8E8"/>
                    </a:solidFill>
                  </a:tcPr>
                </a:tc>
                <a:extLst>
                  <a:ext uri="{0D108BD9-81ED-4DB2-BD59-A6C34878D82A}">
                    <a16:rowId xmlns:a16="http://schemas.microsoft.com/office/drawing/2014/main" val="10012"/>
                  </a:ext>
                </a:extLst>
              </a:tr>
              <a:tr h="0">
                <a:tc>
                  <a:txBody>
                    <a:bodyPr/>
                    <a:lstStyle/>
                    <a:p>
                      <a:pPr algn="ctr"/>
                      <a:endParaRPr lang="de-DE" sz="1800" dirty="0"/>
                    </a:p>
                  </a:txBody>
                  <a:tcPr marT="45726" marB="45726" anchor="ctr" anchorCtr="1">
                    <a:solidFill>
                      <a:srgbClr val="E9EDF4"/>
                    </a:solidFill>
                  </a:tcPr>
                </a:tc>
                <a:tc>
                  <a:txBody>
                    <a:bodyPr/>
                    <a:lstStyle/>
                    <a:p>
                      <a:r>
                        <a:rPr lang="de-DE" sz="1800" dirty="0"/>
                        <a:t>EV, MV, FV</a:t>
                      </a:r>
                    </a:p>
                  </a:txBody>
                  <a:tcPr marT="45726" marB="45726" anchor="ctr">
                    <a:solidFill>
                      <a:srgbClr val="E9EDF4"/>
                    </a:solidFill>
                  </a:tcPr>
                </a:tc>
                <a:tc>
                  <a:txBody>
                    <a:bodyPr/>
                    <a:lstStyle/>
                    <a:p>
                      <a:pPr algn="ctr"/>
                      <a:endParaRPr lang="de-DE" sz="1800" i="1" dirty="0"/>
                    </a:p>
                  </a:txBody>
                  <a:tcPr marT="45726" marB="45726" anchor="ctr">
                    <a:solidFill>
                      <a:srgbClr val="E9EDF4"/>
                    </a:solidFill>
                  </a:tcPr>
                </a:tc>
                <a:tc>
                  <a:txBody>
                    <a:bodyPr/>
                    <a:lstStyle/>
                    <a:p>
                      <a:endParaRPr lang="de-DE" sz="1800" dirty="0"/>
                    </a:p>
                  </a:txBody>
                  <a:tcPr marT="45726" marB="45726" anchor="ctr">
                    <a:solidFill>
                      <a:srgbClr val="E9EDF4"/>
                    </a:solidFill>
                  </a:tcPr>
                </a:tc>
                <a:tc>
                  <a:txBody>
                    <a:bodyPr/>
                    <a:lstStyle/>
                    <a:p>
                      <a:pPr algn="ctr"/>
                      <a:endParaRPr lang="de-DE" sz="1800" dirty="0"/>
                    </a:p>
                  </a:txBody>
                  <a:tcPr marT="45726" marB="45726" anchor="ctr">
                    <a:solidFill>
                      <a:srgbClr val="E9EDF4"/>
                    </a:solidFill>
                  </a:tcPr>
                </a:tc>
                <a:tc>
                  <a:txBody>
                    <a:bodyPr/>
                    <a:lstStyle/>
                    <a:p>
                      <a:endParaRPr lang="de-DE" sz="1800" dirty="0"/>
                    </a:p>
                  </a:txBody>
                  <a:tcPr marT="45726" marB="45726" anchor="ctr">
                    <a:solidFill>
                      <a:srgbClr val="E9EDF4"/>
                    </a:solidFill>
                  </a:tcPr>
                </a:tc>
                <a:tc>
                  <a:txBody>
                    <a:bodyPr/>
                    <a:lstStyle/>
                    <a:p>
                      <a:pPr algn="ctr"/>
                      <a:endParaRPr lang="de-DE" sz="1800" dirty="0"/>
                    </a:p>
                  </a:txBody>
                  <a:tcPr marT="45726" marB="45726" anchor="ctr">
                    <a:solidFill>
                      <a:srgbClr val="E9EDF4"/>
                    </a:solidFill>
                  </a:tcPr>
                </a:tc>
                <a:tc>
                  <a:txBody>
                    <a:bodyPr/>
                    <a:lstStyle/>
                    <a:p>
                      <a:endParaRPr lang="de-DE" sz="1800" dirty="0"/>
                    </a:p>
                  </a:txBody>
                  <a:tcPr marT="45726" marB="45726">
                    <a:solidFill>
                      <a:srgbClr val="E9EDF4"/>
                    </a:solidFill>
                  </a:tcPr>
                </a:tc>
                <a:extLst>
                  <a:ext uri="{0D108BD9-81ED-4DB2-BD59-A6C34878D82A}">
                    <a16:rowId xmlns:a16="http://schemas.microsoft.com/office/drawing/2014/main" val="10013"/>
                  </a:ext>
                </a:extLst>
              </a:tr>
              <a:tr h="369086">
                <a:tc>
                  <a:txBody>
                    <a:bodyPr/>
                    <a:lstStyle/>
                    <a:p>
                      <a:pPr algn="ctr"/>
                      <a:endParaRPr lang="de-DE" sz="1800" dirty="0"/>
                    </a:p>
                  </a:txBody>
                  <a:tcPr marT="45726" marB="45726" anchor="ctr" anchorCtr="1">
                    <a:solidFill>
                      <a:srgbClr val="E9EDF4"/>
                    </a:solidFill>
                  </a:tcPr>
                </a:tc>
                <a:tc>
                  <a:txBody>
                    <a:bodyPr/>
                    <a:lstStyle/>
                    <a:p>
                      <a:r>
                        <a:rPr lang="de-DE" sz="1200" dirty="0"/>
                        <a:t>*als Ersatzfach</a:t>
                      </a:r>
                    </a:p>
                  </a:txBody>
                  <a:tcPr marT="45726" marB="45726" anchor="ctr">
                    <a:solidFill>
                      <a:srgbClr val="E9EDF4"/>
                    </a:solidFill>
                  </a:tcPr>
                </a:tc>
                <a:tc gridSpan="6">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de-DE" sz="1800" b="0" dirty="0"/>
                        <a:t>Wahlfächer: GE,</a:t>
                      </a:r>
                      <a:r>
                        <a:rPr lang="de-DE" sz="1800" b="0" baseline="0" dirty="0"/>
                        <a:t> GB, SW, GG, PL; F, L, S; BI, CH, PH, IF; KU, MU</a:t>
                      </a:r>
                      <a:endParaRPr lang="de-DE" sz="1800" b="0" dirty="0"/>
                    </a:p>
                  </a:txBody>
                  <a:tcPr marT="45726" marB="45726" anchor="ctr">
                    <a:solidFill>
                      <a:srgbClr val="E9EDF4"/>
                    </a:solidFill>
                  </a:tcPr>
                </a:tc>
                <a:tc hMerge="1">
                  <a:txBody>
                    <a:bodyPr/>
                    <a:lstStyle/>
                    <a:p>
                      <a:endParaRPr lang="de-DE" sz="1800" dirty="0"/>
                    </a:p>
                  </a:txBody>
                  <a:tcPr marT="45726" marB="45726" anchor="ctr">
                    <a:solidFill>
                      <a:srgbClr val="E9EDF4"/>
                    </a:solidFill>
                  </a:tcPr>
                </a:tc>
                <a:tc hMerge="1">
                  <a:txBody>
                    <a:bodyPr/>
                    <a:lstStyle/>
                    <a:p>
                      <a:pPr algn="ctr"/>
                      <a:endParaRPr lang="de-DE" sz="1800" dirty="0"/>
                    </a:p>
                  </a:txBody>
                  <a:tcPr marT="45726" marB="45726" anchor="ctr">
                    <a:solidFill>
                      <a:srgbClr val="E9EDF4"/>
                    </a:solidFill>
                  </a:tcPr>
                </a:tc>
                <a:tc hMerge="1">
                  <a:txBody>
                    <a:bodyPr/>
                    <a:lstStyle/>
                    <a:p>
                      <a:endParaRPr lang="de-DE" sz="1800" dirty="0"/>
                    </a:p>
                  </a:txBody>
                  <a:tcPr marT="45726" marB="45726" anchor="ctr">
                    <a:solidFill>
                      <a:srgbClr val="E9EDF4"/>
                    </a:solidFill>
                  </a:tcPr>
                </a:tc>
                <a:tc hMerge="1">
                  <a:txBody>
                    <a:bodyPr/>
                    <a:lstStyle/>
                    <a:p>
                      <a:pPr algn="ctr"/>
                      <a:endParaRPr lang="de-DE" sz="1800" dirty="0"/>
                    </a:p>
                  </a:txBody>
                  <a:tcPr marT="45726" marB="45726" anchor="ctr">
                    <a:solidFill>
                      <a:srgbClr val="E9EDF4"/>
                    </a:solidFill>
                  </a:tcPr>
                </a:tc>
                <a:tc hMerge="1">
                  <a:txBody>
                    <a:bodyPr/>
                    <a:lstStyle/>
                    <a:p>
                      <a:endParaRPr lang="de-DE" sz="1800" dirty="0"/>
                    </a:p>
                  </a:txBody>
                  <a:tcPr marT="45726" marB="45726">
                    <a:solidFill>
                      <a:srgbClr val="E9EDF4"/>
                    </a:solidFill>
                  </a:tcPr>
                </a:tc>
                <a:extLst>
                  <a:ext uri="{0D108BD9-81ED-4DB2-BD59-A6C34878D82A}">
                    <a16:rowId xmlns:a16="http://schemas.microsoft.com/office/drawing/2014/main" val="10014"/>
                  </a:ext>
                </a:extLst>
              </a:tr>
            </a:tbl>
          </a:graphicData>
        </a:graphic>
      </p:graphicFrame>
      <mc:AlternateContent xmlns:mc="http://schemas.openxmlformats.org/markup-compatibility/2006" xmlns:p14="http://schemas.microsoft.com/office/powerpoint/2010/main">
        <mc:Choice Requires="p14">
          <p:contentPart p14:bwMode="auto" r:id="rId3">
            <p14:nvContentPartPr>
              <p14:cNvPr id="3" name="Freihand 2">
                <a:extLst>
                  <a:ext uri="{FF2B5EF4-FFF2-40B4-BE49-F238E27FC236}">
                    <a16:creationId xmlns:a16="http://schemas.microsoft.com/office/drawing/2014/main" id="{3AA9C0C1-7A08-25AD-E960-58365CB68FDB}"/>
                  </a:ext>
                </a:extLst>
              </p14:cNvPr>
              <p14:cNvContentPartPr/>
              <p14:nvPr/>
            </p14:nvContentPartPr>
            <p14:xfrm>
              <a:off x="6967148" y="4181617"/>
              <a:ext cx="1112760" cy="441000"/>
            </p14:xfrm>
          </p:contentPart>
        </mc:Choice>
        <mc:Fallback xmlns="">
          <p:pic>
            <p:nvPicPr>
              <p:cNvPr id="3" name="Freihand 2">
                <a:extLst>
                  <a:ext uri="{FF2B5EF4-FFF2-40B4-BE49-F238E27FC236}">
                    <a16:creationId xmlns:a16="http://schemas.microsoft.com/office/drawing/2014/main" id="{3AA9C0C1-7A08-25AD-E960-58365CB68FDB}"/>
                  </a:ext>
                </a:extLst>
              </p:cNvPr>
              <p:cNvPicPr/>
              <p:nvPr/>
            </p:nvPicPr>
            <p:blipFill>
              <a:blip r:embed="rId4"/>
              <a:stretch>
                <a:fillRect/>
              </a:stretch>
            </p:blipFill>
            <p:spPr>
              <a:xfrm>
                <a:off x="6958148" y="4172617"/>
                <a:ext cx="1130400" cy="458640"/>
              </a:xfrm>
              <a:prstGeom prst="rect">
                <a:avLst/>
              </a:prstGeom>
            </p:spPr>
          </p:pic>
        </mc:Fallback>
      </mc:AlternateContent>
    </p:spTree>
    <p:extLst>
      <p:ext uri="{BB962C8B-B14F-4D97-AF65-F5344CB8AC3E}">
        <p14:creationId xmlns:p14="http://schemas.microsoft.com/office/powerpoint/2010/main" val="2838579931"/>
      </p:ext>
    </p:extLst>
  </p:cSld>
  <p:clrMapOvr>
    <a:masterClrMapping/>
  </p:clrMapOvr>
  <p:transition/>
</p:sld>
</file>

<file path=ppt/slides/slide5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7650" name="Titel 1"/>
          <p:cNvSpPr>
            <a:spLocks noGrp="1"/>
          </p:cNvSpPr>
          <p:nvPr>
            <p:ph type="title"/>
          </p:nvPr>
        </p:nvSpPr>
        <p:spPr>
          <a:xfrm>
            <a:off x="457200" y="116632"/>
            <a:ext cx="8229600" cy="1143000"/>
          </a:xfrm>
        </p:spPr>
        <p:txBody>
          <a:bodyPr/>
          <a:lstStyle/>
          <a:p>
            <a:pPr eaLnBrk="1" hangingPunct="1"/>
            <a:r>
              <a:rPr lang="de-DE" sz="3600" u="sng" dirty="0">
                <a:solidFill>
                  <a:srgbClr val="FFFF00"/>
                </a:solidFill>
              </a:rPr>
              <a:t>Schullaufbahnen, Beispiel 1d                                                     </a:t>
            </a:r>
            <a:br>
              <a:rPr lang="de-DE" sz="3600" u="sng" dirty="0">
                <a:solidFill>
                  <a:srgbClr val="FFFF00"/>
                </a:solidFill>
              </a:rPr>
            </a:br>
            <a:endParaRPr lang="de-DE" sz="3600" u="sng" dirty="0">
              <a:solidFill>
                <a:srgbClr val="FFFF00"/>
              </a:solidFill>
            </a:endParaRP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3284251977"/>
              </p:ext>
            </p:extLst>
          </p:nvPr>
        </p:nvGraphicFramePr>
        <p:xfrm>
          <a:off x="323850" y="908050"/>
          <a:ext cx="8658227" cy="5717371"/>
        </p:xfrm>
        <a:graphic>
          <a:graphicData uri="http://schemas.openxmlformats.org/drawingml/2006/table">
            <a:tbl>
              <a:tblPr firstRow="1" bandRow="1">
                <a:tableStyleId>{5C22544A-7EE6-4342-B048-85BDC9FD1C3A}</a:tableStyleId>
              </a:tblPr>
              <a:tblGrid>
                <a:gridCol w="450922">
                  <a:extLst>
                    <a:ext uri="{9D8B030D-6E8A-4147-A177-3AD203B41FA5}">
                      <a16:colId xmlns:a16="http://schemas.microsoft.com/office/drawing/2014/main" val="20000"/>
                    </a:ext>
                  </a:extLst>
                </a:gridCol>
                <a:gridCol w="1878969">
                  <a:extLst>
                    <a:ext uri="{9D8B030D-6E8A-4147-A177-3AD203B41FA5}">
                      <a16:colId xmlns:a16="http://schemas.microsoft.com/office/drawing/2014/main" val="20001"/>
                    </a:ext>
                  </a:extLst>
                </a:gridCol>
                <a:gridCol w="526111">
                  <a:extLst>
                    <a:ext uri="{9D8B030D-6E8A-4147-A177-3AD203B41FA5}">
                      <a16:colId xmlns:a16="http://schemas.microsoft.com/office/drawing/2014/main" val="20002"/>
                    </a:ext>
                  </a:extLst>
                </a:gridCol>
                <a:gridCol w="1803810">
                  <a:extLst>
                    <a:ext uri="{9D8B030D-6E8A-4147-A177-3AD203B41FA5}">
                      <a16:colId xmlns:a16="http://schemas.microsoft.com/office/drawing/2014/main" val="20003"/>
                    </a:ext>
                  </a:extLst>
                </a:gridCol>
                <a:gridCol w="706558">
                  <a:extLst>
                    <a:ext uri="{9D8B030D-6E8A-4147-A177-3AD203B41FA5}">
                      <a16:colId xmlns:a16="http://schemas.microsoft.com/office/drawing/2014/main" val="20004"/>
                    </a:ext>
                  </a:extLst>
                </a:gridCol>
                <a:gridCol w="1548204">
                  <a:extLst>
                    <a:ext uri="{9D8B030D-6E8A-4147-A177-3AD203B41FA5}">
                      <a16:colId xmlns:a16="http://schemas.microsoft.com/office/drawing/2014/main" val="20005"/>
                    </a:ext>
                  </a:extLst>
                </a:gridCol>
                <a:gridCol w="676429">
                  <a:extLst>
                    <a:ext uri="{9D8B030D-6E8A-4147-A177-3AD203B41FA5}">
                      <a16:colId xmlns:a16="http://schemas.microsoft.com/office/drawing/2014/main" val="20006"/>
                    </a:ext>
                  </a:extLst>
                </a:gridCol>
                <a:gridCol w="1067224">
                  <a:extLst>
                    <a:ext uri="{9D8B030D-6E8A-4147-A177-3AD203B41FA5}">
                      <a16:colId xmlns:a16="http://schemas.microsoft.com/office/drawing/2014/main" val="20007"/>
                    </a:ext>
                  </a:extLst>
                </a:gridCol>
              </a:tblGrid>
              <a:tr h="374213">
                <a:tc>
                  <a:txBody>
                    <a:bodyPr/>
                    <a:lstStyle/>
                    <a:p>
                      <a:pPr algn="ctr"/>
                      <a:r>
                        <a:rPr lang="de-DE" sz="1800" dirty="0" err="1"/>
                        <a:t>Nr</a:t>
                      </a:r>
                      <a:endParaRPr lang="de-DE" sz="1800" dirty="0"/>
                    </a:p>
                  </a:txBody>
                  <a:tcPr marT="45726" marB="45726" anchor="ctr"/>
                </a:tc>
                <a:tc gridSpan="2">
                  <a:txBody>
                    <a:bodyPr/>
                    <a:lstStyle/>
                    <a:p>
                      <a:pPr algn="ctr"/>
                      <a:r>
                        <a:rPr lang="de-DE" sz="1800" dirty="0"/>
                        <a:t>EF</a:t>
                      </a:r>
                    </a:p>
                  </a:txBody>
                  <a:tcPr marT="45726" marB="45726" anchor="ctr"/>
                </a:tc>
                <a:tc hMerge="1">
                  <a:txBody>
                    <a:bodyPr/>
                    <a:lstStyle/>
                    <a:p>
                      <a:pPr algn="ctr"/>
                      <a:endParaRPr lang="de-DE" dirty="0"/>
                    </a:p>
                  </a:txBody>
                  <a:tcPr anchor="ctr" anchorCtr="1"/>
                </a:tc>
                <a:tc gridSpan="2">
                  <a:txBody>
                    <a:bodyPr/>
                    <a:lstStyle/>
                    <a:p>
                      <a:pPr algn="ctr"/>
                      <a:r>
                        <a:rPr lang="de-DE" sz="1800" dirty="0"/>
                        <a:t>Q1</a:t>
                      </a:r>
                    </a:p>
                  </a:txBody>
                  <a:tcPr marT="45726" marB="45726" anchor="ctr"/>
                </a:tc>
                <a:tc hMerge="1">
                  <a:txBody>
                    <a:bodyPr/>
                    <a:lstStyle/>
                    <a:p>
                      <a:pPr algn="ctr"/>
                      <a:endParaRPr lang="de-DE" dirty="0"/>
                    </a:p>
                  </a:txBody>
                  <a:tcPr anchor="ctr" anchorCtr="1"/>
                </a:tc>
                <a:tc gridSpan="2">
                  <a:txBody>
                    <a:bodyPr/>
                    <a:lstStyle/>
                    <a:p>
                      <a:pPr algn="ctr"/>
                      <a:r>
                        <a:rPr lang="de-DE" sz="1800" dirty="0"/>
                        <a:t>Q2</a:t>
                      </a:r>
                    </a:p>
                  </a:txBody>
                  <a:tcPr marT="45726" marB="45726" anchor="ctr"/>
                </a:tc>
                <a:tc hMerge="1">
                  <a:txBody>
                    <a:bodyPr/>
                    <a:lstStyle/>
                    <a:p>
                      <a:pPr algn="ctr"/>
                      <a:endParaRPr lang="de-DE" dirty="0"/>
                    </a:p>
                  </a:txBody>
                  <a:tcPr anchor="ctr" anchorCtr="1"/>
                </a:tc>
                <a:tc>
                  <a:txBody>
                    <a:bodyPr/>
                    <a:lstStyle/>
                    <a:p>
                      <a:pPr algn="ctr"/>
                      <a:r>
                        <a:rPr lang="de-DE" sz="1800" dirty="0"/>
                        <a:t>Abitur</a:t>
                      </a:r>
                    </a:p>
                  </a:txBody>
                  <a:tcPr marT="45726" marB="45726" anchor="ctr"/>
                </a:tc>
                <a:extLst>
                  <a:ext uri="{0D108BD9-81ED-4DB2-BD59-A6C34878D82A}">
                    <a16:rowId xmlns:a16="http://schemas.microsoft.com/office/drawing/2014/main" val="10000"/>
                  </a:ext>
                </a:extLst>
              </a:tr>
              <a:tr h="202521">
                <a:tc>
                  <a:txBody>
                    <a:bodyPr/>
                    <a:lstStyle/>
                    <a:p>
                      <a:pPr algn="ctr"/>
                      <a:r>
                        <a:rPr lang="de-DE" sz="1800" dirty="0"/>
                        <a:t>1</a:t>
                      </a:r>
                    </a:p>
                  </a:txBody>
                  <a:tcPr marT="45726" marB="45726" anchor="ctr" anchorCtr="1"/>
                </a:tc>
                <a:tc>
                  <a:txBody>
                    <a:bodyPr/>
                    <a:lstStyle/>
                    <a:p>
                      <a:r>
                        <a:rPr lang="de-DE" sz="1800" dirty="0"/>
                        <a:t>D</a:t>
                      </a:r>
                    </a:p>
                  </a:txBody>
                  <a:tcPr marT="45726" marB="45726" anchor="ctr"/>
                </a:tc>
                <a:tc>
                  <a:txBody>
                    <a:bodyPr/>
                    <a:lstStyle/>
                    <a:p>
                      <a:pPr algn="ctr"/>
                      <a:r>
                        <a:rPr lang="de-DE" sz="1800" b="1" i="1" dirty="0">
                          <a:solidFill>
                            <a:schemeClr val="tx1"/>
                          </a:solidFill>
                        </a:rPr>
                        <a:t>D</a:t>
                      </a:r>
                    </a:p>
                  </a:txBody>
                  <a:tcPr marT="45726" marB="45726" anchor="ctr"/>
                </a:tc>
                <a:tc>
                  <a:txBody>
                    <a:bodyPr/>
                    <a:lstStyle/>
                    <a:p>
                      <a:r>
                        <a:rPr lang="de-DE" sz="1800" b="0" dirty="0"/>
                        <a:t>D</a:t>
                      </a:r>
                    </a:p>
                  </a:txBody>
                  <a:tcPr marT="45726" marB="45726" anchor="ctr"/>
                </a:tc>
                <a:tc>
                  <a:txBody>
                    <a:bodyPr/>
                    <a:lstStyle/>
                    <a:p>
                      <a:pPr algn="ctr"/>
                      <a:r>
                        <a:rPr lang="de-DE" sz="1800" b="1" i="1" dirty="0"/>
                        <a:t>D </a:t>
                      </a:r>
                      <a:r>
                        <a:rPr lang="de-DE" sz="1400" b="0" i="1" dirty="0"/>
                        <a:t>(LK)</a:t>
                      </a:r>
                    </a:p>
                  </a:txBody>
                  <a:tcPr marT="45726" marB="45726" anchor="ctr"/>
                </a:tc>
                <a:tc>
                  <a:txBody>
                    <a:bodyPr/>
                    <a:lstStyle/>
                    <a:p>
                      <a:r>
                        <a:rPr lang="de-DE" sz="1800" b="0" dirty="0"/>
                        <a:t>D</a:t>
                      </a:r>
                    </a:p>
                  </a:txBody>
                  <a:tcPr marT="45726" marB="45726" anchor="ctr"/>
                </a:tc>
                <a:tc>
                  <a:txBody>
                    <a:bodyPr/>
                    <a:lstStyle/>
                    <a:p>
                      <a:pPr algn="ctr"/>
                      <a:r>
                        <a:rPr lang="de-DE" sz="1800" b="1" i="1" dirty="0"/>
                        <a:t>D</a:t>
                      </a:r>
                      <a:r>
                        <a:rPr lang="de-DE" sz="2400" b="1" i="1" dirty="0"/>
                        <a:t> </a:t>
                      </a:r>
                      <a:r>
                        <a:rPr lang="de-DE" sz="1400" b="0" i="1" dirty="0"/>
                        <a:t>(LK)</a:t>
                      </a:r>
                    </a:p>
                  </a:txBody>
                  <a:tcPr marT="45726" marB="45726" anchor="ctr"/>
                </a:tc>
                <a:tc>
                  <a:txBody>
                    <a:bodyPr/>
                    <a:lstStyle/>
                    <a:p>
                      <a:pPr algn="ctr"/>
                      <a:r>
                        <a:rPr lang="de-DE" sz="1800" b="1" i="1" dirty="0"/>
                        <a:t>D </a:t>
                      </a:r>
                      <a:r>
                        <a:rPr lang="de-DE" sz="1400" b="0" i="1" dirty="0"/>
                        <a:t>(LK)</a:t>
                      </a:r>
                    </a:p>
                  </a:txBody>
                  <a:tcPr marT="45726" marB="45726" anchor="ctr"/>
                </a:tc>
                <a:extLst>
                  <a:ext uri="{0D108BD9-81ED-4DB2-BD59-A6C34878D82A}">
                    <a16:rowId xmlns:a16="http://schemas.microsoft.com/office/drawing/2014/main" val="10001"/>
                  </a:ext>
                </a:extLst>
              </a:tr>
              <a:tr h="177357">
                <a:tc>
                  <a:txBody>
                    <a:bodyPr/>
                    <a:lstStyle/>
                    <a:p>
                      <a:pPr algn="ctr"/>
                      <a:r>
                        <a:rPr lang="de-DE" sz="1800" dirty="0"/>
                        <a:t>2</a:t>
                      </a:r>
                    </a:p>
                  </a:txBody>
                  <a:tcPr marT="45726" marB="45726" anchor="ctr" anchorCtr="1"/>
                </a:tc>
                <a:tc>
                  <a:txBody>
                    <a:bodyPr/>
                    <a:lstStyle/>
                    <a:p>
                      <a:r>
                        <a:rPr lang="de-DE" sz="1800" dirty="0"/>
                        <a:t>E</a:t>
                      </a:r>
                    </a:p>
                  </a:txBody>
                  <a:tcPr marT="45726" marB="45726" anchor="ctr"/>
                </a:tc>
                <a:tc>
                  <a:txBody>
                    <a:bodyPr/>
                    <a:lstStyle/>
                    <a:p>
                      <a:pPr algn="ctr"/>
                      <a:r>
                        <a:rPr lang="de-DE" sz="1800" b="1" i="1" dirty="0">
                          <a:solidFill>
                            <a:schemeClr val="tx1"/>
                          </a:solidFill>
                        </a:rPr>
                        <a:t>E</a:t>
                      </a:r>
                    </a:p>
                  </a:txBody>
                  <a:tcPr marT="45726" marB="45726" anchor="ctr"/>
                </a:tc>
                <a:tc>
                  <a:txBody>
                    <a:bodyPr/>
                    <a:lstStyle/>
                    <a:p>
                      <a:r>
                        <a:rPr lang="de-DE" sz="1800" b="0" dirty="0"/>
                        <a:t>E, F, L, S</a:t>
                      </a:r>
                    </a:p>
                  </a:txBody>
                  <a:tcPr marT="45726" marB="45726" anchor="ctr"/>
                </a:tc>
                <a:tc>
                  <a:txBody>
                    <a:bodyPr/>
                    <a:lstStyle/>
                    <a:p>
                      <a:pPr algn="ctr"/>
                      <a:r>
                        <a:rPr lang="de-DE" sz="1800" b="1" i="1" dirty="0"/>
                        <a:t>E </a:t>
                      </a:r>
                      <a:r>
                        <a:rPr lang="de-DE" sz="1400" b="0" i="1" dirty="0"/>
                        <a:t>(LK)</a:t>
                      </a:r>
                    </a:p>
                  </a:txBody>
                  <a:tcPr marT="45726" marB="45726" anchor="ctr"/>
                </a:tc>
                <a:tc>
                  <a:txBody>
                    <a:bodyPr/>
                    <a:lstStyle/>
                    <a:p>
                      <a:r>
                        <a:rPr lang="de-DE" sz="1800" b="0" dirty="0"/>
                        <a:t>E, F, L, S</a:t>
                      </a:r>
                    </a:p>
                  </a:txBody>
                  <a:tcPr marT="45726" marB="45726"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de-DE" sz="1800" b="1" i="1" dirty="0"/>
                        <a:t>E </a:t>
                      </a:r>
                      <a:r>
                        <a:rPr lang="de-DE" sz="1400" b="0" i="1" dirty="0"/>
                        <a:t>(LK)</a:t>
                      </a:r>
                    </a:p>
                  </a:txBody>
                  <a:tcPr marT="45726" marB="45726" anchor="ctr"/>
                </a:tc>
                <a:tc>
                  <a:txBody>
                    <a:bodyPr/>
                    <a:lstStyle/>
                    <a:p>
                      <a:pPr algn="ctr"/>
                      <a:r>
                        <a:rPr lang="de-DE" sz="1800" b="1" i="1" dirty="0"/>
                        <a:t>E </a:t>
                      </a:r>
                      <a:r>
                        <a:rPr lang="de-DE" sz="1400" b="0" i="1" dirty="0"/>
                        <a:t>(LK)</a:t>
                      </a:r>
                    </a:p>
                  </a:txBody>
                  <a:tcPr marT="45726" marB="45726"/>
                </a:tc>
                <a:extLst>
                  <a:ext uri="{0D108BD9-81ED-4DB2-BD59-A6C34878D82A}">
                    <a16:rowId xmlns:a16="http://schemas.microsoft.com/office/drawing/2014/main" val="10002"/>
                  </a:ext>
                </a:extLst>
              </a:tr>
              <a:tr h="369086">
                <a:tc>
                  <a:txBody>
                    <a:bodyPr/>
                    <a:lstStyle/>
                    <a:p>
                      <a:pPr algn="ctr"/>
                      <a:r>
                        <a:rPr lang="de-DE" sz="1800" dirty="0"/>
                        <a:t>3</a:t>
                      </a:r>
                    </a:p>
                  </a:txBody>
                  <a:tcPr marT="45726" marB="45726" anchor="ctr" anchorCtr="1"/>
                </a:tc>
                <a:tc>
                  <a:txBody>
                    <a:bodyPr/>
                    <a:lstStyle/>
                    <a:p>
                      <a:r>
                        <a:rPr lang="de-DE" sz="1800" dirty="0"/>
                        <a:t>GE, GB, SW </a:t>
                      </a:r>
                    </a:p>
                  </a:txBody>
                  <a:tcPr marT="45726" marB="45726" anchor="ctr"/>
                </a:tc>
                <a:tc>
                  <a:txBody>
                    <a:bodyPr/>
                    <a:lstStyle/>
                    <a:p>
                      <a:pPr algn="ctr"/>
                      <a:r>
                        <a:rPr lang="de-DE" sz="1800" b="1" i="1" dirty="0">
                          <a:solidFill>
                            <a:schemeClr val="tx1"/>
                          </a:solidFill>
                        </a:rPr>
                        <a:t>GB</a:t>
                      </a:r>
                    </a:p>
                  </a:txBody>
                  <a:tcPr marT="45726" marB="45726" anchor="ctr"/>
                </a:tc>
                <a:tc>
                  <a:txBody>
                    <a:bodyPr/>
                    <a:lstStyle/>
                    <a:p>
                      <a:r>
                        <a:rPr lang="de-DE" sz="1800" b="0" dirty="0"/>
                        <a:t>GE, GB, SW </a:t>
                      </a:r>
                    </a:p>
                  </a:txBody>
                  <a:tcPr marT="45726" marB="45726" anchor="ctr"/>
                </a:tc>
                <a:tc>
                  <a:txBody>
                    <a:bodyPr/>
                    <a:lstStyle/>
                    <a:p>
                      <a:pPr algn="ctr"/>
                      <a:r>
                        <a:rPr lang="de-DE" sz="1800" b="1" i="1" dirty="0"/>
                        <a:t>GB</a:t>
                      </a:r>
                    </a:p>
                  </a:txBody>
                  <a:tcPr marT="45726" marB="45726" anchor="ctr"/>
                </a:tc>
                <a:tc>
                  <a:txBody>
                    <a:bodyPr/>
                    <a:lstStyle/>
                    <a:p>
                      <a:r>
                        <a:rPr lang="de-DE" sz="1800" b="0" dirty="0"/>
                        <a:t>GE, GB, SW </a:t>
                      </a:r>
                    </a:p>
                  </a:txBody>
                  <a:tcPr marT="45726" marB="45726" anchor="ctr"/>
                </a:tc>
                <a:tc>
                  <a:txBody>
                    <a:bodyPr/>
                    <a:lstStyle/>
                    <a:p>
                      <a:pPr algn="ctr"/>
                      <a:r>
                        <a:rPr lang="de-DE" sz="1800" b="1" i="1" dirty="0"/>
                        <a:t>GB</a:t>
                      </a:r>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3"/>
                  </a:ext>
                </a:extLst>
              </a:tr>
              <a:tr h="162579">
                <a:tc>
                  <a:txBody>
                    <a:bodyPr/>
                    <a:lstStyle/>
                    <a:p>
                      <a:pPr algn="ctr"/>
                      <a:r>
                        <a:rPr lang="de-DE" sz="1800" dirty="0"/>
                        <a:t>4</a:t>
                      </a:r>
                    </a:p>
                  </a:txBody>
                  <a:tcPr marT="45726" marB="45726" anchor="ctr" anchorCtr="1"/>
                </a:tc>
                <a:tc>
                  <a:txBody>
                    <a:bodyPr/>
                    <a:lstStyle/>
                    <a:p>
                      <a:r>
                        <a:rPr lang="de-DE" sz="1800" dirty="0"/>
                        <a:t>M</a:t>
                      </a:r>
                    </a:p>
                  </a:txBody>
                  <a:tcPr marT="45726" marB="45726" anchor="ctr"/>
                </a:tc>
                <a:tc>
                  <a:txBody>
                    <a:bodyPr/>
                    <a:lstStyle/>
                    <a:p>
                      <a:pPr algn="ctr"/>
                      <a:r>
                        <a:rPr lang="de-DE" sz="1800" b="1" i="1" dirty="0">
                          <a:solidFill>
                            <a:schemeClr val="tx1"/>
                          </a:solidFill>
                        </a:rPr>
                        <a:t>M</a:t>
                      </a:r>
                    </a:p>
                  </a:txBody>
                  <a:tcPr marT="45726" marB="45726" anchor="ctr"/>
                </a:tc>
                <a:tc>
                  <a:txBody>
                    <a:bodyPr/>
                    <a:lstStyle/>
                    <a:p>
                      <a:r>
                        <a:rPr lang="de-DE" sz="1800" b="0" dirty="0"/>
                        <a:t>M</a:t>
                      </a:r>
                    </a:p>
                  </a:txBody>
                  <a:tcPr marT="45726" marB="45726" anchor="ctr"/>
                </a:tc>
                <a:tc>
                  <a:txBody>
                    <a:bodyPr/>
                    <a:lstStyle/>
                    <a:p>
                      <a:pPr algn="ctr"/>
                      <a:r>
                        <a:rPr lang="de-DE" sz="1800" b="1" i="1" dirty="0"/>
                        <a:t>M</a:t>
                      </a:r>
                    </a:p>
                  </a:txBody>
                  <a:tcPr marT="45726" marB="45726" anchor="ctr"/>
                </a:tc>
                <a:tc>
                  <a:txBody>
                    <a:bodyPr/>
                    <a:lstStyle/>
                    <a:p>
                      <a:r>
                        <a:rPr lang="de-DE" sz="1800" b="0" dirty="0"/>
                        <a:t>M</a:t>
                      </a:r>
                    </a:p>
                  </a:txBody>
                  <a:tcPr marT="45726" marB="45726" anchor="ctr"/>
                </a:tc>
                <a:tc>
                  <a:txBody>
                    <a:bodyPr/>
                    <a:lstStyle/>
                    <a:p>
                      <a:pPr algn="ctr"/>
                      <a:r>
                        <a:rPr lang="de-DE" sz="1800" b="1" i="1" dirty="0"/>
                        <a:t>M</a:t>
                      </a:r>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4"/>
                  </a:ext>
                </a:extLst>
              </a:tr>
              <a:tr h="369086">
                <a:tc>
                  <a:txBody>
                    <a:bodyPr/>
                    <a:lstStyle/>
                    <a:p>
                      <a:pPr algn="ctr"/>
                      <a:r>
                        <a:rPr lang="de-DE" sz="1800" dirty="0"/>
                        <a:t>5</a:t>
                      </a:r>
                    </a:p>
                  </a:txBody>
                  <a:tcPr marT="45726" marB="45726" anchor="ctr" anchorCtr="1"/>
                </a:tc>
                <a:tc>
                  <a:txBody>
                    <a:bodyPr/>
                    <a:lstStyle/>
                    <a:p>
                      <a:r>
                        <a:rPr lang="de-DE" sz="1800" dirty="0"/>
                        <a:t>BI, CH, PH</a:t>
                      </a:r>
                    </a:p>
                  </a:txBody>
                  <a:tcPr marT="45726" marB="45726" anchor="ctr"/>
                </a:tc>
                <a:tc>
                  <a:txBody>
                    <a:bodyPr/>
                    <a:lstStyle/>
                    <a:p>
                      <a:pPr algn="ctr"/>
                      <a:r>
                        <a:rPr lang="de-DE" sz="1800" b="1" i="1" dirty="0">
                          <a:solidFill>
                            <a:schemeClr val="tx1"/>
                          </a:solidFill>
                        </a:rPr>
                        <a:t>BI</a:t>
                      </a:r>
                    </a:p>
                  </a:txBody>
                  <a:tcPr marT="45726" marB="45726" anchor="ctr"/>
                </a:tc>
                <a:tc>
                  <a:txBody>
                    <a:bodyPr/>
                    <a:lstStyle/>
                    <a:p>
                      <a:r>
                        <a:rPr lang="de-DE" sz="1800" b="0" dirty="0"/>
                        <a:t>BI, CH, PH</a:t>
                      </a:r>
                    </a:p>
                  </a:txBody>
                  <a:tcPr marT="45726" marB="45726" anchor="ctr"/>
                </a:tc>
                <a:tc>
                  <a:txBody>
                    <a:bodyPr/>
                    <a:lstStyle/>
                    <a:p>
                      <a:pPr algn="ctr"/>
                      <a:r>
                        <a:rPr lang="de-DE" sz="1800" b="1" i="1" dirty="0"/>
                        <a:t>BI</a:t>
                      </a:r>
                    </a:p>
                  </a:txBody>
                  <a:tcPr marT="45726" marB="45726" anchor="ctr"/>
                </a:tc>
                <a:tc>
                  <a:txBody>
                    <a:bodyPr/>
                    <a:lstStyle/>
                    <a:p>
                      <a:r>
                        <a:rPr lang="de-DE" sz="1800" b="0" dirty="0"/>
                        <a:t>BI, CH, PH</a:t>
                      </a:r>
                    </a:p>
                  </a:txBody>
                  <a:tcPr marT="45726" marB="45726" anchor="ctr"/>
                </a:tc>
                <a:tc>
                  <a:txBody>
                    <a:bodyPr/>
                    <a:lstStyle/>
                    <a:p>
                      <a:pPr algn="ctr"/>
                      <a:r>
                        <a:rPr lang="de-DE" sz="1800" b="1" i="1" dirty="0"/>
                        <a:t>BI</a:t>
                      </a:r>
                    </a:p>
                  </a:txBody>
                  <a:tcPr marT="45726" marB="45726" anchor="ctr"/>
                </a:tc>
                <a:tc>
                  <a:txBody>
                    <a:bodyPr/>
                    <a:lstStyle/>
                    <a:p>
                      <a:pPr algn="ctr"/>
                      <a:r>
                        <a:rPr lang="de-DE" sz="1800" b="1" i="1" dirty="0"/>
                        <a:t>Bi</a:t>
                      </a:r>
                    </a:p>
                  </a:txBody>
                  <a:tcPr marT="45726" marB="45726"/>
                </a:tc>
                <a:extLst>
                  <a:ext uri="{0D108BD9-81ED-4DB2-BD59-A6C34878D82A}">
                    <a16:rowId xmlns:a16="http://schemas.microsoft.com/office/drawing/2014/main" val="10005"/>
                  </a:ext>
                </a:extLst>
              </a:tr>
              <a:tr h="147801">
                <a:tc>
                  <a:txBody>
                    <a:bodyPr/>
                    <a:lstStyle/>
                    <a:p>
                      <a:pPr algn="ctr"/>
                      <a:r>
                        <a:rPr lang="de-DE" sz="1800" dirty="0"/>
                        <a:t>6</a:t>
                      </a:r>
                    </a:p>
                  </a:txBody>
                  <a:tcPr marT="45726" marB="45726" anchor="ctr" anchorCtr="1"/>
                </a:tc>
                <a:tc>
                  <a:txBody>
                    <a:bodyPr/>
                    <a:lstStyle/>
                    <a:p>
                      <a:r>
                        <a:rPr lang="de-DE" sz="1800" dirty="0"/>
                        <a:t>SP</a:t>
                      </a:r>
                    </a:p>
                  </a:txBody>
                  <a:tcPr marT="45726" marB="45726" anchor="ctr"/>
                </a:tc>
                <a:tc>
                  <a:txBody>
                    <a:bodyPr/>
                    <a:lstStyle/>
                    <a:p>
                      <a:pPr algn="ctr"/>
                      <a:r>
                        <a:rPr lang="de-DE" sz="1800" b="1" i="1" dirty="0">
                          <a:solidFill>
                            <a:schemeClr val="tx1"/>
                          </a:solidFill>
                        </a:rPr>
                        <a:t>SP</a:t>
                      </a:r>
                    </a:p>
                  </a:txBody>
                  <a:tcPr marT="45726" marB="45726" anchor="ctr"/>
                </a:tc>
                <a:tc>
                  <a:txBody>
                    <a:bodyPr/>
                    <a:lstStyle/>
                    <a:p>
                      <a:r>
                        <a:rPr lang="de-DE" sz="1800" dirty="0"/>
                        <a:t>SP</a:t>
                      </a:r>
                    </a:p>
                  </a:txBody>
                  <a:tcPr marT="45726" marB="45726" anchor="ctr"/>
                </a:tc>
                <a:tc>
                  <a:txBody>
                    <a:bodyPr/>
                    <a:lstStyle/>
                    <a:p>
                      <a:pPr algn="ctr"/>
                      <a:r>
                        <a:rPr lang="de-DE" sz="1800" b="1" i="1" dirty="0"/>
                        <a:t>SP</a:t>
                      </a:r>
                    </a:p>
                  </a:txBody>
                  <a:tcPr marT="45726" marB="45726" anchor="ctr"/>
                </a:tc>
                <a:tc>
                  <a:txBody>
                    <a:bodyPr/>
                    <a:lstStyle/>
                    <a:p>
                      <a:r>
                        <a:rPr lang="de-DE" sz="1800" dirty="0"/>
                        <a:t>SP</a:t>
                      </a:r>
                    </a:p>
                  </a:txBody>
                  <a:tcPr marT="45726" marB="45726" anchor="ctr"/>
                </a:tc>
                <a:tc>
                  <a:txBody>
                    <a:bodyPr/>
                    <a:lstStyle/>
                    <a:p>
                      <a:pPr algn="ctr"/>
                      <a:r>
                        <a:rPr lang="de-DE" sz="1800" b="1" i="1" dirty="0"/>
                        <a:t>SP</a:t>
                      </a:r>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6"/>
                  </a:ext>
                </a:extLst>
              </a:tr>
              <a:tr h="286085">
                <a:tc>
                  <a:txBody>
                    <a:bodyPr/>
                    <a:lstStyle/>
                    <a:p>
                      <a:pPr algn="ctr"/>
                      <a:r>
                        <a:rPr lang="de-DE" sz="1800" dirty="0"/>
                        <a:t>7</a:t>
                      </a:r>
                    </a:p>
                  </a:txBody>
                  <a:tcPr marT="45726" marB="45726" anchor="ctr" anchorCtr="1"/>
                </a:tc>
                <a:tc>
                  <a:txBody>
                    <a:bodyPr/>
                    <a:lstStyle/>
                    <a:p>
                      <a:r>
                        <a:rPr lang="de-DE" sz="1800" dirty="0"/>
                        <a:t>F, L, S; </a:t>
                      </a:r>
                    </a:p>
                    <a:p>
                      <a:r>
                        <a:rPr lang="de-DE" sz="1800" dirty="0"/>
                        <a:t>BI,</a:t>
                      </a:r>
                      <a:r>
                        <a:rPr lang="de-DE" sz="1800" baseline="0" dirty="0"/>
                        <a:t> CH, PH</a:t>
                      </a:r>
                      <a:endParaRPr lang="de-DE" sz="1800" dirty="0"/>
                    </a:p>
                  </a:txBody>
                  <a:tcPr marT="45726" marB="45726" anchor="ctr"/>
                </a:tc>
                <a:tc>
                  <a:txBody>
                    <a:bodyPr/>
                    <a:lstStyle/>
                    <a:p>
                      <a:pPr algn="ctr"/>
                      <a:r>
                        <a:rPr lang="de-DE" sz="1800" b="1" i="1" dirty="0">
                          <a:solidFill>
                            <a:schemeClr val="tx1"/>
                          </a:solidFill>
                        </a:rPr>
                        <a:t>F</a:t>
                      </a:r>
                    </a:p>
                  </a:txBody>
                  <a:tcPr marT="45726" marB="45726" anchor="ctr"/>
                </a:tc>
                <a:tc>
                  <a:txBody>
                    <a:bodyPr/>
                    <a:lstStyle/>
                    <a:p>
                      <a:r>
                        <a:rPr lang="de-DE" sz="1800" dirty="0"/>
                        <a:t>F, L, S; </a:t>
                      </a:r>
                    </a:p>
                    <a:p>
                      <a:r>
                        <a:rPr lang="de-DE" sz="1800" dirty="0"/>
                        <a:t>BI,</a:t>
                      </a:r>
                      <a:r>
                        <a:rPr lang="de-DE" sz="1800" baseline="0" dirty="0"/>
                        <a:t> CH, PH</a:t>
                      </a:r>
                      <a:endParaRPr lang="de-DE" sz="1800" dirty="0"/>
                    </a:p>
                  </a:txBody>
                  <a:tcPr marT="45726" marB="45726" anchor="ctr"/>
                </a:tc>
                <a:tc>
                  <a:txBody>
                    <a:bodyPr/>
                    <a:lstStyle/>
                    <a:p>
                      <a:pPr algn="ctr"/>
                      <a:r>
                        <a:rPr lang="de-DE" sz="1800" b="1" i="1" dirty="0"/>
                        <a:t>F</a:t>
                      </a:r>
                    </a:p>
                  </a:txBody>
                  <a:tcPr marT="45726" marB="45726" anchor="ctr"/>
                </a:tc>
                <a:tc>
                  <a:txBody>
                    <a:bodyPr/>
                    <a:lstStyle/>
                    <a:p>
                      <a:r>
                        <a:rPr lang="de-DE" sz="1800" dirty="0"/>
                        <a:t>F, L, S; </a:t>
                      </a:r>
                    </a:p>
                    <a:p>
                      <a:r>
                        <a:rPr lang="de-DE" sz="1800" dirty="0"/>
                        <a:t>BI,</a:t>
                      </a:r>
                      <a:r>
                        <a:rPr lang="de-DE" sz="1800" baseline="0" dirty="0"/>
                        <a:t> CH, PH</a:t>
                      </a:r>
                      <a:endParaRPr lang="de-DE" sz="1800" dirty="0"/>
                    </a:p>
                  </a:txBody>
                  <a:tcPr marT="45726" marB="45726" anchor="ctr"/>
                </a:tc>
                <a:tc>
                  <a:txBody>
                    <a:bodyPr/>
                    <a:lstStyle/>
                    <a:p>
                      <a:pPr algn="ctr"/>
                      <a:r>
                        <a:rPr lang="de-DE" sz="1800" b="1" i="1" dirty="0"/>
                        <a:t>F</a:t>
                      </a:r>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7"/>
                  </a:ext>
                </a:extLst>
              </a:tr>
              <a:tr h="150049">
                <a:tc>
                  <a:txBody>
                    <a:bodyPr/>
                    <a:lstStyle/>
                    <a:p>
                      <a:pPr algn="ctr"/>
                      <a:r>
                        <a:rPr lang="de-DE" sz="1800" dirty="0"/>
                        <a:t>8</a:t>
                      </a:r>
                    </a:p>
                  </a:txBody>
                  <a:tcPr marT="45726" marB="45726" anchor="ctr" anchorCtr="1"/>
                </a:tc>
                <a:tc>
                  <a:txBody>
                    <a:bodyPr/>
                    <a:lstStyle/>
                    <a:p>
                      <a:r>
                        <a:rPr lang="de-DE" sz="1800" dirty="0"/>
                        <a:t>KU, MU</a:t>
                      </a:r>
                    </a:p>
                  </a:txBody>
                  <a:tcPr marT="45726" marB="45726" anchor="ctr"/>
                </a:tc>
                <a:tc>
                  <a:txBody>
                    <a:bodyPr/>
                    <a:lstStyle/>
                    <a:p>
                      <a:pPr algn="ctr"/>
                      <a:r>
                        <a:rPr lang="de-DE" sz="1800" b="1" i="1" dirty="0">
                          <a:solidFill>
                            <a:schemeClr val="tx1"/>
                          </a:solidFill>
                        </a:rPr>
                        <a:t>KU</a:t>
                      </a:r>
                    </a:p>
                  </a:txBody>
                  <a:tcPr marT="45726" marB="45726" anchor="ctr"/>
                </a:tc>
                <a:tc>
                  <a:txBody>
                    <a:bodyPr/>
                    <a:lstStyle/>
                    <a:p>
                      <a:r>
                        <a:rPr lang="de-DE" sz="1800" dirty="0"/>
                        <a:t>KU, MU, LIT</a:t>
                      </a:r>
                    </a:p>
                  </a:txBody>
                  <a:tcPr marT="45726" marB="45726" anchor="ctr"/>
                </a:tc>
                <a:tc>
                  <a:txBody>
                    <a:bodyPr/>
                    <a:lstStyle/>
                    <a:p>
                      <a:pPr algn="ctr"/>
                      <a:r>
                        <a:rPr lang="de-DE" sz="1800" b="1" i="1" dirty="0"/>
                        <a:t>KU</a:t>
                      </a:r>
                    </a:p>
                  </a:txBody>
                  <a:tcPr marT="45726" marB="45726" anchor="ctr"/>
                </a:tc>
                <a:tc rowSpan="4">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KU, MU;  </a:t>
                      </a:r>
                    </a:p>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ER, KR (PL*);        1. Wahlfach;</a:t>
                      </a:r>
                    </a:p>
                    <a:p>
                      <a:r>
                        <a:rPr lang="de-DE" sz="1600" dirty="0" err="1"/>
                        <a:t>GeZ</a:t>
                      </a:r>
                      <a:r>
                        <a:rPr lang="de-DE" sz="1600" dirty="0"/>
                        <a:t>, </a:t>
                      </a:r>
                      <a:r>
                        <a:rPr lang="de-DE" sz="1600" dirty="0" err="1"/>
                        <a:t>SwZ</a:t>
                      </a:r>
                      <a:endParaRPr lang="de-DE" sz="1600" dirty="0"/>
                    </a:p>
                  </a:txBody>
                  <a:tcPr marT="45726" marB="45726" anchor="ctr"/>
                </a:tc>
                <a:tc>
                  <a:txBody>
                    <a:bodyPr/>
                    <a:lstStyle/>
                    <a:p>
                      <a:pPr algn="ctr"/>
                      <a:r>
                        <a:rPr lang="de-DE" sz="1800" b="1" i="1" dirty="0" err="1"/>
                        <a:t>SwZ</a:t>
                      </a: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8"/>
                  </a:ext>
                </a:extLst>
              </a:tr>
              <a:tr h="288333">
                <a:tc rowSpan="2">
                  <a:txBody>
                    <a:bodyPr/>
                    <a:lstStyle/>
                    <a:p>
                      <a:pPr algn="ctr"/>
                      <a:r>
                        <a:rPr lang="de-DE" sz="1800" dirty="0"/>
                        <a:t>9</a:t>
                      </a:r>
                    </a:p>
                  </a:txBody>
                  <a:tcPr marT="45726" marB="45726" anchor="ctr"/>
                </a:tc>
                <a:tc rowSpan="2">
                  <a:txBody>
                    <a:bodyPr/>
                    <a:lstStyle/>
                    <a:p>
                      <a:r>
                        <a:rPr lang="de-DE" sz="1800" dirty="0"/>
                        <a:t>ER,</a:t>
                      </a:r>
                      <a:r>
                        <a:rPr lang="de-DE" sz="1800" baseline="0" dirty="0"/>
                        <a:t> KR (PL*)</a:t>
                      </a:r>
                      <a:endParaRPr lang="de-DE" sz="1800" dirty="0"/>
                    </a:p>
                  </a:txBody>
                  <a:tcPr marT="45726" marB="45726" anchor="ctr"/>
                </a:tc>
                <a:tc rowSpan="2">
                  <a:txBody>
                    <a:bodyPr/>
                    <a:lstStyle/>
                    <a:p>
                      <a:pPr algn="ctr"/>
                      <a:r>
                        <a:rPr lang="de-DE" sz="1800" b="1" i="1" dirty="0">
                          <a:solidFill>
                            <a:schemeClr val="tx1"/>
                          </a:solidFill>
                        </a:rPr>
                        <a:t>ER</a:t>
                      </a:r>
                    </a:p>
                  </a:txBody>
                  <a:tcPr marT="45726" marB="45726" anchor="ctr"/>
                </a:tc>
                <a:tc rowSpan="2">
                  <a:txBody>
                    <a:bodyPr/>
                    <a:lstStyle/>
                    <a:p>
                      <a:r>
                        <a:rPr lang="de-DE" sz="1800" dirty="0"/>
                        <a:t>ER,</a:t>
                      </a:r>
                      <a:r>
                        <a:rPr lang="de-DE" sz="1800" baseline="0" dirty="0"/>
                        <a:t> KR (PL*)</a:t>
                      </a:r>
                      <a:endParaRPr lang="de-DE" sz="1800" dirty="0"/>
                    </a:p>
                  </a:txBody>
                  <a:tcPr marT="45726" marB="45726" anchor="ctr"/>
                </a:tc>
                <a:tc rowSpan="2">
                  <a:txBody>
                    <a:bodyPr/>
                    <a:lstStyle/>
                    <a:p>
                      <a:pPr algn="ctr"/>
                      <a:r>
                        <a:rPr lang="de-DE" sz="1800" b="1" i="1" dirty="0"/>
                        <a:t>ER</a:t>
                      </a:r>
                    </a:p>
                  </a:txBody>
                  <a:tcPr marT="45726" marB="45726" anchor="ctr"/>
                </a:tc>
                <a:tc vMerge="1">
                  <a:txBody>
                    <a:bodyPr/>
                    <a:lstStyle/>
                    <a:p>
                      <a:endParaRPr lang="de-DE"/>
                    </a:p>
                  </a:txBody>
                  <a:tcPr/>
                </a:tc>
                <a:tc>
                  <a:txBody>
                    <a:bodyPr/>
                    <a:lstStyle/>
                    <a:p>
                      <a:pPr algn="ctr"/>
                      <a:r>
                        <a:rPr lang="de-DE" sz="1800" b="1" i="1" dirty="0"/>
                        <a:t>ER</a:t>
                      </a:r>
                    </a:p>
                  </a:txBody>
                  <a:tcPr marT="45726" marB="45726" anchor="ctr"/>
                </a:tc>
                <a:tc>
                  <a:txBody>
                    <a:bodyPr/>
                    <a:lstStyle/>
                    <a:p>
                      <a:endParaRPr lang="de-DE"/>
                    </a:p>
                  </a:txBody>
                  <a:tcPr marT="45726" marB="45726" anchor="ctr"/>
                </a:tc>
                <a:extLst>
                  <a:ext uri="{0D108BD9-81ED-4DB2-BD59-A6C34878D82A}">
                    <a16:rowId xmlns:a16="http://schemas.microsoft.com/office/drawing/2014/main" val="10009"/>
                  </a:ext>
                </a:extLst>
              </a:tr>
              <a:tr h="0">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rowSpan="2">
                  <a:txBody>
                    <a:bodyPr/>
                    <a:lstStyle/>
                    <a:p>
                      <a:pPr algn="ctr"/>
                      <a:r>
                        <a:rPr lang="de-DE" sz="1800" b="1" i="1" dirty="0"/>
                        <a:t>GG</a:t>
                      </a:r>
                    </a:p>
                  </a:txBody>
                  <a:tcPr marT="45726" marB="45726" anchor="ctr"/>
                </a:tc>
                <a:tc rowSpan="2">
                  <a:txBody>
                    <a:bodyPr/>
                    <a:lstStyle/>
                    <a:p>
                      <a:pPr algn="ctr"/>
                      <a:r>
                        <a:rPr lang="de-DE" sz="1800" b="1" i="1" dirty="0"/>
                        <a:t>GG</a:t>
                      </a:r>
                    </a:p>
                  </a:txBody>
                  <a:tcPr marT="45726" marB="45726" anchor="ctr">
                    <a:solidFill>
                      <a:srgbClr val="E9EDF4"/>
                    </a:solidFill>
                  </a:tcPr>
                </a:tc>
                <a:extLst>
                  <a:ext uri="{0D108BD9-81ED-4DB2-BD59-A6C34878D82A}">
                    <a16:rowId xmlns:a16="http://schemas.microsoft.com/office/drawing/2014/main" val="10010"/>
                  </a:ext>
                </a:extLst>
              </a:tr>
              <a:tr h="498625">
                <a:tc>
                  <a:txBody>
                    <a:bodyPr/>
                    <a:lstStyle/>
                    <a:p>
                      <a:pPr algn="ctr"/>
                      <a:r>
                        <a:rPr lang="de-DE" sz="1800" dirty="0"/>
                        <a:t>10</a:t>
                      </a:r>
                    </a:p>
                  </a:txBody>
                  <a:tcPr marT="45726" marB="45726" anchor="ctr" anchorCtr="1">
                    <a:solidFill>
                      <a:srgbClr val="E9EDF4"/>
                    </a:solidFill>
                  </a:tcPr>
                </a:tc>
                <a:tc>
                  <a:txBody>
                    <a:bodyPr/>
                    <a:lstStyle/>
                    <a:p>
                      <a:pPr marL="342900" marR="0" indent="-342900" algn="l" defTabSz="914400" rtl="0" eaLnBrk="1" fontAlgn="auto" latinLnBrk="0" hangingPunct="1">
                        <a:lnSpc>
                          <a:spcPct val="100000"/>
                        </a:lnSpc>
                        <a:spcBef>
                          <a:spcPts val="0"/>
                        </a:spcBef>
                        <a:spcAft>
                          <a:spcPts val="0"/>
                        </a:spcAft>
                        <a:buClrTx/>
                        <a:buSzTx/>
                        <a:buFontTx/>
                        <a:buAutoNum type="arabicPeriod"/>
                        <a:tabLst/>
                        <a:defRPr/>
                      </a:pPr>
                      <a:r>
                        <a:rPr lang="de-DE" sz="1800" b="0" dirty="0"/>
                        <a:t>Wahlfach</a:t>
                      </a:r>
                    </a:p>
                  </a:txBody>
                  <a:tcPr marT="45726" marB="45726" anchor="ctr">
                    <a:solidFill>
                      <a:srgbClr val="E9EDF4"/>
                    </a:solidFill>
                  </a:tcPr>
                </a:tc>
                <a:tc>
                  <a:txBody>
                    <a:bodyPr/>
                    <a:lstStyle/>
                    <a:p>
                      <a:pPr algn="ctr"/>
                      <a:r>
                        <a:rPr lang="de-DE" sz="1800" b="1" i="1" dirty="0">
                          <a:solidFill>
                            <a:schemeClr val="tx1"/>
                          </a:solidFill>
                        </a:rPr>
                        <a:t>GG</a:t>
                      </a:r>
                    </a:p>
                  </a:txBody>
                  <a:tcPr marT="45726" marB="45726" anchor="ctr">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endParaRPr lang="de-DE" sz="1800" dirty="0"/>
                    </a:p>
                  </a:txBody>
                  <a:tcPr marT="45726" marB="45726" anchor="ctr">
                    <a:solidFill>
                      <a:srgbClr val="E9EDF4"/>
                    </a:solidFill>
                  </a:tcPr>
                </a:tc>
                <a:tc>
                  <a:txBody>
                    <a:bodyPr/>
                    <a:lstStyle/>
                    <a:p>
                      <a:pPr algn="ctr"/>
                      <a:r>
                        <a:rPr lang="de-DE" sz="1800" b="1" i="1" dirty="0"/>
                        <a:t>GG</a:t>
                      </a:r>
                    </a:p>
                  </a:txBody>
                  <a:tcPr marT="45726" marB="45726" anchor="ctr">
                    <a:solidFill>
                      <a:srgbClr val="E9EDF4"/>
                    </a:solidFill>
                  </a:tcPr>
                </a:tc>
                <a:tc vMerge="1">
                  <a:txBody>
                    <a:bodyPr/>
                    <a:lstStyle/>
                    <a:p>
                      <a:endParaRPr lang="de-DE"/>
                    </a:p>
                  </a:txBody>
                  <a:tcPr/>
                </a:tc>
                <a:tc vMerge="1">
                  <a:txBody>
                    <a:bodyPr/>
                    <a:lstStyle/>
                    <a:p>
                      <a:endParaRPr lang="de-DE"/>
                    </a:p>
                  </a:txBody>
                  <a:tcPr/>
                </a:tc>
                <a:tc vMerge="1">
                  <a:txBody>
                    <a:bodyPr/>
                    <a:lstStyle/>
                    <a:p>
                      <a:endParaRPr lang="de-DE"/>
                    </a:p>
                  </a:txBody>
                  <a:tcPr/>
                </a:tc>
                <a:extLst>
                  <a:ext uri="{0D108BD9-81ED-4DB2-BD59-A6C34878D82A}">
                    <a16:rowId xmlns:a16="http://schemas.microsoft.com/office/drawing/2014/main" val="10011"/>
                  </a:ext>
                </a:extLst>
              </a:tr>
              <a:tr h="374213">
                <a:tc>
                  <a:txBody>
                    <a:bodyPr/>
                    <a:lstStyle/>
                    <a:p>
                      <a:pPr algn="ctr"/>
                      <a:r>
                        <a:rPr lang="de-DE" sz="1800" dirty="0"/>
                        <a:t>11</a:t>
                      </a:r>
                    </a:p>
                  </a:txBody>
                  <a:tcPr marT="45726" marB="45726" anchor="ctr" anchorCtr="1">
                    <a:solidFill>
                      <a:srgbClr val="D0D8E8"/>
                    </a:solidFill>
                  </a:tcPr>
                </a:tc>
                <a:tc>
                  <a:txBody>
                    <a:bodyPr/>
                    <a:lstStyle/>
                    <a:p>
                      <a:r>
                        <a:rPr lang="de-DE" sz="1800" dirty="0"/>
                        <a:t>2. Wahlfach</a:t>
                      </a:r>
                    </a:p>
                  </a:txBody>
                  <a:tcPr marT="45726" marB="45726" anchor="ctr">
                    <a:solidFill>
                      <a:srgbClr val="D0D8E8"/>
                    </a:solidFill>
                  </a:tcPr>
                </a:tc>
                <a:tc>
                  <a:txBody>
                    <a:bodyPr/>
                    <a:lstStyle/>
                    <a:p>
                      <a:pPr algn="ctr"/>
                      <a:r>
                        <a:rPr lang="de-DE" sz="1800" b="1" i="1" dirty="0">
                          <a:solidFill>
                            <a:schemeClr val="tx1"/>
                          </a:solidFill>
                        </a:rPr>
                        <a:t>L</a:t>
                      </a:r>
                    </a:p>
                  </a:txBody>
                  <a:tcPr marT="45726" marB="45726" anchor="ctr">
                    <a:solidFill>
                      <a:srgbClr val="D0D8E8"/>
                    </a:solidFill>
                  </a:tcPr>
                </a:tc>
                <a:tc>
                  <a:txBody>
                    <a:bodyPr/>
                    <a:lstStyle/>
                    <a:p>
                      <a:endParaRPr lang="de-DE" sz="1800" dirty="0"/>
                    </a:p>
                  </a:txBody>
                  <a:tcPr marT="45726" marB="45726" anchor="ctr">
                    <a:solidFill>
                      <a:srgbClr val="D0D8E8"/>
                    </a:solidFill>
                  </a:tcPr>
                </a:tc>
                <a:tc>
                  <a:txBody>
                    <a:bodyPr/>
                    <a:lstStyle/>
                    <a:p>
                      <a:pPr algn="ctr"/>
                      <a:endParaRPr lang="de-DE" sz="1800" dirty="0"/>
                    </a:p>
                  </a:txBody>
                  <a:tcPr marT="45726" marB="45726" anchor="ctr">
                    <a:solidFill>
                      <a:srgbClr val="D0D8E8"/>
                    </a:solidFill>
                  </a:tcPr>
                </a:tc>
                <a:tc>
                  <a:txBody>
                    <a:bodyPr/>
                    <a:lstStyle/>
                    <a:p>
                      <a:endParaRPr lang="de-DE" sz="1800" dirty="0"/>
                    </a:p>
                  </a:txBody>
                  <a:tcPr marT="45726" marB="45726" anchor="ctr">
                    <a:solidFill>
                      <a:srgbClr val="D0D8E8"/>
                    </a:solidFill>
                  </a:tcPr>
                </a:tc>
                <a:tc>
                  <a:txBody>
                    <a:bodyPr/>
                    <a:lstStyle/>
                    <a:p>
                      <a:pPr algn="ctr"/>
                      <a:endParaRPr lang="de-DE" sz="1800" dirty="0"/>
                    </a:p>
                  </a:txBody>
                  <a:tcPr marT="45726" marB="45726" anchor="ctr">
                    <a:solidFill>
                      <a:srgbClr val="D0D8E8"/>
                    </a:solidFill>
                  </a:tcPr>
                </a:tc>
                <a:tc>
                  <a:txBody>
                    <a:bodyPr/>
                    <a:lstStyle/>
                    <a:p>
                      <a:endParaRPr lang="de-DE" sz="1800" dirty="0"/>
                    </a:p>
                  </a:txBody>
                  <a:tcPr marT="45726" marB="45726">
                    <a:solidFill>
                      <a:srgbClr val="D0D8E8"/>
                    </a:solidFill>
                  </a:tcPr>
                </a:tc>
                <a:extLst>
                  <a:ext uri="{0D108BD9-81ED-4DB2-BD59-A6C34878D82A}">
                    <a16:rowId xmlns:a16="http://schemas.microsoft.com/office/drawing/2014/main" val="10012"/>
                  </a:ext>
                </a:extLst>
              </a:tr>
              <a:tr h="0">
                <a:tc>
                  <a:txBody>
                    <a:bodyPr/>
                    <a:lstStyle/>
                    <a:p>
                      <a:pPr algn="ctr"/>
                      <a:endParaRPr lang="de-DE" sz="1800" dirty="0"/>
                    </a:p>
                  </a:txBody>
                  <a:tcPr marT="45726" marB="45726" anchor="ctr" anchorCtr="1">
                    <a:solidFill>
                      <a:srgbClr val="E9EDF4"/>
                    </a:solidFill>
                  </a:tcPr>
                </a:tc>
                <a:tc>
                  <a:txBody>
                    <a:bodyPr/>
                    <a:lstStyle/>
                    <a:p>
                      <a:r>
                        <a:rPr lang="de-DE" sz="1800" dirty="0"/>
                        <a:t>EV, MV, FV</a:t>
                      </a:r>
                    </a:p>
                  </a:txBody>
                  <a:tcPr marT="45726" marB="45726" anchor="ctr">
                    <a:solidFill>
                      <a:srgbClr val="E9EDF4"/>
                    </a:solidFill>
                  </a:tcPr>
                </a:tc>
                <a:tc>
                  <a:txBody>
                    <a:bodyPr/>
                    <a:lstStyle/>
                    <a:p>
                      <a:pPr algn="ctr"/>
                      <a:endParaRPr lang="de-DE" sz="1800" i="1" dirty="0"/>
                    </a:p>
                  </a:txBody>
                  <a:tcPr marT="45726" marB="45726" anchor="ctr">
                    <a:solidFill>
                      <a:srgbClr val="E9EDF4"/>
                    </a:solidFill>
                  </a:tcPr>
                </a:tc>
                <a:tc>
                  <a:txBody>
                    <a:bodyPr/>
                    <a:lstStyle/>
                    <a:p>
                      <a:endParaRPr lang="de-DE" sz="1800" dirty="0"/>
                    </a:p>
                  </a:txBody>
                  <a:tcPr marT="45726" marB="45726" anchor="ctr">
                    <a:solidFill>
                      <a:srgbClr val="E9EDF4"/>
                    </a:solidFill>
                  </a:tcPr>
                </a:tc>
                <a:tc>
                  <a:txBody>
                    <a:bodyPr/>
                    <a:lstStyle/>
                    <a:p>
                      <a:pPr algn="ctr"/>
                      <a:endParaRPr lang="de-DE" sz="1800" dirty="0"/>
                    </a:p>
                  </a:txBody>
                  <a:tcPr marT="45726" marB="45726" anchor="ctr">
                    <a:solidFill>
                      <a:srgbClr val="E9EDF4"/>
                    </a:solidFill>
                  </a:tcPr>
                </a:tc>
                <a:tc>
                  <a:txBody>
                    <a:bodyPr/>
                    <a:lstStyle/>
                    <a:p>
                      <a:endParaRPr lang="de-DE" sz="1800" dirty="0"/>
                    </a:p>
                  </a:txBody>
                  <a:tcPr marT="45726" marB="45726" anchor="ctr">
                    <a:solidFill>
                      <a:srgbClr val="E9EDF4"/>
                    </a:solidFill>
                  </a:tcPr>
                </a:tc>
                <a:tc>
                  <a:txBody>
                    <a:bodyPr/>
                    <a:lstStyle/>
                    <a:p>
                      <a:pPr algn="ctr"/>
                      <a:endParaRPr lang="de-DE" sz="1800" dirty="0"/>
                    </a:p>
                  </a:txBody>
                  <a:tcPr marT="45726" marB="45726" anchor="ctr">
                    <a:solidFill>
                      <a:srgbClr val="E9EDF4"/>
                    </a:solidFill>
                  </a:tcPr>
                </a:tc>
                <a:tc>
                  <a:txBody>
                    <a:bodyPr/>
                    <a:lstStyle/>
                    <a:p>
                      <a:endParaRPr lang="de-DE" sz="1800" dirty="0"/>
                    </a:p>
                  </a:txBody>
                  <a:tcPr marT="45726" marB="45726">
                    <a:solidFill>
                      <a:srgbClr val="E9EDF4"/>
                    </a:solidFill>
                  </a:tcPr>
                </a:tc>
                <a:extLst>
                  <a:ext uri="{0D108BD9-81ED-4DB2-BD59-A6C34878D82A}">
                    <a16:rowId xmlns:a16="http://schemas.microsoft.com/office/drawing/2014/main" val="10013"/>
                  </a:ext>
                </a:extLst>
              </a:tr>
              <a:tr h="369086">
                <a:tc>
                  <a:txBody>
                    <a:bodyPr/>
                    <a:lstStyle/>
                    <a:p>
                      <a:pPr algn="ctr"/>
                      <a:endParaRPr lang="de-DE" sz="1800" dirty="0"/>
                    </a:p>
                  </a:txBody>
                  <a:tcPr marT="45726" marB="45726" anchor="ctr" anchorCtr="1">
                    <a:solidFill>
                      <a:srgbClr val="E9EDF4"/>
                    </a:solidFill>
                  </a:tcPr>
                </a:tc>
                <a:tc>
                  <a:txBody>
                    <a:bodyPr/>
                    <a:lstStyle/>
                    <a:p>
                      <a:r>
                        <a:rPr lang="de-DE" sz="1200" dirty="0"/>
                        <a:t>*als Ersatzfach</a:t>
                      </a:r>
                    </a:p>
                  </a:txBody>
                  <a:tcPr marT="45726" marB="45726" anchor="ctr">
                    <a:solidFill>
                      <a:srgbClr val="E9EDF4"/>
                    </a:solidFill>
                  </a:tcPr>
                </a:tc>
                <a:tc gridSpan="6">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de-DE" sz="1800" b="0" dirty="0"/>
                        <a:t>Wahlfächer: GE,</a:t>
                      </a:r>
                      <a:r>
                        <a:rPr lang="de-DE" sz="1800" b="0" baseline="0" dirty="0"/>
                        <a:t> GB, SW, GG, PL; F, L, S; BI, CH, PH, IF; KU, MU</a:t>
                      </a:r>
                      <a:endParaRPr lang="de-DE" sz="1800" b="0" dirty="0"/>
                    </a:p>
                  </a:txBody>
                  <a:tcPr marT="45726" marB="45726" anchor="ctr">
                    <a:solidFill>
                      <a:srgbClr val="E9EDF4"/>
                    </a:solidFill>
                  </a:tcPr>
                </a:tc>
                <a:tc hMerge="1">
                  <a:txBody>
                    <a:bodyPr/>
                    <a:lstStyle/>
                    <a:p>
                      <a:endParaRPr lang="de-DE" sz="1800" dirty="0"/>
                    </a:p>
                  </a:txBody>
                  <a:tcPr marT="45726" marB="45726" anchor="ctr">
                    <a:solidFill>
                      <a:srgbClr val="E9EDF4"/>
                    </a:solidFill>
                  </a:tcPr>
                </a:tc>
                <a:tc hMerge="1">
                  <a:txBody>
                    <a:bodyPr/>
                    <a:lstStyle/>
                    <a:p>
                      <a:pPr algn="ctr"/>
                      <a:endParaRPr lang="de-DE" sz="1800" dirty="0"/>
                    </a:p>
                  </a:txBody>
                  <a:tcPr marT="45726" marB="45726" anchor="ctr">
                    <a:solidFill>
                      <a:srgbClr val="E9EDF4"/>
                    </a:solidFill>
                  </a:tcPr>
                </a:tc>
                <a:tc hMerge="1">
                  <a:txBody>
                    <a:bodyPr/>
                    <a:lstStyle/>
                    <a:p>
                      <a:endParaRPr lang="de-DE" sz="1800" dirty="0"/>
                    </a:p>
                  </a:txBody>
                  <a:tcPr marT="45726" marB="45726" anchor="ctr">
                    <a:solidFill>
                      <a:srgbClr val="E9EDF4"/>
                    </a:solidFill>
                  </a:tcPr>
                </a:tc>
                <a:tc hMerge="1">
                  <a:txBody>
                    <a:bodyPr/>
                    <a:lstStyle/>
                    <a:p>
                      <a:pPr algn="ctr"/>
                      <a:endParaRPr lang="de-DE" sz="1800" dirty="0"/>
                    </a:p>
                  </a:txBody>
                  <a:tcPr marT="45726" marB="45726" anchor="ctr">
                    <a:solidFill>
                      <a:srgbClr val="E9EDF4"/>
                    </a:solidFill>
                  </a:tcPr>
                </a:tc>
                <a:tc hMerge="1">
                  <a:txBody>
                    <a:bodyPr/>
                    <a:lstStyle/>
                    <a:p>
                      <a:endParaRPr lang="de-DE" sz="1800" dirty="0"/>
                    </a:p>
                  </a:txBody>
                  <a:tcPr marT="45726" marB="45726">
                    <a:solidFill>
                      <a:srgbClr val="E9EDF4"/>
                    </a:solidFill>
                  </a:tcPr>
                </a:tc>
                <a:extLst>
                  <a:ext uri="{0D108BD9-81ED-4DB2-BD59-A6C34878D82A}">
                    <a16:rowId xmlns:a16="http://schemas.microsoft.com/office/drawing/2014/main" val="10014"/>
                  </a:ext>
                </a:extLst>
              </a:tr>
            </a:tbl>
          </a:graphicData>
        </a:graphic>
      </p:graphicFrame>
    </p:spTree>
    <p:extLst>
      <p:ext uri="{BB962C8B-B14F-4D97-AF65-F5344CB8AC3E}">
        <p14:creationId xmlns:p14="http://schemas.microsoft.com/office/powerpoint/2010/main" val="2553277556"/>
      </p:ext>
    </p:extLst>
  </p:cSld>
  <p:clrMapOvr>
    <a:masterClrMapping/>
  </p:clrMapOvr>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el 1"/>
          <p:cNvSpPr>
            <a:spLocks noGrp="1"/>
          </p:cNvSpPr>
          <p:nvPr>
            <p:ph type="title"/>
          </p:nvPr>
        </p:nvSpPr>
        <p:spPr>
          <a:xfrm>
            <a:off x="457200" y="116632"/>
            <a:ext cx="8229600" cy="1143000"/>
          </a:xfrm>
        </p:spPr>
        <p:txBody>
          <a:bodyPr/>
          <a:lstStyle/>
          <a:p>
            <a:pPr eaLnBrk="1" hangingPunct="1"/>
            <a:r>
              <a:rPr lang="de-DE" sz="3600" u="sng" dirty="0">
                <a:solidFill>
                  <a:srgbClr val="FFFF00"/>
                </a:solidFill>
              </a:rPr>
              <a:t>Schullaufbahnen, Beispiel 2a                                                     </a:t>
            </a:r>
            <a:br>
              <a:rPr lang="de-DE" sz="3600" u="sng" dirty="0">
                <a:solidFill>
                  <a:srgbClr val="FFFF00"/>
                </a:solidFill>
              </a:rPr>
            </a:br>
            <a:endParaRPr lang="de-DE" sz="3600" u="sng" dirty="0">
              <a:solidFill>
                <a:srgbClr val="FFFF00"/>
              </a:solidFill>
            </a:endParaRP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2920835686"/>
              </p:ext>
            </p:extLst>
          </p:nvPr>
        </p:nvGraphicFramePr>
        <p:xfrm>
          <a:off x="285750" y="1278806"/>
          <a:ext cx="8715377" cy="5462562"/>
        </p:xfrm>
        <a:graphic>
          <a:graphicData uri="http://schemas.openxmlformats.org/drawingml/2006/table">
            <a:tbl>
              <a:tblPr firstRow="1" bandRow="1">
                <a:tableStyleId>{5C22544A-7EE6-4342-B048-85BDC9FD1C3A}</a:tableStyleId>
              </a:tblPr>
              <a:tblGrid>
                <a:gridCol w="453898">
                  <a:extLst>
                    <a:ext uri="{9D8B030D-6E8A-4147-A177-3AD203B41FA5}">
                      <a16:colId xmlns:a16="http://schemas.microsoft.com/office/drawing/2014/main" val="20000"/>
                    </a:ext>
                  </a:extLst>
                </a:gridCol>
                <a:gridCol w="1760665">
                  <a:extLst>
                    <a:ext uri="{9D8B030D-6E8A-4147-A177-3AD203B41FA5}">
                      <a16:colId xmlns:a16="http://schemas.microsoft.com/office/drawing/2014/main" val="20001"/>
                    </a:ext>
                  </a:extLst>
                </a:gridCol>
                <a:gridCol w="631527">
                  <a:extLst>
                    <a:ext uri="{9D8B030D-6E8A-4147-A177-3AD203B41FA5}">
                      <a16:colId xmlns:a16="http://schemas.microsoft.com/office/drawing/2014/main" val="20002"/>
                    </a:ext>
                  </a:extLst>
                </a:gridCol>
                <a:gridCol w="1728192">
                  <a:extLst>
                    <a:ext uri="{9D8B030D-6E8A-4147-A177-3AD203B41FA5}">
                      <a16:colId xmlns:a16="http://schemas.microsoft.com/office/drawing/2014/main" val="20003"/>
                    </a:ext>
                  </a:extLst>
                </a:gridCol>
                <a:gridCol w="792088">
                  <a:extLst>
                    <a:ext uri="{9D8B030D-6E8A-4147-A177-3AD203B41FA5}">
                      <a16:colId xmlns:a16="http://schemas.microsoft.com/office/drawing/2014/main" val="20004"/>
                    </a:ext>
                  </a:extLst>
                </a:gridCol>
                <a:gridCol w="1728192">
                  <a:extLst>
                    <a:ext uri="{9D8B030D-6E8A-4147-A177-3AD203B41FA5}">
                      <a16:colId xmlns:a16="http://schemas.microsoft.com/office/drawing/2014/main" val="20005"/>
                    </a:ext>
                  </a:extLst>
                </a:gridCol>
                <a:gridCol w="792088">
                  <a:extLst>
                    <a:ext uri="{9D8B030D-6E8A-4147-A177-3AD203B41FA5}">
                      <a16:colId xmlns:a16="http://schemas.microsoft.com/office/drawing/2014/main" val="20006"/>
                    </a:ext>
                  </a:extLst>
                </a:gridCol>
                <a:gridCol w="828727">
                  <a:extLst>
                    <a:ext uri="{9D8B030D-6E8A-4147-A177-3AD203B41FA5}">
                      <a16:colId xmlns:a16="http://schemas.microsoft.com/office/drawing/2014/main" val="20007"/>
                    </a:ext>
                  </a:extLst>
                </a:gridCol>
              </a:tblGrid>
              <a:tr h="428545">
                <a:tc>
                  <a:txBody>
                    <a:bodyPr/>
                    <a:lstStyle/>
                    <a:p>
                      <a:pPr algn="ctr"/>
                      <a:r>
                        <a:rPr lang="de-DE" sz="1800" dirty="0" err="1"/>
                        <a:t>Nr</a:t>
                      </a:r>
                      <a:endParaRPr lang="de-DE" sz="1800" dirty="0"/>
                    </a:p>
                  </a:txBody>
                  <a:tcPr marL="91439" marR="91439" marT="45712" marB="45712" anchor="ctr"/>
                </a:tc>
                <a:tc gridSpan="2">
                  <a:txBody>
                    <a:bodyPr/>
                    <a:lstStyle/>
                    <a:p>
                      <a:pPr algn="ctr"/>
                      <a:r>
                        <a:rPr lang="de-DE" sz="1800" dirty="0"/>
                        <a:t>EF</a:t>
                      </a:r>
                    </a:p>
                  </a:txBody>
                  <a:tcPr marL="91439" marR="91439" marT="45712" marB="45712" anchor="ctr"/>
                </a:tc>
                <a:tc hMerge="1">
                  <a:txBody>
                    <a:bodyPr/>
                    <a:lstStyle/>
                    <a:p>
                      <a:pPr algn="ctr"/>
                      <a:endParaRPr lang="de-DE" dirty="0"/>
                    </a:p>
                  </a:txBody>
                  <a:tcPr anchor="ctr" anchorCtr="1"/>
                </a:tc>
                <a:tc gridSpan="2">
                  <a:txBody>
                    <a:bodyPr/>
                    <a:lstStyle/>
                    <a:p>
                      <a:pPr algn="ctr"/>
                      <a:r>
                        <a:rPr lang="de-DE" sz="1800" dirty="0"/>
                        <a:t>Q1</a:t>
                      </a:r>
                    </a:p>
                  </a:txBody>
                  <a:tcPr marL="91439" marR="91439" marT="45712" marB="45712" anchor="ctr"/>
                </a:tc>
                <a:tc hMerge="1">
                  <a:txBody>
                    <a:bodyPr/>
                    <a:lstStyle/>
                    <a:p>
                      <a:pPr algn="ctr"/>
                      <a:endParaRPr lang="de-DE" dirty="0"/>
                    </a:p>
                  </a:txBody>
                  <a:tcPr anchor="ctr" anchorCtr="1"/>
                </a:tc>
                <a:tc gridSpan="2">
                  <a:txBody>
                    <a:bodyPr/>
                    <a:lstStyle/>
                    <a:p>
                      <a:pPr algn="ctr"/>
                      <a:r>
                        <a:rPr lang="de-DE" sz="1800" dirty="0"/>
                        <a:t>Q2</a:t>
                      </a:r>
                    </a:p>
                  </a:txBody>
                  <a:tcPr marL="91439" marR="91439" marT="45712" marB="45712" anchor="ctr"/>
                </a:tc>
                <a:tc hMerge="1">
                  <a:txBody>
                    <a:bodyPr/>
                    <a:lstStyle/>
                    <a:p>
                      <a:pPr algn="ctr"/>
                      <a:endParaRPr lang="de-DE" dirty="0"/>
                    </a:p>
                  </a:txBody>
                  <a:tcPr anchor="ctr" anchorCtr="1"/>
                </a:tc>
                <a:tc>
                  <a:txBody>
                    <a:bodyPr/>
                    <a:lstStyle/>
                    <a:p>
                      <a:pPr algn="ctr"/>
                      <a:r>
                        <a:rPr lang="de-DE" sz="1800" dirty="0"/>
                        <a:t>Abitur</a:t>
                      </a:r>
                    </a:p>
                  </a:txBody>
                  <a:tcPr marL="91439" marR="91439" marT="45712" marB="45712" anchor="ctr"/>
                </a:tc>
                <a:extLst>
                  <a:ext uri="{0D108BD9-81ED-4DB2-BD59-A6C34878D82A}">
                    <a16:rowId xmlns:a16="http://schemas.microsoft.com/office/drawing/2014/main" val="10000"/>
                  </a:ext>
                </a:extLst>
              </a:tr>
              <a:tr h="365724">
                <a:tc>
                  <a:txBody>
                    <a:bodyPr/>
                    <a:lstStyle/>
                    <a:p>
                      <a:pPr algn="ctr"/>
                      <a:r>
                        <a:rPr lang="de-DE" sz="1800" dirty="0"/>
                        <a:t>1</a:t>
                      </a:r>
                    </a:p>
                  </a:txBody>
                  <a:tcPr marL="91439" marR="91439" marT="45712" marB="45712" anchor="ctr" anchorCtr="1"/>
                </a:tc>
                <a:tc>
                  <a:txBody>
                    <a:bodyPr/>
                    <a:lstStyle/>
                    <a:p>
                      <a:r>
                        <a:rPr lang="de-DE" sz="1800" dirty="0"/>
                        <a:t>D</a:t>
                      </a:r>
                    </a:p>
                  </a:txBody>
                  <a:tcPr marL="91439" marR="91439" marT="45712" marB="45712" anchor="ctr"/>
                </a:tc>
                <a:tc>
                  <a:txBody>
                    <a:bodyPr/>
                    <a:lstStyle/>
                    <a:p>
                      <a:pPr algn="ctr"/>
                      <a:r>
                        <a:rPr lang="de-DE" sz="1800" b="1" i="1" dirty="0"/>
                        <a:t>D</a:t>
                      </a:r>
                    </a:p>
                  </a:txBody>
                  <a:tcPr marL="91439" marR="91439" marT="45712" marB="45712" anchor="ctr"/>
                </a:tc>
                <a:tc>
                  <a:txBody>
                    <a:bodyPr/>
                    <a:lstStyle/>
                    <a:p>
                      <a:r>
                        <a:rPr lang="de-DE" sz="1800" b="0" dirty="0"/>
                        <a:t>D</a:t>
                      </a:r>
                    </a:p>
                  </a:txBody>
                  <a:tcPr marL="91439" marR="91439" marT="45712" marB="45712" anchor="ctr"/>
                </a:tc>
                <a:tc>
                  <a:txBody>
                    <a:bodyPr/>
                    <a:lstStyle/>
                    <a:p>
                      <a:pPr algn="ctr"/>
                      <a:endParaRPr lang="de-DE" sz="1800" b="1" i="1" dirty="0"/>
                    </a:p>
                  </a:txBody>
                  <a:tcPr marL="91439" marR="91439" marT="45712" marB="45712" anchor="ctr"/>
                </a:tc>
                <a:tc>
                  <a:txBody>
                    <a:bodyPr/>
                    <a:lstStyle/>
                    <a:p>
                      <a:r>
                        <a:rPr lang="de-DE" sz="1800" b="0" dirty="0"/>
                        <a:t>D</a:t>
                      </a:r>
                    </a:p>
                  </a:txBody>
                  <a:tcPr marL="91439" marR="91439" marT="45712" marB="45712" anchor="ctr"/>
                </a:tc>
                <a:tc>
                  <a:txBody>
                    <a:bodyPr/>
                    <a:lstStyle/>
                    <a:p>
                      <a:pPr algn="ctr"/>
                      <a:endParaRPr lang="de-DE" sz="1800" b="1" i="1" dirty="0"/>
                    </a:p>
                  </a:txBody>
                  <a:tcPr marL="91439" marR="91439" marT="45712" marB="45712" anchor="ctr"/>
                </a:tc>
                <a:tc>
                  <a:txBody>
                    <a:bodyPr/>
                    <a:lstStyle/>
                    <a:p>
                      <a:pPr algn="ctr"/>
                      <a:endParaRPr lang="de-DE" sz="1800" b="1" i="1" dirty="0"/>
                    </a:p>
                  </a:txBody>
                  <a:tcPr marL="91439" marR="91439" marT="45712" marB="45712"/>
                </a:tc>
                <a:extLst>
                  <a:ext uri="{0D108BD9-81ED-4DB2-BD59-A6C34878D82A}">
                    <a16:rowId xmlns:a16="http://schemas.microsoft.com/office/drawing/2014/main" val="10001"/>
                  </a:ext>
                </a:extLst>
              </a:tr>
              <a:tr h="365724">
                <a:tc>
                  <a:txBody>
                    <a:bodyPr/>
                    <a:lstStyle/>
                    <a:p>
                      <a:pPr algn="ctr"/>
                      <a:r>
                        <a:rPr lang="de-DE" sz="1800" dirty="0"/>
                        <a:t>2</a:t>
                      </a:r>
                    </a:p>
                  </a:txBody>
                  <a:tcPr marL="91439" marR="91439" marT="45712" marB="45712" anchor="ctr" anchorCtr="1"/>
                </a:tc>
                <a:tc>
                  <a:txBody>
                    <a:bodyPr/>
                    <a:lstStyle/>
                    <a:p>
                      <a:r>
                        <a:rPr lang="de-DE" sz="1800" dirty="0"/>
                        <a:t>E</a:t>
                      </a:r>
                    </a:p>
                  </a:txBody>
                  <a:tcPr marL="91439" marR="91439" marT="45712" marB="45712" anchor="ctr"/>
                </a:tc>
                <a:tc>
                  <a:txBody>
                    <a:bodyPr/>
                    <a:lstStyle/>
                    <a:p>
                      <a:pPr algn="ctr"/>
                      <a:r>
                        <a:rPr lang="de-DE" sz="1800" b="1" i="1" dirty="0"/>
                        <a:t>E</a:t>
                      </a:r>
                    </a:p>
                  </a:txBody>
                  <a:tcPr marL="91439" marR="91439" marT="45712" marB="45712" anchor="ctr"/>
                </a:tc>
                <a:tc>
                  <a:txBody>
                    <a:bodyPr/>
                    <a:lstStyle/>
                    <a:p>
                      <a:r>
                        <a:rPr lang="de-DE" sz="1800" b="0" dirty="0"/>
                        <a:t>E, F, L, S</a:t>
                      </a:r>
                    </a:p>
                  </a:txBody>
                  <a:tcPr marL="91439" marR="91439" marT="45712" marB="45712" anchor="ctr"/>
                </a:tc>
                <a:tc>
                  <a:txBody>
                    <a:bodyPr/>
                    <a:lstStyle/>
                    <a:p>
                      <a:pPr algn="ctr"/>
                      <a:endParaRPr lang="de-DE" sz="1800" b="1" i="1" dirty="0"/>
                    </a:p>
                  </a:txBody>
                  <a:tcPr marL="91439" marR="91439" marT="45712" marB="45712" anchor="ctr"/>
                </a:tc>
                <a:tc>
                  <a:txBody>
                    <a:bodyPr/>
                    <a:lstStyle/>
                    <a:p>
                      <a:r>
                        <a:rPr lang="de-DE" sz="1800" b="0" dirty="0"/>
                        <a:t>E, F, L, S</a:t>
                      </a:r>
                    </a:p>
                  </a:txBody>
                  <a:tcPr marL="91439" marR="91439" marT="45712" marB="45712" anchor="ctr"/>
                </a:tc>
                <a:tc>
                  <a:txBody>
                    <a:bodyPr/>
                    <a:lstStyle/>
                    <a:p>
                      <a:pPr algn="ctr"/>
                      <a:endParaRPr lang="de-DE" sz="1800" b="1" i="1" dirty="0"/>
                    </a:p>
                  </a:txBody>
                  <a:tcPr marL="91439" marR="91439" marT="45712" marB="45712" anchor="ctr"/>
                </a:tc>
                <a:tc>
                  <a:txBody>
                    <a:bodyPr/>
                    <a:lstStyle/>
                    <a:p>
                      <a:pPr algn="ctr"/>
                      <a:endParaRPr lang="de-DE" sz="1800" b="1" i="1" dirty="0"/>
                    </a:p>
                  </a:txBody>
                  <a:tcPr marL="91439" marR="91439" marT="45712" marB="45712"/>
                </a:tc>
                <a:extLst>
                  <a:ext uri="{0D108BD9-81ED-4DB2-BD59-A6C34878D82A}">
                    <a16:rowId xmlns:a16="http://schemas.microsoft.com/office/drawing/2014/main" val="10002"/>
                  </a:ext>
                </a:extLst>
              </a:tr>
              <a:tr h="365724">
                <a:tc>
                  <a:txBody>
                    <a:bodyPr/>
                    <a:lstStyle/>
                    <a:p>
                      <a:pPr algn="ctr"/>
                      <a:r>
                        <a:rPr lang="de-DE" sz="1800" dirty="0"/>
                        <a:t>3</a:t>
                      </a:r>
                    </a:p>
                  </a:txBody>
                  <a:tcPr marL="91439" marR="91439" marT="45712" marB="45712" anchor="ctr" anchorCtr="1"/>
                </a:tc>
                <a:tc>
                  <a:txBody>
                    <a:bodyPr/>
                    <a:lstStyle/>
                    <a:p>
                      <a:r>
                        <a:rPr lang="de-DE" sz="1800" dirty="0"/>
                        <a:t>GE, GB, SW </a:t>
                      </a:r>
                    </a:p>
                  </a:txBody>
                  <a:tcPr marL="91439" marR="91439" marT="45712" marB="45712" anchor="ctr"/>
                </a:tc>
                <a:tc>
                  <a:txBody>
                    <a:bodyPr/>
                    <a:lstStyle/>
                    <a:p>
                      <a:pPr algn="ctr"/>
                      <a:r>
                        <a:rPr lang="de-DE" sz="1800" b="1" i="1" dirty="0"/>
                        <a:t>GB</a:t>
                      </a:r>
                    </a:p>
                  </a:txBody>
                  <a:tcPr marL="91439" marR="91439" marT="45712" marB="45712" anchor="ctr"/>
                </a:tc>
                <a:tc>
                  <a:txBody>
                    <a:bodyPr/>
                    <a:lstStyle/>
                    <a:p>
                      <a:r>
                        <a:rPr lang="de-DE" sz="1800" b="0" dirty="0"/>
                        <a:t>GE, GB, SW </a:t>
                      </a:r>
                    </a:p>
                  </a:txBody>
                  <a:tcPr marL="91439" marR="91439" marT="45712" marB="45712" anchor="ctr"/>
                </a:tc>
                <a:tc>
                  <a:txBody>
                    <a:bodyPr/>
                    <a:lstStyle/>
                    <a:p>
                      <a:pPr algn="ctr"/>
                      <a:endParaRPr lang="de-DE" sz="1800" b="1" i="1" dirty="0"/>
                    </a:p>
                  </a:txBody>
                  <a:tcPr marL="91439" marR="91439" marT="45712" marB="45712" anchor="ctr"/>
                </a:tc>
                <a:tc>
                  <a:txBody>
                    <a:bodyPr/>
                    <a:lstStyle/>
                    <a:p>
                      <a:r>
                        <a:rPr lang="de-DE" sz="1800" b="0" dirty="0"/>
                        <a:t>GE, GB, SW </a:t>
                      </a:r>
                    </a:p>
                  </a:txBody>
                  <a:tcPr marL="91439" marR="91439" marT="45712" marB="45712" anchor="ctr"/>
                </a:tc>
                <a:tc>
                  <a:txBody>
                    <a:bodyPr/>
                    <a:lstStyle/>
                    <a:p>
                      <a:pPr algn="ctr"/>
                      <a:endParaRPr lang="de-DE" sz="1800" b="1" i="1" dirty="0"/>
                    </a:p>
                  </a:txBody>
                  <a:tcPr marL="91439" marR="91439" marT="45712" marB="45712" anchor="ctr"/>
                </a:tc>
                <a:tc>
                  <a:txBody>
                    <a:bodyPr/>
                    <a:lstStyle/>
                    <a:p>
                      <a:pPr algn="ctr"/>
                      <a:endParaRPr lang="de-DE" sz="1800" i="1" dirty="0"/>
                    </a:p>
                  </a:txBody>
                  <a:tcPr marL="91439" marR="91439" marT="45712" marB="45712"/>
                </a:tc>
                <a:extLst>
                  <a:ext uri="{0D108BD9-81ED-4DB2-BD59-A6C34878D82A}">
                    <a16:rowId xmlns:a16="http://schemas.microsoft.com/office/drawing/2014/main" val="10003"/>
                  </a:ext>
                </a:extLst>
              </a:tr>
              <a:tr h="365724">
                <a:tc>
                  <a:txBody>
                    <a:bodyPr/>
                    <a:lstStyle/>
                    <a:p>
                      <a:pPr algn="ctr"/>
                      <a:r>
                        <a:rPr lang="de-DE" sz="1800" dirty="0"/>
                        <a:t>4</a:t>
                      </a:r>
                    </a:p>
                  </a:txBody>
                  <a:tcPr marL="91439" marR="91439" marT="45712" marB="45712" anchor="ctr" anchorCtr="1"/>
                </a:tc>
                <a:tc>
                  <a:txBody>
                    <a:bodyPr/>
                    <a:lstStyle/>
                    <a:p>
                      <a:r>
                        <a:rPr lang="de-DE" sz="1800" dirty="0"/>
                        <a:t>M</a:t>
                      </a:r>
                    </a:p>
                  </a:txBody>
                  <a:tcPr marL="91439" marR="91439" marT="45712" marB="45712" anchor="ctr"/>
                </a:tc>
                <a:tc>
                  <a:txBody>
                    <a:bodyPr/>
                    <a:lstStyle/>
                    <a:p>
                      <a:pPr algn="ctr"/>
                      <a:r>
                        <a:rPr lang="de-DE" sz="1800" b="1" i="1" dirty="0"/>
                        <a:t>M</a:t>
                      </a:r>
                    </a:p>
                  </a:txBody>
                  <a:tcPr marL="91439" marR="91439" marT="45712" marB="45712" anchor="ctr"/>
                </a:tc>
                <a:tc>
                  <a:txBody>
                    <a:bodyPr/>
                    <a:lstStyle/>
                    <a:p>
                      <a:r>
                        <a:rPr lang="de-DE" sz="1800" b="0" dirty="0"/>
                        <a:t>M</a:t>
                      </a:r>
                    </a:p>
                  </a:txBody>
                  <a:tcPr marL="91439" marR="91439" marT="45712" marB="45712" anchor="ctr"/>
                </a:tc>
                <a:tc>
                  <a:txBody>
                    <a:bodyPr/>
                    <a:lstStyle/>
                    <a:p>
                      <a:pPr algn="ctr"/>
                      <a:endParaRPr lang="de-DE" sz="1800" b="1" i="1" dirty="0"/>
                    </a:p>
                  </a:txBody>
                  <a:tcPr marL="91439" marR="91439" marT="45712" marB="45712" anchor="ctr"/>
                </a:tc>
                <a:tc>
                  <a:txBody>
                    <a:bodyPr/>
                    <a:lstStyle/>
                    <a:p>
                      <a:r>
                        <a:rPr lang="de-DE" sz="1800" b="0" dirty="0"/>
                        <a:t>M</a:t>
                      </a:r>
                    </a:p>
                  </a:txBody>
                  <a:tcPr marL="91439" marR="91439" marT="45712" marB="45712" anchor="ctr"/>
                </a:tc>
                <a:tc>
                  <a:txBody>
                    <a:bodyPr/>
                    <a:lstStyle/>
                    <a:p>
                      <a:pPr algn="ctr"/>
                      <a:endParaRPr lang="de-DE" sz="1800" b="1" i="1" dirty="0"/>
                    </a:p>
                  </a:txBody>
                  <a:tcPr marL="91439" marR="91439" marT="45712" marB="45712" anchor="ctr"/>
                </a:tc>
                <a:tc>
                  <a:txBody>
                    <a:bodyPr/>
                    <a:lstStyle/>
                    <a:p>
                      <a:pPr algn="ctr"/>
                      <a:endParaRPr lang="de-DE" sz="1800" i="1" dirty="0"/>
                    </a:p>
                  </a:txBody>
                  <a:tcPr marL="91439" marR="91439" marT="45712" marB="45712"/>
                </a:tc>
                <a:extLst>
                  <a:ext uri="{0D108BD9-81ED-4DB2-BD59-A6C34878D82A}">
                    <a16:rowId xmlns:a16="http://schemas.microsoft.com/office/drawing/2014/main" val="10004"/>
                  </a:ext>
                </a:extLst>
              </a:tr>
              <a:tr h="365724">
                <a:tc>
                  <a:txBody>
                    <a:bodyPr/>
                    <a:lstStyle/>
                    <a:p>
                      <a:pPr algn="ctr"/>
                      <a:r>
                        <a:rPr lang="de-DE" sz="1800" dirty="0"/>
                        <a:t>5</a:t>
                      </a:r>
                    </a:p>
                  </a:txBody>
                  <a:tcPr marL="91439" marR="91439" marT="45712" marB="45712" anchor="ctr" anchorCtr="1"/>
                </a:tc>
                <a:tc>
                  <a:txBody>
                    <a:bodyPr/>
                    <a:lstStyle/>
                    <a:p>
                      <a:r>
                        <a:rPr lang="de-DE" sz="1800" dirty="0"/>
                        <a:t>BI, CH, PH</a:t>
                      </a:r>
                    </a:p>
                  </a:txBody>
                  <a:tcPr marL="91439" marR="91439" marT="45712" marB="45712" anchor="ctr"/>
                </a:tc>
                <a:tc>
                  <a:txBody>
                    <a:bodyPr/>
                    <a:lstStyle/>
                    <a:p>
                      <a:pPr algn="ctr"/>
                      <a:r>
                        <a:rPr lang="de-DE" sz="1800" b="1" i="1" dirty="0"/>
                        <a:t>BI</a:t>
                      </a:r>
                    </a:p>
                  </a:txBody>
                  <a:tcPr marL="91439" marR="91439" marT="45712" marB="45712" anchor="ctr"/>
                </a:tc>
                <a:tc>
                  <a:txBody>
                    <a:bodyPr/>
                    <a:lstStyle/>
                    <a:p>
                      <a:r>
                        <a:rPr lang="de-DE" sz="1800" b="0" dirty="0"/>
                        <a:t>BI, CH, PH</a:t>
                      </a:r>
                    </a:p>
                  </a:txBody>
                  <a:tcPr marL="91439" marR="91439" marT="45712" marB="45712" anchor="ctr"/>
                </a:tc>
                <a:tc>
                  <a:txBody>
                    <a:bodyPr/>
                    <a:lstStyle/>
                    <a:p>
                      <a:pPr algn="ctr"/>
                      <a:endParaRPr lang="de-DE" sz="1800" b="1" i="1" dirty="0"/>
                    </a:p>
                  </a:txBody>
                  <a:tcPr marL="91439" marR="91439" marT="45712" marB="45712" anchor="ctr"/>
                </a:tc>
                <a:tc>
                  <a:txBody>
                    <a:bodyPr/>
                    <a:lstStyle/>
                    <a:p>
                      <a:r>
                        <a:rPr lang="de-DE" sz="1800" b="0" dirty="0"/>
                        <a:t>BI, CH, PH</a:t>
                      </a:r>
                    </a:p>
                  </a:txBody>
                  <a:tcPr marL="91439" marR="91439" marT="45712" marB="45712" anchor="ctr"/>
                </a:tc>
                <a:tc>
                  <a:txBody>
                    <a:bodyPr/>
                    <a:lstStyle/>
                    <a:p>
                      <a:pPr algn="ctr"/>
                      <a:endParaRPr lang="de-DE" sz="1800" b="1" i="1" dirty="0"/>
                    </a:p>
                  </a:txBody>
                  <a:tcPr marL="91439" marR="91439" marT="45712" marB="45712" anchor="ctr"/>
                </a:tc>
                <a:tc>
                  <a:txBody>
                    <a:bodyPr/>
                    <a:lstStyle/>
                    <a:p>
                      <a:pPr algn="ctr"/>
                      <a:endParaRPr lang="de-DE" sz="1800" b="1" i="1" dirty="0"/>
                    </a:p>
                  </a:txBody>
                  <a:tcPr marL="91439" marR="91439" marT="45712" marB="45712"/>
                </a:tc>
                <a:extLst>
                  <a:ext uri="{0D108BD9-81ED-4DB2-BD59-A6C34878D82A}">
                    <a16:rowId xmlns:a16="http://schemas.microsoft.com/office/drawing/2014/main" val="10005"/>
                  </a:ext>
                </a:extLst>
              </a:tr>
              <a:tr h="365724">
                <a:tc>
                  <a:txBody>
                    <a:bodyPr/>
                    <a:lstStyle/>
                    <a:p>
                      <a:pPr algn="ctr"/>
                      <a:r>
                        <a:rPr lang="de-DE" sz="1800" dirty="0"/>
                        <a:t>6</a:t>
                      </a:r>
                    </a:p>
                  </a:txBody>
                  <a:tcPr marL="91439" marR="91439" marT="45712" marB="45712" anchor="ctr" anchorCtr="1"/>
                </a:tc>
                <a:tc>
                  <a:txBody>
                    <a:bodyPr/>
                    <a:lstStyle/>
                    <a:p>
                      <a:r>
                        <a:rPr lang="de-DE" sz="1800" dirty="0"/>
                        <a:t>SP</a:t>
                      </a:r>
                    </a:p>
                  </a:txBody>
                  <a:tcPr marL="91439" marR="91439" marT="45712" marB="45712" anchor="ctr"/>
                </a:tc>
                <a:tc>
                  <a:txBody>
                    <a:bodyPr/>
                    <a:lstStyle/>
                    <a:p>
                      <a:pPr algn="ctr"/>
                      <a:r>
                        <a:rPr lang="de-DE" sz="1800" b="1" i="1" dirty="0"/>
                        <a:t>SP</a:t>
                      </a:r>
                    </a:p>
                  </a:txBody>
                  <a:tcPr marL="91439" marR="91439" marT="45712" marB="45712" anchor="ctr"/>
                </a:tc>
                <a:tc>
                  <a:txBody>
                    <a:bodyPr/>
                    <a:lstStyle/>
                    <a:p>
                      <a:r>
                        <a:rPr lang="de-DE" sz="1800" b="0" dirty="0"/>
                        <a:t>SP</a:t>
                      </a:r>
                    </a:p>
                  </a:txBody>
                  <a:tcPr marL="91439" marR="91439" marT="45712" marB="45712" anchor="ctr"/>
                </a:tc>
                <a:tc>
                  <a:txBody>
                    <a:bodyPr/>
                    <a:lstStyle/>
                    <a:p>
                      <a:pPr algn="ctr"/>
                      <a:endParaRPr lang="de-DE" sz="1800" b="1" i="1" dirty="0"/>
                    </a:p>
                  </a:txBody>
                  <a:tcPr marL="91439" marR="91439" marT="45712" marB="45712" anchor="ctr"/>
                </a:tc>
                <a:tc>
                  <a:txBody>
                    <a:bodyPr/>
                    <a:lstStyle/>
                    <a:p>
                      <a:r>
                        <a:rPr lang="de-DE" sz="1800" b="0" dirty="0"/>
                        <a:t>SP</a:t>
                      </a:r>
                    </a:p>
                  </a:txBody>
                  <a:tcPr marL="91439" marR="91439" marT="45712" marB="45712" anchor="ctr"/>
                </a:tc>
                <a:tc>
                  <a:txBody>
                    <a:bodyPr/>
                    <a:lstStyle/>
                    <a:p>
                      <a:pPr algn="ctr"/>
                      <a:endParaRPr lang="de-DE" sz="1800" b="1" i="1" dirty="0"/>
                    </a:p>
                  </a:txBody>
                  <a:tcPr marL="91439" marR="91439" marT="45712" marB="45712" anchor="ctr"/>
                </a:tc>
                <a:tc>
                  <a:txBody>
                    <a:bodyPr/>
                    <a:lstStyle/>
                    <a:p>
                      <a:pPr algn="ctr"/>
                      <a:endParaRPr lang="de-DE" sz="1800" i="1" dirty="0"/>
                    </a:p>
                  </a:txBody>
                  <a:tcPr marL="91439" marR="91439" marT="45712" marB="45712"/>
                </a:tc>
                <a:extLst>
                  <a:ext uri="{0D108BD9-81ED-4DB2-BD59-A6C34878D82A}">
                    <a16:rowId xmlns:a16="http://schemas.microsoft.com/office/drawing/2014/main" val="10006"/>
                  </a:ext>
                </a:extLst>
              </a:tr>
              <a:tr h="365724">
                <a:tc>
                  <a:txBody>
                    <a:bodyPr/>
                    <a:lstStyle/>
                    <a:p>
                      <a:pPr algn="ctr"/>
                      <a:r>
                        <a:rPr lang="de-DE" sz="1800" dirty="0"/>
                        <a:t>7</a:t>
                      </a:r>
                    </a:p>
                  </a:txBody>
                  <a:tcPr marL="91439" marR="91439" marT="45712" marB="45712" anchor="ctr" anchorCtr="1"/>
                </a:tc>
                <a:tc>
                  <a:txBody>
                    <a:bodyPr/>
                    <a:lstStyle/>
                    <a:p>
                      <a:r>
                        <a:rPr lang="de-DE" sz="1800" dirty="0"/>
                        <a:t>F, L, S; </a:t>
                      </a:r>
                      <a:br>
                        <a:rPr lang="de-DE" sz="1800" dirty="0"/>
                      </a:br>
                      <a:r>
                        <a:rPr lang="de-DE" sz="1800" dirty="0"/>
                        <a:t>BI,</a:t>
                      </a:r>
                      <a:r>
                        <a:rPr lang="de-DE" sz="1800" baseline="0" dirty="0"/>
                        <a:t> CH, PH, IF</a:t>
                      </a:r>
                      <a:endParaRPr lang="de-DE" sz="1800" dirty="0"/>
                    </a:p>
                  </a:txBody>
                  <a:tcPr marL="91439" marR="91439" marT="45712" marB="45712" anchor="ctr"/>
                </a:tc>
                <a:tc>
                  <a:txBody>
                    <a:bodyPr/>
                    <a:lstStyle/>
                    <a:p>
                      <a:pPr algn="ctr"/>
                      <a:r>
                        <a:rPr lang="de-DE" sz="1800" b="1" i="1" dirty="0"/>
                        <a:t>S</a:t>
                      </a:r>
                    </a:p>
                  </a:txBody>
                  <a:tcPr marL="91439" marR="91439" marT="45712" marB="45712" anchor="ctr"/>
                </a:tc>
                <a:tc>
                  <a:txBody>
                    <a:bodyPr/>
                    <a:lstStyle/>
                    <a:p>
                      <a:r>
                        <a:rPr lang="de-DE" sz="1800" dirty="0"/>
                        <a:t>F, L, S; </a:t>
                      </a:r>
                      <a:br>
                        <a:rPr lang="de-DE" sz="1800" dirty="0"/>
                      </a:br>
                      <a:r>
                        <a:rPr lang="de-DE" sz="1800" dirty="0"/>
                        <a:t>BI,</a:t>
                      </a:r>
                      <a:r>
                        <a:rPr lang="de-DE" sz="1800" baseline="0" dirty="0"/>
                        <a:t> CH, PH</a:t>
                      </a:r>
                      <a:endParaRPr lang="de-DE" sz="1800" dirty="0"/>
                    </a:p>
                  </a:txBody>
                  <a:tcPr marL="91439" marR="91439" marT="45712" marB="45712" anchor="ctr"/>
                </a:tc>
                <a:tc>
                  <a:txBody>
                    <a:bodyPr/>
                    <a:lstStyle/>
                    <a:p>
                      <a:pPr algn="ctr"/>
                      <a:endParaRPr lang="de-DE" sz="1800" b="1" i="1" dirty="0"/>
                    </a:p>
                  </a:txBody>
                  <a:tcPr marL="91439" marR="91439" marT="45712" marB="45712" anchor="ctr"/>
                </a:tc>
                <a:tc>
                  <a:txBody>
                    <a:bodyPr/>
                    <a:lstStyle/>
                    <a:p>
                      <a:r>
                        <a:rPr lang="de-DE" sz="1800" dirty="0"/>
                        <a:t>F, L, S; </a:t>
                      </a:r>
                      <a:br>
                        <a:rPr lang="de-DE" sz="1800" dirty="0"/>
                      </a:br>
                      <a:r>
                        <a:rPr lang="de-DE" sz="1800" dirty="0"/>
                        <a:t>BI,</a:t>
                      </a:r>
                      <a:r>
                        <a:rPr lang="de-DE" sz="1800" baseline="0" dirty="0"/>
                        <a:t> CH, PH</a:t>
                      </a:r>
                      <a:endParaRPr lang="de-DE" sz="1800" dirty="0"/>
                    </a:p>
                  </a:txBody>
                  <a:tcPr marL="91439" marR="91439" marT="45712" marB="45712" anchor="ctr"/>
                </a:tc>
                <a:tc>
                  <a:txBody>
                    <a:bodyPr/>
                    <a:lstStyle/>
                    <a:p>
                      <a:pPr algn="ctr"/>
                      <a:endParaRPr lang="de-DE" sz="1800" b="1" i="1" dirty="0"/>
                    </a:p>
                  </a:txBody>
                  <a:tcPr marL="91439" marR="91439" marT="45712" marB="45712" anchor="ctr"/>
                </a:tc>
                <a:tc>
                  <a:txBody>
                    <a:bodyPr/>
                    <a:lstStyle/>
                    <a:p>
                      <a:pPr algn="ctr"/>
                      <a:endParaRPr lang="de-DE" sz="1800" i="1" dirty="0"/>
                    </a:p>
                  </a:txBody>
                  <a:tcPr marL="91439" marR="91439" marT="45712" marB="45712"/>
                </a:tc>
                <a:extLst>
                  <a:ext uri="{0D108BD9-81ED-4DB2-BD59-A6C34878D82A}">
                    <a16:rowId xmlns:a16="http://schemas.microsoft.com/office/drawing/2014/main" val="10007"/>
                  </a:ext>
                </a:extLst>
              </a:tr>
              <a:tr h="245922">
                <a:tc>
                  <a:txBody>
                    <a:bodyPr/>
                    <a:lstStyle/>
                    <a:p>
                      <a:pPr algn="ctr"/>
                      <a:r>
                        <a:rPr lang="de-DE" sz="1800" dirty="0"/>
                        <a:t>8</a:t>
                      </a:r>
                    </a:p>
                  </a:txBody>
                  <a:tcPr marL="91439" marR="91439" marT="45712" marB="45712" anchor="ctr" anchorCtr="1"/>
                </a:tc>
                <a:tc>
                  <a:txBody>
                    <a:bodyPr/>
                    <a:lstStyle/>
                    <a:p>
                      <a:r>
                        <a:rPr lang="de-DE" sz="1800" dirty="0"/>
                        <a:t>KU, MU</a:t>
                      </a:r>
                    </a:p>
                  </a:txBody>
                  <a:tcPr marL="91439" marR="91439" marT="45712" marB="45712" anchor="ctr"/>
                </a:tc>
                <a:tc>
                  <a:txBody>
                    <a:bodyPr/>
                    <a:lstStyle/>
                    <a:p>
                      <a:pPr algn="ctr"/>
                      <a:r>
                        <a:rPr lang="de-DE" sz="1800" b="1" i="1" dirty="0"/>
                        <a:t>MU</a:t>
                      </a:r>
                    </a:p>
                  </a:txBody>
                  <a:tcPr marL="91439" marR="91439" marT="45712" marB="45712" anchor="ctr"/>
                </a:tc>
                <a:tc>
                  <a:txBody>
                    <a:bodyPr/>
                    <a:lstStyle/>
                    <a:p>
                      <a:r>
                        <a:rPr lang="de-DE" sz="1800" dirty="0"/>
                        <a:t>KU, MU, LIT</a:t>
                      </a:r>
                    </a:p>
                  </a:txBody>
                  <a:tcPr marL="91439" marR="91439" marT="45712" marB="45712" anchor="ctr"/>
                </a:tc>
                <a:tc>
                  <a:txBody>
                    <a:bodyPr/>
                    <a:lstStyle/>
                    <a:p>
                      <a:pPr algn="ctr"/>
                      <a:endParaRPr lang="de-DE" sz="1800" b="1" i="1" dirty="0"/>
                    </a:p>
                  </a:txBody>
                  <a:tcPr marL="91439" marR="91439" marT="45712" marB="45712" anchor="ctr"/>
                </a:tc>
                <a:tc rowSpan="3">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KU, MU;  </a:t>
                      </a:r>
                    </a:p>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ER, KR (PL*);         1. Wahlfach;</a:t>
                      </a:r>
                    </a:p>
                    <a:p>
                      <a:r>
                        <a:rPr lang="de-DE" sz="1600" dirty="0" err="1"/>
                        <a:t>GeZ</a:t>
                      </a:r>
                      <a:r>
                        <a:rPr lang="de-DE" sz="1600" dirty="0"/>
                        <a:t>, </a:t>
                      </a:r>
                      <a:r>
                        <a:rPr lang="de-DE" sz="1600" dirty="0" err="1"/>
                        <a:t>SwZ</a:t>
                      </a:r>
                      <a:endParaRPr lang="de-DE" sz="1600" dirty="0"/>
                    </a:p>
                  </a:txBody>
                  <a:tcPr marL="91439" marR="91439" marT="45712" marB="45712" anchor="ctr"/>
                </a:tc>
                <a:tc>
                  <a:txBody>
                    <a:bodyPr/>
                    <a:lstStyle/>
                    <a:p>
                      <a:pPr algn="ctr"/>
                      <a:endParaRPr lang="de-DE" sz="1800" b="1" i="1" dirty="0"/>
                    </a:p>
                  </a:txBody>
                  <a:tcPr marL="91439" marR="91439" marT="45712" marB="45712" anchor="ctr"/>
                </a:tc>
                <a:tc>
                  <a:txBody>
                    <a:bodyPr/>
                    <a:lstStyle/>
                    <a:p>
                      <a:pPr algn="ctr"/>
                      <a:endParaRPr lang="de-DE" sz="1800" i="1" dirty="0"/>
                    </a:p>
                  </a:txBody>
                  <a:tcPr marL="91439" marR="91439" marT="45712" marB="45712"/>
                </a:tc>
                <a:extLst>
                  <a:ext uri="{0D108BD9-81ED-4DB2-BD59-A6C34878D82A}">
                    <a16:rowId xmlns:a16="http://schemas.microsoft.com/office/drawing/2014/main" val="10008"/>
                  </a:ext>
                </a:extLst>
              </a:tr>
              <a:tr h="240218">
                <a:tc>
                  <a:txBody>
                    <a:bodyPr/>
                    <a:lstStyle/>
                    <a:p>
                      <a:pPr algn="ctr"/>
                      <a:r>
                        <a:rPr lang="de-DE" sz="1800" dirty="0"/>
                        <a:t>9</a:t>
                      </a:r>
                    </a:p>
                  </a:txBody>
                  <a:tcPr marL="91439" marR="91439" marT="45712" marB="45712" anchor="ctr"/>
                </a:tc>
                <a:tc>
                  <a:txBody>
                    <a:bodyPr/>
                    <a:lstStyle/>
                    <a:p>
                      <a:r>
                        <a:rPr lang="de-DE" sz="1800" dirty="0"/>
                        <a:t>ER,</a:t>
                      </a:r>
                      <a:r>
                        <a:rPr lang="de-DE" sz="1800" baseline="0" dirty="0"/>
                        <a:t> KR (PL*)</a:t>
                      </a:r>
                      <a:endParaRPr lang="de-DE" sz="1800" dirty="0"/>
                    </a:p>
                  </a:txBody>
                  <a:tcPr marL="91439" marR="91439" marT="45712" marB="45712" anchor="ctr"/>
                </a:tc>
                <a:tc>
                  <a:txBody>
                    <a:bodyPr/>
                    <a:lstStyle/>
                    <a:p>
                      <a:pPr algn="ctr"/>
                      <a:r>
                        <a:rPr lang="de-DE" sz="1800" b="1" i="1" dirty="0"/>
                        <a:t>PL</a:t>
                      </a:r>
                    </a:p>
                  </a:txBody>
                  <a:tcPr marL="91439" marR="91439" marT="45712" marB="45712"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dirty="0"/>
                        <a:t>ER, KR (PL*)</a:t>
                      </a:r>
                    </a:p>
                  </a:txBody>
                  <a:tcPr marL="91439" marR="91439" marT="45712" marB="45712" anchor="ctr"/>
                </a:tc>
                <a:tc>
                  <a:txBody>
                    <a:bodyPr/>
                    <a:lstStyle/>
                    <a:p>
                      <a:pPr algn="ctr"/>
                      <a:endParaRPr lang="de-DE" sz="1800" b="1" i="1" dirty="0"/>
                    </a:p>
                  </a:txBody>
                  <a:tcPr marL="91439" marR="91439" marT="45712" marB="45712" anchor="ctr"/>
                </a:tc>
                <a:tc vMerge="1">
                  <a:txBody>
                    <a:bodyPr/>
                    <a:lstStyle/>
                    <a:p>
                      <a:endParaRPr lang="de-DE"/>
                    </a:p>
                  </a:txBody>
                  <a:tcPr/>
                </a:tc>
                <a:tc>
                  <a:txBody>
                    <a:bodyPr/>
                    <a:lstStyle/>
                    <a:p>
                      <a:pPr algn="ctr"/>
                      <a:endParaRPr lang="de-DE" sz="1800" b="1" i="1" dirty="0"/>
                    </a:p>
                  </a:txBody>
                  <a:tcPr marL="91439" marR="91439" marT="45712" marB="45712" anchor="ctr"/>
                </a:tc>
                <a:tc>
                  <a:txBody>
                    <a:bodyPr/>
                    <a:lstStyle/>
                    <a:p>
                      <a:pPr algn="ctr"/>
                      <a:endParaRPr lang="de-DE" sz="1800" b="1" i="1" dirty="0"/>
                    </a:p>
                  </a:txBody>
                  <a:tcPr marL="91439" marR="91439" marT="45712" marB="45712" anchor="ctr"/>
                </a:tc>
                <a:extLst>
                  <a:ext uri="{0D108BD9-81ED-4DB2-BD59-A6C34878D82A}">
                    <a16:rowId xmlns:a16="http://schemas.microsoft.com/office/drawing/2014/main" val="10009"/>
                  </a:ext>
                </a:extLst>
              </a:tr>
              <a:tr h="306522">
                <a:tc>
                  <a:txBody>
                    <a:bodyPr/>
                    <a:lstStyle/>
                    <a:p>
                      <a:pPr algn="ctr"/>
                      <a:r>
                        <a:rPr lang="de-DE" sz="1800" dirty="0"/>
                        <a:t>10</a:t>
                      </a:r>
                    </a:p>
                  </a:txBody>
                  <a:tcPr marL="91439" marR="91439" marT="45712" marB="45712" anchor="ctr" anchorCtr="1">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p>
                  </a:txBody>
                  <a:tcPr marL="91439" marR="91439" marT="45712" marB="45712" anchor="ctr">
                    <a:solidFill>
                      <a:srgbClr val="E9EDF4"/>
                    </a:solidFill>
                  </a:tcPr>
                </a:tc>
                <a:tc>
                  <a:txBody>
                    <a:bodyPr/>
                    <a:lstStyle/>
                    <a:p>
                      <a:pPr algn="ctr"/>
                      <a:r>
                        <a:rPr lang="de-DE" sz="1800" b="1" i="1" dirty="0"/>
                        <a:t>PH</a:t>
                      </a:r>
                    </a:p>
                  </a:txBody>
                  <a:tcPr marL="91439" marR="91439" marT="45712" marB="45712" anchor="ctr">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endParaRPr lang="de-DE" sz="1800" dirty="0"/>
                    </a:p>
                  </a:txBody>
                  <a:tcPr marL="91439" marR="91439" marT="45712" marB="45712" anchor="ctr">
                    <a:solidFill>
                      <a:srgbClr val="E9EDF4"/>
                    </a:solidFill>
                  </a:tcPr>
                </a:tc>
                <a:tc>
                  <a:txBody>
                    <a:bodyPr/>
                    <a:lstStyle/>
                    <a:p>
                      <a:pPr algn="ctr"/>
                      <a:endParaRPr lang="de-DE" sz="1800" b="1" i="1" dirty="0"/>
                    </a:p>
                  </a:txBody>
                  <a:tcPr marL="91439" marR="91439" marT="45712" marB="45712" anchor="ctr">
                    <a:solidFill>
                      <a:srgbClr val="E9EDF4"/>
                    </a:solidFill>
                  </a:tcPr>
                </a:tc>
                <a:tc vMerge="1">
                  <a:txBody>
                    <a:bodyPr/>
                    <a:lstStyle/>
                    <a:p>
                      <a:endParaRPr lang="de-DE"/>
                    </a:p>
                  </a:txBody>
                  <a:tcPr/>
                </a:tc>
                <a:tc>
                  <a:txBody>
                    <a:bodyPr/>
                    <a:lstStyle/>
                    <a:p>
                      <a:pPr algn="ctr"/>
                      <a:endParaRPr lang="de-DE" sz="1800" b="1" i="1" dirty="0"/>
                    </a:p>
                  </a:txBody>
                  <a:tcPr marL="91439" marR="91439" marT="45712" marB="45712" anchor="ctr"/>
                </a:tc>
                <a:tc>
                  <a:txBody>
                    <a:bodyPr/>
                    <a:lstStyle/>
                    <a:p>
                      <a:endParaRPr lang="de-DE" dirty="0"/>
                    </a:p>
                  </a:txBody>
                  <a:tcPr marL="91439" marR="91439" marT="45712" marB="45712">
                    <a:solidFill>
                      <a:srgbClr val="E9EDF4"/>
                    </a:solidFill>
                  </a:tcPr>
                </a:tc>
                <a:extLst>
                  <a:ext uri="{0D108BD9-81ED-4DB2-BD59-A6C34878D82A}">
                    <a16:rowId xmlns:a16="http://schemas.microsoft.com/office/drawing/2014/main" val="10010"/>
                  </a:ext>
                </a:extLst>
              </a:tr>
              <a:tr h="370769">
                <a:tc>
                  <a:txBody>
                    <a:bodyPr/>
                    <a:lstStyle/>
                    <a:p>
                      <a:pPr algn="ctr"/>
                      <a:r>
                        <a:rPr lang="de-DE" sz="1800" dirty="0"/>
                        <a:t>11</a:t>
                      </a:r>
                    </a:p>
                  </a:txBody>
                  <a:tcPr marL="91439" marR="91439" marT="45712" marB="45712" anchor="ctr" anchorCtr="1">
                    <a:solidFill>
                      <a:srgbClr val="D0D8E8"/>
                    </a:solidFill>
                  </a:tcPr>
                </a:tc>
                <a:tc>
                  <a:txBody>
                    <a:bodyPr/>
                    <a:lstStyle/>
                    <a:p>
                      <a:r>
                        <a:rPr lang="de-DE" sz="1800" dirty="0"/>
                        <a:t>2. Wahlfach</a:t>
                      </a:r>
                    </a:p>
                  </a:txBody>
                  <a:tcPr marL="91439" marR="91439" marT="45712" marB="45712" anchor="ctr">
                    <a:solidFill>
                      <a:srgbClr val="D0D8E8"/>
                    </a:solidFill>
                  </a:tcPr>
                </a:tc>
                <a:tc>
                  <a:txBody>
                    <a:bodyPr/>
                    <a:lstStyle/>
                    <a:p>
                      <a:pPr algn="ctr"/>
                      <a:r>
                        <a:rPr lang="de-DE" sz="1800" b="1" i="1" dirty="0"/>
                        <a:t>SW</a:t>
                      </a:r>
                    </a:p>
                  </a:txBody>
                  <a:tcPr marL="91439" marR="91439" marT="45712" marB="45712" anchor="ctr">
                    <a:solidFill>
                      <a:srgbClr val="D0D8E8"/>
                    </a:solidFill>
                  </a:tcPr>
                </a:tc>
                <a:tc>
                  <a:txBody>
                    <a:bodyPr/>
                    <a:lstStyle/>
                    <a:p>
                      <a:endParaRPr lang="de-DE" sz="1800" dirty="0"/>
                    </a:p>
                  </a:txBody>
                  <a:tcPr marL="91439" marR="91439" marT="45712" marB="45712" anchor="ctr">
                    <a:solidFill>
                      <a:srgbClr val="D0D8E8"/>
                    </a:solidFill>
                  </a:tcPr>
                </a:tc>
                <a:tc>
                  <a:txBody>
                    <a:bodyPr/>
                    <a:lstStyle/>
                    <a:p>
                      <a:pPr algn="ctr"/>
                      <a:endParaRPr lang="de-DE" sz="1800" dirty="0"/>
                    </a:p>
                  </a:txBody>
                  <a:tcPr marL="91439" marR="91439" marT="45712" marB="45712" anchor="ctr">
                    <a:solidFill>
                      <a:srgbClr val="D0D8E8"/>
                    </a:solidFill>
                  </a:tcPr>
                </a:tc>
                <a:tc>
                  <a:txBody>
                    <a:bodyPr/>
                    <a:lstStyle/>
                    <a:p>
                      <a:endParaRPr lang="de-DE" sz="1800" dirty="0"/>
                    </a:p>
                  </a:txBody>
                  <a:tcPr marL="91439" marR="91439" marT="45712" marB="45712" anchor="ctr">
                    <a:solidFill>
                      <a:srgbClr val="D0D8E8"/>
                    </a:solidFill>
                  </a:tcPr>
                </a:tc>
                <a:tc>
                  <a:txBody>
                    <a:bodyPr/>
                    <a:lstStyle/>
                    <a:p>
                      <a:pPr algn="ctr"/>
                      <a:endParaRPr lang="de-DE" sz="1800" dirty="0"/>
                    </a:p>
                  </a:txBody>
                  <a:tcPr marL="91439" marR="91439" marT="45712" marB="45712" anchor="ctr">
                    <a:solidFill>
                      <a:srgbClr val="D0D8E8"/>
                    </a:solidFill>
                  </a:tcPr>
                </a:tc>
                <a:tc>
                  <a:txBody>
                    <a:bodyPr/>
                    <a:lstStyle/>
                    <a:p>
                      <a:endParaRPr lang="de-DE" sz="1800" i="1" dirty="0"/>
                    </a:p>
                  </a:txBody>
                  <a:tcPr marL="91439" marR="91439" marT="45712" marB="45712">
                    <a:solidFill>
                      <a:srgbClr val="D0D8E8"/>
                    </a:solidFill>
                  </a:tcPr>
                </a:tc>
                <a:extLst>
                  <a:ext uri="{0D108BD9-81ED-4DB2-BD59-A6C34878D82A}">
                    <a16:rowId xmlns:a16="http://schemas.microsoft.com/office/drawing/2014/main" val="10011"/>
                  </a:ext>
                </a:extLst>
              </a:tr>
              <a:tr h="365724">
                <a:tc>
                  <a:txBody>
                    <a:bodyPr/>
                    <a:lstStyle/>
                    <a:p>
                      <a:pPr algn="ctr"/>
                      <a:endParaRPr lang="de-DE" sz="1800" dirty="0"/>
                    </a:p>
                  </a:txBody>
                  <a:tcPr marL="91439" marR="91439" marT="45712" marB="45712" anchor="ctr" anchorCtr="1">
                    <a:solidFill>
                      <a:srgbClr val="E9EDF4"/>
                    </a:solidFill>
                  </a:tcPr>
                </a:tc>
                <a:tc>
                  <a:txBody>
                    <a:bodyPr/>
                    <a:lstStyle/>
                    <a:p>
                      <a:r>
                        <a:rPr lang="de-DE" sz="1800" dirty="0"/>
                        <a:t>EV, MV, FV</a:t>
                      </a:r>
                    </a:p>
                  </a:txBody>
                  <a:tcPr marL="91439" marR="91439" marT="45712" marB="45712" anchor="ctr">
                    <a:solidFill>
                      <a:srgbClr val="E9EDF4"/>
                    </a:solidFill>
                  </a:tcPr>
                </a:tc>
                <a:tc>
                  <a:txBody>
                    <a:bodyPr/>
                    <a:lstStyle/>
                    <a:p>
                      <a:pPr algn="ctr"/>
                      <a:endParaRPr lang="de-DE" sz="1800" i="1" dirty="0"/>
                    </a:p>
                  </a:txBody>
                  <a:tcPr marL="91439" marR="91439" marT="45712" marB="45712" anchor="ctr">
                    <a:solidFill>
                      <a:srgbClr val="E9EDF4"/>
                    </a:solidFill>
                  </a:tcPr>
                </a:tc>
                <a:tc>
                  <a:txBody>
                    <a:bodyPr/>
                    <a:lstStyle/>
                    <a:p>
                      <a:endParaRPr lang="de-DE" sz="1800" dirty="0"/>
                    </a:p>
                  </a:txBody>
                  <a:tcPr marL="91439" marR="91439" marT="45712" marB="45712" anchor="ctr">
                    <a:solidFill>
                      <a:srgbClr val="E9EDF4"/>
                    </a:solidFill>
                  </a:tcPr>
                </a:tc>
                <a:tc>
                  <a:txBody>
                    <a:bodyPr/>
                    <a:lstStyle/>
                    <a:p>
                      <a:pPr algn="ctr"/>
                      <a:endParaRPr lang="de-DE" sz="1800" dirty="0"/>
                    </a:p>
                  </a:txBody>
                  <a:tcPr marL="91439" marR="91439" marT="45712" marB="45712" anchor="ctr">
                    <a:solidFill>
                      <a:srgbClr val="E9EDF4"/>
                    </a:solidFill>
                  </a:tcPr>
                </a:tc>
                <a:tc>
                  <a:txBody>
                    <a:bodyPr/>
                    <a:lstStyle/>
                    <a:p>
                      <a:endParaRPr lang="de-DE" sz="1800" dirty="0"/>
                    </a:p>
                  </a:txBody>
                  <a:tcPr marL="91439" marR="91439" marT="45712" marB="45712" anchor="ctr">
                    <a:solidFill>
                      <a:srgbClr val="E9EDF4"/>
                    </a:solidFill>
                  </a:tcPr>
                </a:tc>
                <a:tc>
                  <a:txBody>
                    <a:bodyPr/>
                    <a:lstStyle/>
                    <a:p>
                      <a:pPr algn="ctr"/>
                      <a:endParaRPr lang="de-DE" sz="1800" dirty="0"/>
                    </a:p>
                  </a:txBody>
                  <a:tcPr marL="91439" marR="91439" marT="45712" marB="45712" anchor="ctr">
                    <a:solidFill>
                      <a:srgbClr val="E9EDF4"/>
                    </a:solidFill>
                  </a:tcPr>
                </a:tc>
                <a:tc>
                  <a:txBody>
                    <a:bodyPr/>
                    <a:lstStyle/>
                    <a:p>
                      <a:endParaRPr lang="de-DE" sz="1800" dirty="0"/>
                    </a:p>
                  </a:txBody>
                  <a:tcPr marL="91439" marR="91439" marT="45712" marB="45712">
                    <a:solidFill>
                      <a:srgbClr val="E9EDF4"/>
                    </a:solidFill>
                  </a:tcPr>
                </a:tc>
                <a:extLst>
                  <a:ext uri="{0D108BD9-81ED-4DB2-BD59-A6C34878D82A}">
                    <a16:rowId xmlns:a16="http://schemas.microsoft.com/office/drawing/2014/main" val="10012"/>
                  </a:ext>
                </a:extLst>
              </a:tr>
              <a:tr h="365724">
                <a:tc>
                  <a:txBody>
                    <a:bodyPr/>
                    <a:lstStyle/>
                    <a:p>
                      <a:pPr algn="ctr"/>
                      <a:endParaRPr lang="de-DE" sz="1800" dirty="0"/>
                    </a:p>
                  </a:txBody>
                  <a:tcPr marL="91439" marR="91439" marT="45712" marB="45712" anchor="ctr" anchorCtr="1">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200" b="0" i="0" u="none" strike="noStrike" kern="1200" cap="none" spc="0" normalizeH="0" baseline="0" noProof="0" dirty="0">
                          <a:ln>
                            <a:noFill/>
                          </a:ln>
                          <a:solidFill>
                            <a:prstClr val="black"/>
                          </a:solidFill>
                          <a:effectLst/>
                          <a:uLnTx/>
                          <a:uFillTx/>
                          <a:latin typeface="+mn-lt"/>
                          <a:ea typeface="+mn-ea"/>
                          <a:cs typeface="+mn-cs"/>
                        </a:rPr>
                        <a:t>*als Ersatzfach</a:t>
                      </a:r>
                    </a:p>
                  </a:txBody>
                  <a:tcPr marL="91439" marR="91439" marT="45712" marB="45712" anchor="ctr">
                    <a:solidFill>
                      <a:schemeClr val="bg1"/>
                    </a:solidFill>
                  </a:tcPr>
                </a:tc>
                <a:tc gridSpan="6">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800" b="0" i="0" u="none" strike="noStrike" kern="1200" cap="none" spc="0" normalizeH="0" baseline="0" noProof="0" dirty="0">
                          <a:ln>
                            <a:noFill/>
                          </a:ln>
                          <a:solidFill>
                            <a:prstClr val="black"/>
                          </a:solidFill>
                          <a:effectLst/>
                          <a:uLnTx/>
                          <a:uFillTx/>
                          <a:latin typeface="+mn-lt"/>
                          <a:ea typeface="+mn-ea"/>
                          <a:cs typeface="+mn-cs"/>
                        </a:rPr>
                        <a:t>Wahlfächer: GE, GB, SW, GG, PL; F, L, S; BI, CH, PH, IF; KU, MU</a:t>
                      </a:r>
                    </a:p>
                  </a:txBody>
                  <a:tcPr marL="91439" marR="91439" marT="45712" marB="45712" anchor="ctr">
                    <a:solidFill>
                      <a:schemeClr val="bg1"/>
                    </a:solidFill>
                  </a:tcPr>
                </a:tc>
                <a:tc hMerge="1">
                  <a:txBody>
                    <a:bodyPr/>
                    <a:lstStyle/>
                    <a:p>
                      <a:endParaRPr lang="de-DE" sz="1800" dirty="0"/>
                    </a:p>
                  </a:txBody>
                  <a:tcPr marL="91439" marR="91439" marT="45712" marB="45712" anchor="ctr">
                    <a:solidFill>
                      <a:schemeClr val="bg1"/>
                    </a:solidFill>
                  </a:tcPr>
                </a:tc>
                <a:tc hMerge="1">
                  <a:txBody>
                    <a:bodyPr/>
                    <a:lstStyle/>
                    <a:p>
                      <a:pPr algn="ctr"/>
                      <a:endParaRPr lang="de-DE" sz="1800" dirty="0"/>
                    </a:p>
                  </a:txBody>
                  <a:tcPr marL="91439" marR="91439" marT="45712" marB="45712" anchor="ctr">
                    <a:solidFill>
                      <a:schemeClr val="bg1"/>
                    </a:solidFill>
                  </a:tcPr>
                </a:tc>
                <a:tc hMerge="1">
                  <a:txBody>
                    <a:bodyPr/>
                    <a:lstStyle/>
                    <a:p>
                      <a:endParaRPr lang="de-DE" sz="1800" dirty="0"/>
                    </a:p>
                  </a:txBody>
                  <a:tcPr marL="91439" marR="91439" marT="45712" marB="45712" anchor="ctr">
                    <a:solidFill>
                      <a:schemeClr val="bg1"/>
                    </a:solidFill>
                  </a:tcPr>
                </a:tc>
                <a:tc hMerge="1">
                  <a:txBody>
                    <a:bodyPr/>
                    <a:lstStyle/>
                    <a:p>
                      <a:pPr algn="ctr"/>
                      <a:endParaRPr lang="de-DE" sz="1800" dirty="0"/>
                    </a:p>
                  </a:txBody>
                  <a:tcPr marL="91439" marR="91439" marT="45712" marB="45712" anchor="ctr">
                    <a:solidFill>
                      <a:schemeClr val="bg1"/>
                    </a:solidFill>
                  </a:tcPr>
                </a:tc>
                <a:tc hMerge="1">
                  <a:txBody>
                    <a:bodyPr/>
                    <a:lstStyle/>
                    <a:p>
                      <a:endParaRPr lang="de-DE" sz="1800" dirty="0"/>
                    </a:p>
                  </a:txBody>
                  <a:tcPr marL="91439" marR="91439" marT="45712" marB="45712">
                    <a:solidFill>
                      <a:schemeClr val="bg1"/>
                    </a:solidFill>
                  </a:tcPr>
                </a:tc>
                <a:extLst>
                  <a:ext uri="{0D108BD9-81ED-4DB2-BD59-A6C34878D82A}">
                    <a16:rowId xmlns:a16="http://schemas.microsoft.com/office/drawing/2014/main" val="10013"/>
                  </a:ext>
                </a:extLst>
              </a:tr>
            </a:tbl>
          </a:graphicData>
        </a:graphic>
      </p:graphicFrame>
      <mc:AlternateContent xmlns:mc="http://schemas.openxmlformats.org/markup-compatibility/2006" xmlns:p14="http://schemas.microsoft.com/office/powerpoint/2010/main">
        <mc:Choice Requires="p14">
          <p:contentPart p14:bwMode="auto" r:id="rId3">
            <p14:nvContentPartPr>
              <p14:cNvPr id="2" name="Freihand 1">
                <a:extLst>
                  <a:ext uri="{FF2B5EF4-FFF2-40B4-BE49-F238E27FC236}">
                    <a16:creationId xmlns:a16="http://schemas.microsoft.com/office/drawing/2014/main" id="{97D9164F-B884-FF3D-224C-1D2D5A3B2B8C}"/>
                  </a:ext>
                </a:extLst>
              </p14:cNvPr>
              <p14:cNvContentPartPr/>
              <p14:nvPr/>
            </p14:nvContentPartPr>
            <p14:xfrm>
              <a:off x="2384307" y="5290057"/>
              <a:ext cx="792000" cy="825840"/>
            </p14:xfrm>
          </p:contentPart>
        </mc:Choice>
        <mc:Fallback xmlns="">
          <p:pic>
            <p:nvPicPr>
              <p:cNvPr id="2" name="Freihand 1">
                <a:extLst>
                  <a:ext uri="{FF2B5EF4-FFF2-40B4-BE49-F238E27FC236}">
                    <a16:creationId xmlns:a16="http://schemas.microsoft.com/office/drawing/2014/main" id="{97D9164F-B884-FF3D-224C-1D2D5A3B2B8C}"/>
                  </a:ext>
                </a:extLst>
              </p:cNvPr>
              <p:cNvPicPr/>
              <p:nvPr/>
            </p:nvPicPr>
            <p:blipFill>
              <a:blip r:embed="rId4"/>
              <a:stretch>
                <a:fillRect/>
              </a:stretch>
            </p:blipFill>
            <p:spPr>
              <a:xfrm>
                <a:off x="2375307" y="5281417"/>
                <a:ext cx="809640" cy="84348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3" name="Freihand 2">
                <a:extLst>
                  <a:ext uri="{FF2B5EF4-FFF2-40B4-BE49-F238E27FC236}">
                    <a16:creationId xmlns:a16="http://schemas.microsoft.com/office/drawing/2014/main" id="{3F1336B5-05CC-3316-7B77-CF9412EBCBD0}"/>
                  </a:ext>
                </a:extLst>
              </p14:cNvPr>
              <p14:cNvContentPartPr/>
              <p14:nvPr/>
            </p14:nvContentPartPr>
            <p14:xfrm>
              <a:off x="2555307" y="2435617"/>
              <a:ext cx="534240" cy="358920"/>
            </p14:xfrm>
          </p:contentPart>
        </mc:Choice>
        <mc:Fallback xmlns="">
          <p:pic>
            <p:nvPicPr>
              <p:cNvPr id="3" name="Freihand 2">
                <a:extLst>
                  <a:ext uri="{FF2B5EF4-FFF2-40B4-BE49-F238E27FC236}">
                    <a16:creationId xmlns:a16="http://schemas.microsoft.com/office/drawing/2014/main" id="{3F1336B5-05CC-3316-7B77-CF9412EBCBD0}"/>
                  </a:ext>
                </a:extLst>
              </p:cNvPr>
              <p:cNvPicPr/>
              <p:nvPr/>
            </p:nvPicPr>
            <p:blipFill>
              <a:blip r:embed="rId6"/>
              <a:stretch>
                <a:fillRect/>
              </a:stretch>
            </p:blipFill>
            <p:spPr>
              <a:xfrm>
                <a:off x="2546307" y="2426977"/>
                <a:ext cx="551880" cy="37656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5" name="Freihand 4">
                <a:extLst>
                  <a:ext uri="{FF2B5EF4-FFF2-40B4-BE49-F238E27FC236}">
                    <a16:creationId xmlns:a16="http://schemas.microsoft.com/office/drawing/2014/main" id="{975FEF3F-16FF-058C-1C90-87C8776F0346}"/>
                  </a:ext>
                </a:extLst>
              </p14:cNvPr>
              <p14:cNvContentPartPr/>
              <p14:nvPr/>
            </p14:nvContentPartPr>
            <p14:xfrm>
              <a:off x="2536227" y="3200977"/>
              <a:ext cx="594720" cy="384840"/>
            </p14:xfrm>
          </p:contentPart>
        </mc:Choice>
        <mc:Fallback xmlns="">
          <p:pic>
            <p:nvPicPr>
              <p:cNvPr id="5" name="Freihand 4">
                <a:extLst>
                  <a:ext uri="{FF2B5EF4-FFF2-40B4-BE49-F238E27FC236}">
                    <a16:creationId xmlns:a16="http://schemas.microsoft.com/office/drawing/2014/main" id="{975FEF3F-16FF-058C-1C90-87C8776F0346}"/>
                  </a:ext>
                </a:extLst>
              </p:cNvPr>
              <p:cNvPicPr/>
              <p:nvPr/>
            </p:nvPicPr>
            <p:blipFill>
              <a:blip r:embed="rId8"/>
              <a:stretch>
                <a:fillRect/>
              </a:stretch>
            </p:blipFill>
            <p:spPr>
              <a:xfrm>
                <a:off x="2527587" y="3192337"/>
                <a:ext cx="612360" cy="402480"/>
              </a:xfrm>
              <a:prstGeom prst="rect">
                <a:avLst/>
              </a:prstGeom>
            </p:spPr>
          </p:pic>
        </mc:Fallback>
      </mc:AlternateContent>
    </p:spTree>
  </p:cSld>
  <p:clrMapOvr>
    <a:masterClrMapping/>
  </p:clrMapOvr>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el 1"/>
          <p:cNvSpPr>
            <a:spLocks noGrp="1"/>
          </p:cNvSpPr>
          <p:nvPr>
            <p:ph type="title"/>
          </p:nvPr>
        </p:nvSpPr>
        <p:spPr>
          <a:xfrm>
            <a:off x="457200" y="116632"/>
            <a:ext cx="8229600" cy="1143000"/>
          </a:xfrm>
        </p:spPr>
        <p:txBody>
          <a:bodyPr/>
          <a:lstStyle/>
          <a:p>
            <a:pPr eaLnBrk="1" hangingPunct="1"/>
            <a:r>
              <a:rPr lang="de-DE" sz="3600" u="sng" dirty="0">
                <a:solidFill>
                  <a:srgbClr val="FFFF00"/>
                </a:solidFill>
              </a:rPr>
              <a:t>Schullaufbahnen, Beispiel 2b                                                     </a:t>
            </a:r>
            <a:br>
              <a:rPr lang="de-DE" sz="3600" u="sng" dirty="0">
                <a:solidFill>
                  <a:srgbClr val="FFFF00"/>
                </a:solidFill>
              </a:rPr>
            </a:br>
            <a:endParaRPr lang="de-DE" sz="3600" u="sng" dirty="0">
              <a:solidFill>
                <a:srgbClr val="FFFF00"/>
              </a:solidFill>
            </a:endParaRP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4087230393"/>
              </p:ext>
            </p:extLst>
          </p:nvPr>
        </p:nvGraphicFramePr>
        <p:xfrm>
          <a:off x="285750" y="1278806"/>
          <a:ext cx="8715377" cy="5462562"/>
        </p:xfrm>
        <a:graphic>
          <a:graphicData uri="http://schemas.openxmlformats.org/drawingml/2006/table">
            <a:tbl>
              <a:tblPr firstRow="1" bandRow="1">
                <a:tableStyleId>{5C22544A-7EE6-4342-B048-85BDC9FD1C3A}</a:tableStyleId>
              </a:tblPr>
              <a:tblGrid>
                <a:gridCol w="453898">
                  <a:extLst>
                    <a:ext uri="{9D8B030D-6E8A-4147-A177-3AD203B41FA5}">
                      <a16:colId xmlns:a16="http://schemas.microsoft.com/office/drawing/2014/main" val="20000"/>
                    </a:ext>
                  </a:extLst>
                </a:gridCol>
                <a:gridCol w="1760665">
                  <a:extLst>
                    <a:ext uri="{9D8B030D-6E8A-4147-A177-3AD203B41FA5}">
                      <a16:colId xmlns:a16="http://schemas.microsoft.com/office/drawing/2014/main" val="20001"/>
                    </a:ext>
                  </a:extLst>
                </a:gridCol>
                <a:gridCol w="631527">
                  <a:extLst>
                    <a:ext uri="{9D8B030D-6E8A-4147-A177-3AD203B41FA5}">
                      <a16:colId xmlns:a16="http://schemas.microsoft.com/office/drawing/2014/main" val="20002"/>
                    </a:ext>
                  </a:extLst>
                </a:gridCol>
                <a:gridCol w="1728192">
                  <a:extLst>
                    <a:ext uri="{9D8B030D-6E8A-4147-A177-3AD203B41FA5}">
                      <a16:colId xmlns:a16="http://schemas.microsoft.com/office/drawing/2014/main" val="20003"/>
                    </a:ext>
                  </a:extLst>
                </a:gridCol>
                <a:gridCol w="792088">
                  <a:extLst>
                    <a:ext uri="{9D8B030D-6E8A-4147-A177-3AD203B41FA5}">
                      <a16:colId xmlns:a16="http://schemas.microsoft.com/office/drawing/2014/main" val="20004"/>
                    </a:ext>
                  </a:extLst>
                </a:gridCol>
                <a:gridCol w="1728192">
                  <a:extLst>
                    <a:ext uri="{9D8B030D-6E8A-4147-A177-3AD203B41FA5}">
                      <a16:colId xmlns:a16="http://schemas.microsoft.com/office/drawing/2014/main" val="20005"/>
                    </a:ext>
                  </a:extLst>
                </a:gridCol>
                <a:gridCol w="792088">
                  <a:extLst>
                    <a:ext uri="{9D8B030D-6E8A-4147-A177-3AD203B41FA5}">
                      <a16:colId xmlns:a16="http://schemas.microsoft.com/office/drawing/2014/main" val="20006"/>
                    </a:ext>
                  </a:extLst>
                </a:gridCol>
                <a:gridCol w="828727">
                  <a:extLst>
                    <a:ext uri="{9D8B030D-6E8A-4147-A177-3AD203B41FA5}">
                      <a16:colId xmlns:a16="http://schemas.microsoft.com/office/drawing/2014/main" val="20007"/>
                    </a:ext>
                  </a:extLst>
                </a:gridCol>
              </a:tblGrid>
              <a:tr h="428545">
                <a:tc>
                  <a:txBody>
                    <a:bodyPr/>
                    <a:lstStyle/>
                    <a:p>
                      <a:pPr algn="ctr"/>
                      <a:r>
                        <a:rPr lang="de-DE" sz="1800" dirty="0" err="1"/>
                        <a:t>Nr</a:t>
                      </a:r>
                      <a:endParaRPr lang="de-DE" sz="1800" dirty="0"/>
                    </a:p>
                  </a:txBody>
                  <a:tcPr marL="91439" marR="91439" marT="45712" marB="45712" anchor="ctr"/>
                </a:tc>
                <a:tc gridSpan="2">
                  <a:txBody>
                    <a:bodyPr/>
                    <a:lstStyle/>
                    <a:p>
                      <a:pPr algn="ctr"/>
                      <a:r>
                        <a:rPr lang="de-DE" sz="1800" dirty="0"/>
                        <a:t>EF</a:t>
                      </a:r>
                    </a:p>
                  </a:txBody>
                  <a:tcPr marL="91439" marR="91439" marT="45712" marB="45712" anchor="ctr"/>
                </a:tc>
                <a:tc hMerge="1">
                  <a:txBody>
                    <a:bodyPr/>
                    <a:lstStyle/>
                    <a:p>
                      <a:pPr algn="ctr"/>
                      <a:endParaRPr lang="de-DE" dirty="0"/>
                    </a:p>
                  </a:txBody>
                  <a:tcPr anchor="ctr" anchorCtr="1"/>
                </a:tc>
                <a:tc gridSpan="2">
                  <a:txBody>
                    <a:bodyPr/>
                    <a:lstStyle/>
                    <a:p>
                      <a:pPr algn="ctr"/>
                      <a:r>
                        <a:rPr lang="de-DE" sz="1800" dirty="0"/>
                        <a:t>Q1</a:t>
                      </a:r>
                    </a:p>
                  </a:txBody>
                  <a:tcPr marL="91439" marR="91439" marT="45712" marB="45712" anchor="ctr"/>
                </a:tc>
                <a:tc hMerge="1">
                  <a:txBody>
                    <a:bodyPr/>
                    <a:lstStyle/>
                    <a:p>
                      <a:pPr algn="ctr"/>
                      <a:endParaRPr lang="de-DE" dirty="0"/>
                    </a:p>
                  </a:txBody>
                  <a:tcPr anchor="ctr" anchorCtr="1"/>
                </a:tc>
                <a:tc gridSpan="2">
                  <a:txBody>
                    <a:bodyPr/>
                    <a:lstStyle/>
                    <a:p>
                      <a:pPr algn="ctr"/>
                      <a:r>
                        <a:rPr lang="de-DE" sz="1800" dirty="0"/>
                        <a:t>Q2</a:t>
                      </a:r>
                    </a:p>
                  </a:txBody>
                  <a:tcPr marL="91439" marR="91439" marT="45712" marB="45712" anchor="ctr"/>
                </a:tc>
                <a:tc hMerge="1">
                  <a:txBody>
                    <a:bodyPr/>
                    <a:lstStyle/>
                    <a:p>
                      <a:pPr algn="ctr"/>
                      <a:endParaRPr lang="de-DE" dirty="0"/>
                    </a:p>
                  </a:txBody>
                  <a:tcPr anchor="ctr" anchorCtr="1"/>
                </a:tc>
                <a:tc>
                  <a:txBody>
                    <a:bodyPr/>
                    <a:lstStyle/>
                    <a:p>
                      <a:pPr algn="ctr"/>
                      <a:r>
                        <a:rPr lang="de-DE" sz="1800" dirty="0"/>
                        <a:t>Abitur</a:t>
                      </a:r>
                    </a:p>
                  </a:txBody>
                  <a:tcPr marL="91439" marR="91439" marT="45712" marB="45712" anchor="ctr"/>
                </a:tc>
                <a:extLst>
                  <a:ext uri="{0D108BD9-81ED-4DB2-BD59-A6C34878D82A}">
                    <a16:rowId xmlns:a16="http://schemas.microsoft.com/office/drawing/2014/main" val="10000"/>
                  </a:ext>
                </a:extLst>
              </a:tr>
              <a:tr h="365724">
                <a:tc>
                  <a:txBody>
                    <a:bodyPr/>
                    <a:lstStyle/>
                    <a:p>
                      <a:pPr algn="ctr"/>
                      <a:r>
                        <a:rPr lang="de-DE" sz="1800" dirty="0"/>
                        <a:t>1</a:t>
                      </a:r>
                    </a:p>
                  </a:txBody>
                  <a:tcPr marL="91439" marR="91439" marT="45712" marB="45712" anchor="ctr" anchorCtr="1"/>
                </a:tc>
                <a:tc>
                  <a:txBody>
                    <a:bodyPr/>
                    <a:lstStyle/>
                    <a:p>
                      <a:r>
                        <a:rPr lang="de-DE" sz="1800" dirty="0"/>
                        <a:t>D</a:t>
                      </a:r>
                    </a:p>
                  </a:txBody>
                  <a:tcPr marL="91439" marR="91439" marT="45712" marB="45712" anchor="ctr"/>
                </a:tc>
                <a:tc>
                  <a:txBody>
                    <a:bodyPr/>
                    <a:lstStyle/>
                    <a:p>
                      <a:pPr algn="ctr"/>
                      <a:r>
                        <a:rPr lang="de-DE" sz="1800" b="1" i="1" dirty="0"/>
                        <a:t>D</a:t>
                      </a:r>
                    </a:p>
                  </a:txBody>
                  <a:tcPr marL="91439" marR="91439" marT="45712" marB="45712" anchor="ctr"/>
                </a:tc>
                <a:tc>
                  <a:txBody>
                    <a:bodyPr/>
                    <a:lstStyle/>
                    <a:p>
                      <a:r>
                        <a:rPr lang="de-DE" sz="1800" b="0" dirty="0"/>
                        <a:t>D</a:t>
                      </a:r>
                    </a:p>
                  </a:txBody>
                  <a:tcPr marL="91439" marR="91439" marT="45712" marB="45712" anchor="ctr"/>
                </a:tc>
                <a:tc>
                  <a:txBody>
                    <a:bodyPr/>
                    <a:lstStyle/>
                    <a:p>
                      <a:pPr algn="ctr"/>
                      <a:r>
                        <a:rPr lang="de-DE" sz="1800" b="1" i="1" dirty="0"/>
                        <a:t>D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lang="de-DE" sz="1800" b="1" i="1" dirty="0"/>
                    </a:p>
                  </a:txBody>
                  <a:tcPr marL="91439" marR="91439" marT="45712" marB="45712" anchor="ctr"/>
                </a:tc>
                <a:tc>
                  <a:txBody>
                    <a:bodyPr/>
                    <a:lstStyle/>
                    <a:p>
                      <a:r>
                        <a:rPr lang="de-DE" sz="1800" b="0" dirty="0"/>
                        <a:t>D</a:t>
                      </a:r>
                    </a:p>
                  </a:txBody>
                  <a:tcPr marL="91439" marR="91439" marT="45712" marB="45712" anchor="ctr"/>
                </a:tc>
                <a:tc>
                  <a:txBody>
                    <a:bodyPr/>
                    <a:lstStyle/>
                    <a:p>
                      <a:pPr algn="ctr"/>
                      <a:endParaRPr lang="de-DE" sz="1800" b="1" i="1" dirty="0"/>
                    </a:p>
                  </a:txBody>
                  <a:tcPr marL="91439" marR="91439" marT="45712" marB="45712" anchor="ctr"/>
                </a:tc>
                <a:tc>
                  <a:txBody>
                    <a:bodyPr/>
                    <a:lstStyle/>
                    <a:p>
                      <a:pPr algn="ctr"/>
                      <a:endParaRPr lang="de-DE" sz="1800" b="1" i="1" dirty="0"/>
                    </a:p>
                  </a:txBody>
                  <a:tcPr marL="91439" marR="91439" marT="45712" marB="45712"/>
                </a:tc>
                <a:extLst>
                  <a:ext uri="{0D108BD9-81ED-4DB2-BD59-A6C34878D82A}">
                    <a16:rowId xmlns:a16="http://schemas.microsoft.com/office/drawing/2014/main" val="10001"/>
                  </a:ext>
                </a:extLst>
              </a:tr>
              <a:tr h="365724">
                <a:tc>
                  <a:txBody>
                    <a:bodyPr/>
                    <a:lstStyle/>
                    <a:p>
                      <a:pPr algn="ctr"/>
                      <a:r>
                        <a:rPr lang="de-DE" sz="1800" dirty="0"/>
                        <a:t>2</a:t>
                      </a:r>
                    </a:p>
                  </a:txBody>
                  <a:tcPr marL="91439" marR="91439" marT="45712" marB="45712" anchor="ctr" anchorCtr="1"/>
                </a:tc>
                <a:tc>
                  <a:txBody>
                    <a:bodyPr/>
                    <a:lstStyle/>
                    <a:p>
                      <a:r>
                        <a:rPr lang="de-DE" sz="1800" dirty="0"/>
                        <a:t>E</a:t>
                      </a:r>
                    </a:p>
                  </a:txBody>
                  <a:tcPr marL="91439" marR="91439" marT="45712" marB="45712" anchor="ctr"/>
                </a:tc>
                <a:tc>
                  <a:txBody>
                    <a:bodyPr/>
                    <a:lstStyle/>
                    <a:p>
                      <a:pPr algn="ctr"/>
                      <a:r>
                        <a:rPr lang="de-DE" sz="1800" b="1" i="1" dirty="0"/>
                        <a:t>E</a:t>
                      </a:r>
                    </a:p>
                  </a:txBody>
                  <a:tcPr marL="91439" marR="91439" marT="45712" marB="45712" anchor="ctr"/>
                </a:tc>
                <a:tc>
                  <a:txBody>
                    <a:bodyPr/>
                    <a:lstStyle/>
                    <a:p>
                      <a:r>
                        <a:rPr lang="de-DE" sz="1800" b="0" dirty="0"/>
                        <a:t>E, F, L, S</a:t>
                      </a:r>
                    </a:p>
                  </a:txBody>
                  <a:tcPr marL="91439" marR="91439" marT="45712" marB="45712" anchor="ctr"/>
                </a:tc>
                <a:tc>
                  <a:txBody>
                    <a:bodyPr/>
                    <a:lstStyle/>
                    <a:p>
                      <a:pPr algn="ctr"/>
                      <a:r>
                        <a:rPr lang="de-DE" sz="1800" b="1" i="1" dirty="0"/>
                        <a:t>E</a:t>
                      </a:r>
                    </a:p>
                  </a:txBody>
                  <a:tcPr marL="91439" marR="91439" marT="45712" marB="45712" anchor="ctr"/>
                </a:tc>
                <a:tc>
                  <a:txBody>
                    <a:bodyPr/>
                    <a:lstStyle/>
                    <a:p>
                      <a:r>
                        <a:rPr lang="de-DE" sz="1800" b="0" dirty="0"/>
                        <a:t>E, F, L, S</a:t>
                      </a:r>
                    </a:p>
                  </a:txBody>
                  <a:tcPr marL="91439" marR="91439" marT="45712" marB="45712" anchor="ctr"/>
                </a:tc>
                <a:tc>
                  <a:txBody>
                    <a:bodyPr/>
                    <a:lstStyle/>
                    <a:p>
                      <a:pPr algn="ctr"/>
                      <a:endParaRPr lang="de-DE" sz="1800" b="1" i="1" dirty="0"/>
                    </a:p>
                  </a:txBody>
                  <a:tcPr marL="91439" marR="91439" marT="45712" marB="45712" anchor="ctr"/>
                </a:tc>
                <a:tc>
                  <a:txBody>
                    <a:bodyPr/>
                    <a:lstStyle/>
                    <a:p>
                      <a:pPr algn="ctr"/>
                      <a:endParaRPr lang="de-DE" sz="1800" b="1" i="1" dirty="0"/>
                    </a:p>
                  </a:txBody>
                  <a:tcPr marL="91439" marR="91439" marT="45712" marB="45712"/>
                </a:tc>
                <a:extLst>
                  <a:ext uri="{0D108BD9-81ED-4DB2-BD59-A6C34878D82A}">
                    <a16:rowId xmlns:a16="http://schemas.microsoft.com/office/drawing/2014/main" val="10002"/>
                  </a:ext>
                </a:extLst>
              </a:tr>
              <a:tr h="365724">
                <a:tc>
                  <a:txBody>
                    <a:bodyPr/>
                    <a:lstStyle/>
                    <a:p>
                      <a:pPr algn="ctr"/>
                      <a:r>
                        <a:rPr lang="de-DE" sz="1800" dirty="0"/>
                        <a:t>3</a:t>
                      </a:r>
                    </a:p>
                  </a:txBody>
                  <a:tcPr marL="91439" marR="91439" marT="45712" marB="45712" anchor="ctr" anchorCtr="1"/>
                </a:tc>
                <a:tc>
                  <a:txBody>
                    <a:bodyPr/>
                    <a:lstStyle/>
                    <a:p>
                      <a:r>
                        <a:rPr lang="de-DE" sz="1800" dirty="0"/>
                        <a:t>GE, GB, SW </a:t>
                      </a:r>
                    </a:p>
                  </a:txBody>
                  <a:tcPr marL="91439" marR="91439" marT="45712" marB="45712" anchor="ctr"/>
                </a:tc>
                <a:tc>
                  <a:txBody>
                    <a:bodyPr/>
                    <a:lstStyle/>
                    <a:p>
                      <a:pPr algn="ctr"/>
                      <a:r>
                        <a:rPr lang="de-DE" sz="1800" b="1" i="1" dirty="0"/>
                        <a:t>GB</a:t>
                      </a:r>
                    </a:p>
                  </a:txBody>
                  <a:tcPr marL="91439" marR="91439" marT="45712" marB="45712" anchor="ctr"/>
                </a:tc>
                <a:tc>
                  <a:txBody>
                    <a:bodyPr/>
                    <a:lstStyle/>
                    <a:p>
                      <a:r>
                        <a:rPr lang="de-DE" sz="1800" b="0" dirty="0"/>
                        <a:t>GE, GB, SW </a:t>
                      </a:r>
                    </a:p>
                  </a:txBody>
                  <a:tcPr marL="91439" marR="91439" marT="45712" marB="45712" anchor="ctr"/>
                </a:tc>
                <a:tc>
                  <a:txBody>
                    <a:bodyPr/>
                    <a:lstStyle/>
                    <a:p>
                      <a:pPr algn="ctr"/>
                      <a:r>
                        <a:rPr lang="de-DE" sz="1800" b="1" i="1" dirty="0"/>
                        <a:t>GE</a:t>
                      </a:r>
                    </a:p>
                  </a:txBody>
                  <a:tcPr marL="91439" marR="91439" marT="45712" marB="45712" anchor="ctr"/>
                </a:tc>
                <a:tc>
                  <a:txBody>
                    <a:bodyPr/>
                    <a:lstStyle/>
                    <a:p>
                      <a:r>
                        <a:rPr lang="de-DE" sz="1800" b="0" dirty="0"/>
                        <a:t>GE, GB, SW </a:t>
                      </a:r>
                    </a:p>
                  </a:txBody>
                  <a:tcPr marL="91439" marR="91439" marT="45712" marB="45712" anchor="ctr"/>
                </a:tc>
                <a:tc>
                  <a:txBody>
                    <a:bodyPr/>
                    <a:lstStyle/>
                    <a:p>
                      <a:pPr algn="ctr"/>
                      <a:endParaRPr lang="de-DE" sz="1800" b="1" i="1" dirty="0"/>
                    </a:p>
                  </a:txBody>
                  <a:tcPr marL="91439" marR="91439" marT="45712" marB="45712" anchor="ctr"/>
                </a:tc>
                <a:tc>
                  <a:txBody>
                    <a:bodyPr/>
                    <a:lstStyle/>
                    <a:p>
                      <a:pPr algn="ctr"/>
                      <a:endParaRPr lang="de-DE" sz="1800" i="1" dirty="0"/>
                    </a:p>
                  </a:txBody>
                  <a:tcPr marL="91439" marR="91439" marT="45712" marB="45712"/>
                </a:tc>
                <a:extLst>
                  <a:ext uri="{0D108BD9-81ED-4DB2-BD59-A6C34878D82A}">
                    <a16:rowId xmlns:a16="http://schemas.microsoft.com/office/drawing/2014/main" val="10003"/>
                  </a:ext>
                </a:extLst>
              </a:tr>
              <a:tr h="365724">
                <a:tc>
                  <a:txBody>
                    <a:bodyPr/>
                    <a:lstStyle/>
                    <a:p>
                      <a:pPr algn="ctr"/>
                      <a:r>
                        <a:rPr lang="de-DE" sz="1800" dirty="0"/>
                        <a:t>4</a:t>
                      </a:r>
                    </a:p>
                  </a:txBody>
                  <a:tcPr marL="91439" marR="91439" marT="45712" marB="45712" anchor="ctr" anchorCtr="1"/>
                </a:tc>
                <a:tc>
                  <a:txBody>
                    <a:bodyPr/>
                    <a:lstStyle/>
                    <a:p>
                      <a:r>
                        <a:rPr lang="de-DE" sz="1800" dirty="0"/>
                        <a:t>M</a:t>
                      </a:r>
                    </a:p>
                  </a:txBody>
                  <a:tcPr marL="91439" marR="91439" marT="45712" marB="45712" anchor="ctr"/>
                </a:tc>
                <a:tc>
                  <a:txBody>
                    <a:bodyPr/>
                    <a:lstStyle/>
                    <a:p>
                      <a:pPr algn="ctr"/>
                      <a:r>
                        <a:rPr lang="de-DE" sz="1800" b="1" i="1" dirty="0"/>
                        <a:t>M</a:t>
                      </a:r>
                    </a:p>
                  </a:txBody>
                  <a:tcPr marL="91439" marR="91439" marT="45712" marB="45712" anchor="ctr"/>
                </a:tc>
                <a:tc>
                  <a:txBody>
                    <a:bodyPr/>
                    <a:lstStyle/>
                    <a:p>
                      <a:r>
                        <a:rPr lang="de-DE" sz="1800" b="0" dirty="0"/>
                        <a:t>M</a:t>
                      </a:r>
                    </a:p>
                  </a:txBody>
                  <a:tcPr marL="91439" marR="91439" marT="45712" marB="45712" anchor="ctr"/>
                </a:tc>
                <a:tc>
                  <a:txBody>
                    <a:bodyPr/>
                    <a:lstStyle/>
                    <a:p>
                      <a:pPr algn="ctr"/>
                      <a:r>
                        <a:rPr lang="de-DE" sz="1800" b="1" i="1" dirty="0"/>
                        <a:t>M</a:t>
                      </a:r>
                    </a:p>
                  </a:txBody>
                  <a:tcPr marL="91439" marR="91439" marT="45712" marB="45712" anchor="ctr"/>
                </a:tc>
                <a:tc>
                  <a:txBody>
                    <a:bodyPr/>
                    <a:lstStyle/>
                    <a:p>
                      <a:r>
                        <a:rPr lang="de-DE" sz="1800" b="0" dirty="0"/>
                        <a:t>M</a:t>
                      </a:r>
                    </a:p>
                  </a:txBody>
                  <a:tcPr marL="91439" marR="91439" marT="45712" marB="45712" anchor="ctr"/>
                </a:tc>
                <a:tc>
                  <a:txBody>
                    <a:bodyPr/>
                    <a:lstStyle/>
                    <a:p>
                      <a:pPr algn="ctr"/>
                      <a:endParaRPr lang="de-DE" sz="1800" b="1" i="1" dirty="0"/>
                    </a:p>
                  </a:txBody>
                  <a:tcPr marL="91439" marR="91439" marT="45712" marB="45712" anchor="ctr"/>
                </a:tc>
                <a:tc>
                  <a:txBody>
                    <a:bodyPr/>
                    <a:lstStyle/>
                    <a:p>
                      <a:pPr algn="ctr"/>
                      <a:endParaRPr lang="de-DE" sz="1800" i="1" dirty="0"/>
                    </a:p>
                  </a:txBody>
                  <a:tcPr marL="91439" marR="91439" marT="45712" marB="45712"/>
                </a:tc>
                <a:extLst>
                  <a:ext uri="{0D108BD9-81ED-4DB2-BD59-A6C34878D82A}">
                    <a16:rowId xmlns:a16="http://schemas.microsoft.com/office/drawing/2014/main" val="10004"/>
                  </a:ext>
                </a:extLst>
              </a:tr>
              <a:tr h="365724">
                <a:tc>
                  <a:txBody>
                    <a:bodyPr/>
                    <a:lstStyle/>
                    <a:p>
                      <a:pPr algn="ctr"/>
                      <a:r>
                        <a:rPr lang="de-DE" sz="1800" dirty="0"/>
                        <a:t>5</a:t>
                      </a:r>
                    </a:p>
                  </a:txBody>
                  <a:tcPr marL="91439" marR="91439" marT="45712" marB="45712" anchor="ctr" anchorCtr="1"/>
                </a:tc>
                <a:tc>
                  <a:txBody>
                    <a:bodyPr/>
                    <a:lstStyle/>
                    <a:p>
                      <a:r>
                        <a:rPr lang="de-DE" sz="1800" dirty="0"/>
                        <a:t>BI, CH, PH</a:t>
                      </a:r>
                    </a:p>
                  </a:txBody>
                  <a:tcPr marL="91439" marR="91439" marT="45712" marB="45712" anchor="ctr"/>
                </a:tc>
                <a:tc>
                  <a:txBody>
                    <a:bodyPr/>
                    <a:lstStyle/>
                    <a:p>
                      <a:pPr algn="ctr"/>
                      <a:r>
                        <a:rPr lang="de-DE" sz="1800" b="1" i="1" dirty="0"/>
                        <a:t>BI</a:t>
                      </a:r>
                    </a:p>
                  </a:txBody>
                  <a:tcPr marL="91439" marR="91439" marT="45712" marB="45712" anchor="ctr"/>
                </a:tc>
                <a:tc>
                  <a:txBody>
                    <a:bodyPr/>
                    <a:lstStyle/>
                    <a:p>
                      <a:r>
                        <a:rPr lang="de-DE" sz="1800" b="0" dirty="0"/>
                        <a:t>BI, CH, PH</a:t>
                      </a:r>
                    </a:p>
                  </a:txBody>
                  <a:tcPr marL="91439" marR="91439" marT="45712" marB="45712" anchor="ctr"/>
                </a:tc>
                <a:tc>
                  <a:txBody>
                    <a:bodyPr/>
                    <a:lstStyle/>
                    <a:p>
                      <a:pPr algn="ctr"/>
                      <a:r>
                        <a:rPr lang="de-DE" sz="1800" b="1" i="1" dirty="0"/>
                        <a:t>BI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lang="de-DE" sz="1800" b="1" i="1" dirty="0"/>
                    </a:p>
                  </a:txBody>
                  <a:tcPr marL="91439" marR="91439" marT="45712" marB="45712" anchor="ctr"/>
                </a:tc>
                <a:tc>
                  <a:txBody>
                    <a:bodyPr/>
                    <a:lstStyle/>
                    <a:p>
                      <a:r>
                        <a:rPr lang="de-DE" sz="1800" b="0" dirty="0"/>
                        <a:t>BI, CH, PH</a:t>
                      </a:r>
                    </a:p>
                  </a:txBody>
                  <a:tcPr marL="91439" marR="91439" marT="45712" marB="45712" anchor="ctr"/>
                </a:tc>
                <a:tc>
                  <a:txBody>
                    <a:bodyPr/>
                    <a:lstStyle/>
                    <a:p>
                      <a:pPr algn="ctr"/>
                      <a:endParaRPr lang="de-DE" sz="1800" b="1" i="1" dirty="0"/>
                    </a:p>
                  </a:txBody>
                  <a:tcPr marL="91439" marR="91439" marT="45712" marB="45712" anchor="ctr"/>
                </a:tc>
                <a:tc>
                  <a:txBody>
                    <a:bodyPr/>
                    <a:lstStyle/>
                    <a:p>
                      <a:pPr algn="ctr"/>
                      <a:endParaRPr lang="de-DE" sz="1800" b="1" i="1" dirty="0"/>
                    </a:p>
                  </a:txBody>
                  <a:tcPr marL="91439" marR="91439" marT="45712" marB="45712"/>
                </a:tc>
                <a:extLst>
                  <a:ext uri="{0D108BD9-81ED-4DB2-BD59-A6C34878D82A}">
                    <a16:rowId xmlns:a16="http://schemas.microsoft.com/office/drawing/2014/main" val="10005"/>
                  </a:ext>
                </a:extLst>
              </a:tr>
              <a:tr h="365724">
                <a:tc>
                  <a:txBody>
                    <a:bodyPr/>
                    <a:lstStyle/>
                    <a:p>
                      <a:pPr algn="ctr"/>
                      <a:r>
                        <a:rPr lang="de-DE" sz="1800" dirty="0"/>
                        <a:t>6</a:t>
                      </a:r>
                    </a:p>
                  </a:txBody>
                  <a:tcPr marL="91439" marR="91439" marT="45712" marB="45712" anchor="ctr" anchorCtr="1"/>
                </a:tc>
                <a:tc>
                  <a:txBody>
                    <a:bodyPr/>
                    <a:lstStyle/>
                    <a:p>
                      <a:r>
                        <a:rPr lang="de-DE" sz="1800" dirty="0"/>
                        <a:t>SP</a:t>
                      </a:r>
                    </a:p>
                  </a:txBody>
                  <a:tcPr marL="91439" marR="91439" marT="45712" marB="45712" anchor="ctr"/>
                </a:tc>
                <a:tc>
                  <a:txBody>
                    <a:bodyPr/>
                    <a:lstStyle/>
                    <a:p>
                      <a:pPr algn="ctr"/>
                      <a:r>
                        <a:rPr lang="de-DE" sz="1800" b="1" i="1" dirty="0"/>
                        <a:t>SP</a:t>
                      </a:r>
                    </a:p>
                  </a:txBody>
                  <a:tcPr marL="91439" marR="91439" marT="45712" marB="45712" anchor="ctr"/>
                </a:tc>
                <a:tc>
                  <a:txBody>
                    <a:bodyPr/>
                    <a:lstStyle/>
                    <a:p>
                      <a:r>
                        <a:rPr lang="de-DE" sz="1800" b="0" dirty="0"/>
                        <a:t>SP</a:t>
                      </a:r>
                    </a:p>
                  </a:txBody>
                  <a:tcPr marL="91439" marR="91439" marT="45712" marB="45712" anchor="ctr"/>
                </a:tc>
                <a:tc>
                  <a:txBody>
                    <a:bodyPr/>
                    <a:lstStyle/>
                    <a:p>
                      <a:pPr algn="ctr"/>
                      <a:r>
                        <a:rPr lang="de-DE" sz="1800" b="1" i="1" dirty="0"/>
                        <a:t>SP</a:t>
                      </a:r>
                    </a:p>
                  </a:txBody>
                  <a:tcPr marL="91439" marR="91439" marT="45712" marB="45712" anchor="ctr"/>
                </a:tc>
                <a:tc>
                  <a:txBody>
                    <a:bodyPr/>
                    <a:lstStyle/>
                    <a:p>
                      <a:r>
                        <a:rPr lang="de-DE" sz="1800" b="0" dirty="0"/>
                        <a:t>SP</a:t>
                      </a:r>
                    </a:p>
                  </a:txBody>
                  <a:tcPr marL="91439" marR="91439" marT="45712" marB="45712" anchor="ctr"/>
                </a:tc>
                <a:tc>
                  <a:txBody>
                    <a:bodyPr/>
                    <a:lstStyle/>
                    <a:p>
                      <a:pPr algn="ctr"/>
                      <a:endParaRPr lang="de-DE" sz="1800" b="1" i="1" dirty="0"/>
                    </a:p>
                  </a:txBody>
                  <a:tcPr marL="91439" marR="91439" marT="45712" marB="45712" anchor="ctr"/>
                </a:tc>
                <a:tc>
                  <a:txBody>
                    <a:bodyPr/>
                    <a:lstStyle/>
                    <a:p>
                      <a:pPr algn="ctr"/>
                      <a:endParaRPr lang="de-DE" sz="1800" i="1" dirty="0"/>
                    </a:p>
                  </a:txBody>
                  <a:tcPr marL="91439" marR="91439" marT="45712" marB="45712"/>
                </a:tc>
                <a:extLst>
                  <a:ext uri="{0D108BD9-81ED-4DB2-BD59-A6C34878D82A}">
                    <a16:rowId xmlns:a16="http://schemas.microsoft.com/office/drawing/2014/main" val="10006"/>
                  </a:ext>
                </a:extLst>
              </a:tr>
              <a:tr h="365724">
                <a:tc>
                  <a:txBody>
                    <a:bodyPr/>
                    <a:lstStyle/>
                    <a:p>
                      <a:pPr algn="ctr"/>
                      <a:r>
                        <a:rPr lang="de-DE" sz="1800" dirty="0"/>
                        <a:t>7</a:t>
                      </a:r>
                    </a:p>
                  </a:txBody>
                  <a:tcPr marL="91439" marR="91439" marT="45712" marB="45712" anchor="ctr" anchorCtr="1"/>
                </a:tc>
                <a:tc>
                  <a:txBody>
                    <a:bodyPr/>
                    <a:lstStyle/>
                    <a:p>
                      <a:r>
                        <a:rPr lang="de-DE" sz="1800" dirty="0"/>
                        <a:t>F, L, S; </a:t>
                      </a:r>
                      <a:br>
                        <a:rPr lang="de-DE" sz="1800" dirty="0"/>
                      </a:br>
                      <a:r>
                        <a:rPr lang="de-DE" sz="1800" dirty="0"/>
                        <a:t>BI,</a:t>
                      </a:r>
                      <a:r>
                        <a:rPr lang="de-DE" sz="1800" baseline="0" dirty="0"/>
                        <a:t> CH, PH, IF</a:t>
                      </a:r>
                      <a:endParaRPr lang="de-DE" sz="1800" dirty="0"/>
                    </a:p>
                  </a:txBody>
                  <a:tcPr marL="91439" marR="91439" marT="45712" marB="45712" anchor="ctr"/>
                </a:tc>
                <a:tc>
                  <a:txBody>
                    <a:bodyPr/>
                    <a:lstStyle/>
                    <a:p>
                      <a:pPr algn="ctr"/>
                      <a:r>
                        <a:rPr lang="de-DE" sz="1800" b="1" i="1" dirty="0"/>
                        <a:t>S</a:t>
                      </a:r>
                    </a:p>
                  </a:txBody>
                  <a:tcPr marL="91439" marR="91439" marT="45712" marB="45712" anchor="ctr"/>
                </a:tc>
                <a:tc>
                  <a:txBody>
                    <a:bodyPr/>
                    <a:lstStyle/>
                    <a:p>
                      <a:r>
                        <a:rPr lang="de-DE" sz="1800" dirty="0"/>
                        <a:t>F, L, S; </a:t>
                      </a:r>
                      <a:br>
                        <a:rPr lang="de-DE" sz="1800" dirty="0"/>
                      </a:br>
                      <a:r>
                        <a:rPr lang="de-DE" sz="1800" dirty="0"/>
                        <a:t>BI,</a:t>
                      </a:r>
                      <a:r>
                        <a:rPr lang="de-DE" sz="1800" baseline="0" dirty="0"/>
                        <a:t> CH, PH</a:t>
                      </a:r>
                      <a:endParaRPr lang="de-DE" sz="1800" dirty="0"/>
                    </a:p>
                  </a:txBody>
                  <a:tcPr marL="91439" marR="91439" marT="45712" marB="45712" anchor="ctr"/>
                </a:tc>
                <a:tc>
                  <a:txBody>
                    <a:bodyPr/>
                    <a:lstStyle/>
                    <a:p>
                      <a:pPr algn="ctr"/>
                      <a:r>
                        <a:rPr lang="de-DE" sz="1800" b="1" i="1" dirty="0"/>
                        <a:t>S</a:t>
                      </a:r>
                    </a:p>
                  </a:txBody>
                  <a:tcPr marL="91439" marR="91439" marT="45712" marB="45712" anchor="ctr"/>
                </a:tc>
                <a:tc>
                  <a:txBody>
                    <a:bodyPr/>
                    <a:lstStyle/>
                    <a:p>
                      <a:r>
                        <a:rPr lang="de-DE" sz="1800" dirty="0"/>
                        <a:t>F, L, S; </a:t>
                      </a:r>
                      <a:br>
                        <a:rPr lang="de-DE" sz="1800" dirty="0"/>
                      </a:br>
                      <a:r>
                        <a:rPr lang="de-DE" sz="1800" dirty="0"/>
                        <a:t>BI,</a:t>
                      </a:r>
                      <a:r>
                        <a:rPr lang="de-DE" sz="1800" baseline="0" dirty="0"/>
                        <a:t> CH, PH</a:t>
                      </a:r>
                      <a:endParaRPr lang="de-DE" sz="1800" dirty="0"/>
                    </a:p>
                  </a:txBody>
                  <a:tcPr marL="91439" marR="91439" marT="45712" marB="45712" anchor="ctr"/>
                </a:tc>
                <a:tc>
                  <a:txBody>
                    <a:bodyPr/>
                    <a:lstStyle/>
                    <a:p>
                      <a:pPr algn="ctr"/>
                      <a:endParaRPr lang="de-DE" sz="1800" b="1" i="1" dirty="0"/>
                    </a:p>
                  </a:txBody>
                  <a:tcPr marL="91439" marR="91439" marT="45712" marB="45712" anchor="ctr"/>
                </a:tc>
                <a:tc>
                  <a:txBody>
                    <a:bodyPr/>
                    <a:lstStyle/>
                    <a:p>
                      <a:pPr algn="ctr"/>
                      <a:endParaRPr lang="de-DE" sz="1800" i="1" dirty="0"/>
                    </a:p>
                  </a:txBody>
                  <a:tcPr marL="91439" marR="91439" marT="45712" marB="45712"/>
                </a:tc>
                <a:extLst>
                  <a:ext uri="{0D108BD9-81ED-4DB2-BD59-A6C34878D82A}">
                    <a16:rowId xmlns:a16="http://schemas.microsoft.com/office/drawing/2014/main" val="10007"/>
                  </a:ext>
                </a:extLst>
              </a:tr>
              <a:tr h="245922">
                <a:tc>
                  <a:txBody>
                    <a:bodyPr/>
                    <a:lstStyle/>
                    <a:p>
                      <a:pPr algn="ctr"/>
                      <a:r>
                        <a:rPr lang="de-DE" sz="1800" dirty="0"/>
                        <a:t>8</a:t>
                      </a:r>
                    </a:p>
                  </a:txBody>
                  <a:tcPr marL="91439" marR="91439" marT="45712" marB="45712" anchor="ctr" anchorCtr="1"/>
                </a:tc>
                <a:tc>
                  <a:txBody>
                    <a:bodyPr/>
                    <a:lstStyle/>
                    <a:p>
                      <a:r>
                        <a:rPr lang="de-DE" sz="1800" dirty="0"/>
                        <a:t>KU, MU</a:t>
                      </a:r>
                    </a:p>
                  </a:txBody>
                  <a:tcPr marL="91439" marR="91439" marT="45712" marB="45712" anchor="ctr"/>
                </a:tc>
                <a:tc>
                  <a:txBody>
                    <a:bodyPr/>
                    <a:lstStyle/>
                    <a:p>
                      <a:pPr algn="ctr"/>
                      <a:r>
                        <a:rPr lang="de-DE" sz="1800" b="1" i="1" dirty="0"/>
                        <a:t>MU</a:t>
                      </a:r>
                    </a:p>
                  </a:txBody>
                  <a:tcPr marL="91439" marR="91439" marT="45712" marB="45712" anchor="ctr"/>
                </a:tc>
                <a:tc>
                  <a:txBody>
                    <a:bodyPr/>
                    <a:lstStyle/>
                    <a:p>
                      <a:r>
                        <a:rPr lang="de-DE" sz="1800" dirty="0"/>
                        <a:t>KU, MU, LIT</a:t>
                      </a:r>
                    </a:p>
                  </a:txBody>
                  <a:tcPr marL="91439" marR="91439" marT="45712" marB="45712" anchor="ctr"/>
                </a:tc>
                <a:tc>
                  <a:txBody>
                    <a:bodyPr/>
                    <a:lstStyle/>
                    <a:p>
                      <a:pPr algn="ctr"/>
                      <a:r>
                        <a:rPr lang="de-DE" sz="1800" b="1" i="1" dirty="0"/>
                        <a:t>MU</a:t>
                      </a:r>
                    </a:p>
                  </a:txBody>
                  <a:tcPr marL="91439" marR="91439" marT="45712" marB="45712" anchor="ctr"/>
                </a:tc>
                <a:tc rowSpan="3">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KU, MU;  </a:t>
                      </a:r>
                    </a:p>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ER, KR (PL*);         1. Wahlfach;</a:t>
                      </a:r>
                    </a:p>
                    <a:p>
                      <a:r>
                        <a:rPr lang="de-DE" sz="1600" dirty="0" err="1"/>
                        <a:t>GeZ</a:t>
                      </a:r>
                      <a:r>
                        <a:rPr lang="de-DE" sz="1600" dirty="0"/>
                        <a:t>, </a:t>
                      </a:r>
                      <a:r>
                        <a:rPr lang="de-DE" sz="1600" dirty="0" err="1"/>
                        <a:t>SwZ</a:t>
                      </a:r>
                      <a:endParaRPr lang="de-DE" sz="1600" dirty="0"/>
                    </a:p>
                  </a:txBody>
                  <a:tcPr marL="91439" marR="91439" marT="45712" marB="45712" anchor="ctr"/>
                </a:tc>
                <a:tc>
                  <a:txBody>
                    <a:bodyPr/>
                    <a:lstStyle/>
                    <a:p>
                      <a:pPr algn="ctr"/>
                      <a:endParaRPr lang="de-DE" sz="1800" b="1" i="1" dirty="0"/>
                    </a:p>
                  </a:txBody>
                  <a:tcPr marL="91439" marR="91439" marT="45712" marB="45712" anchor="ctr"/>
                </a:tc>
                <a:tc>
                  <a:txBody>
                    <a:bodyPr/>
                    <a:lstStyle/>
                    <a:p>
                      <a:pPr algn="ctr"/>
                      <a:endParaRPr lang="de-DE" sz="1800" i="1" dirty="0"/>
                    </a:p>
                  </a:txBody>
                  <a:tcPr marL="91439" marR="91439" marT="45712" marB="45712"/>
                </a:tc>
                <a:extLst>
                  <a:ext uri="{0D108BD9-81ED-4DB2-BD59-A6C34878D82A}">
                    <a16:rowId xmlns:a16="http://schemas.microsoft.com/office/drawing/2014/main" val="10008"/>
                  </a:ext>
                </a:extLst>
              </a:tr>
              <a:tr h="240218">
                <a:tc>
                  <a:txBody>
                    <a:bodyPr/>
                    <a:lstStyle/>
                    <a:p>
                      <a:pPr algn="ctr"/>
                      <a:r>
                        <a:rPr lang="de-DE" sz="1800" dirty="0"/>
                        <a:t>9</a:t>
                      </a:r>
                    </a:p>
                  </a:txBody>
                  <a:tcPr marL="91439" marR="91439" marT="45712" marB="45712" anchor="ctr"/>
                </a:tc>
                <a:tc>
                  <a:txBody>
                    <a:bodyPr/>
                    <a:lstStyle/>
                    <a:p>
                      <a:r>
                        <a:rPr lang="de-DE" sz="1800" dirty="0"/>
                        <a:t>ER,</a:t>
                      </a:r>
                      <a:r>
                        <a:rPr lang="de-DE" sz="1800" baseline="0" dirty="0"/>
                        <a:t> KR (PL*)</a:t>
                      </a:r>
                      <a:endParaRPr lang="de-DE" sz="1800" dirty="0"/>
                    </a:p>
                  </a:txBody>
                  <a:tcPr marL="91439" marR="91439" marT="45712" marB="45712" anchor="ctr"/>
                </a:tc>
                <a:tc>
                  <a:txBody>
                    <a:bodyPr/>
                    <a:lstStyle/>
                    <a:p>
                      <a:pPr algn="ctr"/>
                      <a:r>
                        <a:rPr lang="de-DE" sz="1800" b="1" i="1" dirty="0"/>
                        <a:t>PL</a:t>
                      </a:r>
                    </a:p>
                  </a:txBody>
                  <a:tcPr marL="91439" marR="91439" marT="45712" marB="45712"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dirty="0"/>
                        <a:t>ER, KR (PL*)</a:t>
                      </a:r>
                    </a:p>
                  </a:txBody>
                  <a:tcPr marL="91439" marR="91439" marT="45712" marB="45712" anchor="ctr"/>
                </a:tc>
                <a:tc>
                  <a:txBody>
                    <a:bodyPr/>
                    <a:lstStyle/>
                    <a:p>
                      <a:pPr algn="ctr"/>
                      <a:r>
                        <a:rPr lang="de-DE" sz="1800" b="1" i="1" dirty="0"/>
                        <a:t>PL</a:t>
                      </a:r>
                    </a:p>
                  </a:txBody>
                  <a:tcPr marL="91439" marR="91439" marT="45712" marB="45712" anchor="ctr"/>
                </a:tc>
                <a:tc vMerge="1">
                  <a:txBody>
                    <a:bodyPr/>
                    <a:lstStyle/>
                    <a:p>
                      <a:endParaRPr lang="de-DE"/>
                    </a:p>
                  </a:txBody>
                  <a:tcPr/>
                </a:tc>
                <a:tc>
                  <a:txBody>
                    <a:bodyPr/>
                    <a:lstStyle/>
                    <a:p>
                      <a:pPr algn="ctr"/>
                      <a:endParaRPr lang="de-DE" sz="1800" b="1" i="1" dirty="0"/>
                    </a:p>
                  </a:txBody>
                  <a:tcPr marL="91439" marR="91439" marT="45712" marB="45712" anchor="ctr"/>
                </a:tc>
                <a:tc>
                  <a:txBody>
                    <a:bodyPr/>
                    <a:lstStyle/>
                    <a:p>
                      <a:pPr algn="ctr"/>
                      <a:endParaRPr lang="de-DE" sz="1800" b="1" i="1" dirty="0"/>
                    </a:p>
                  </a:txBody>
                  <a:tcPr marL="91439" marR="91439" marT="45712" marB="45712" anchor="ctr"/>
                </a:tc>
                <a:extLst>
                  <a:ext uri="{0D108BD9-81ED-4DB2-BD59-A6C34878D82A}">
                    <a16:rowId xmlns:a16="http://schemas.microsoft.com/office/drawing/2014/main" val="10009"/>
                  </a:ext>
                </a:extLst>
              </a:tr>
              <a:tr h="306522">
                <a:tc>
                  <a:txBody>
                    <a:bodyPr/>
                    <a:lstStyle/>
                    <a:p>
                      <a:pPr algn="ctr"/>
                      <a:r>
                        <a:rPr lang="de-DE" sz="1800" dirty="0"/>
                        <a:t>10</a:t>
                      </a:r>
                    </a:p>
                  </a:txBody>
                  <a:tcPr marL="91439" marR="91439" marT="45712" marB="45712" anchor="ctr" anchorCtr="1">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p>
                  </a:txBody>
                  <a:tcPr marL="91439" marR="91439" marT="45712" marB="45712" anchor="ctr">
                    <a:solidFill>
                      <a:srgbClr val="E9EDF4"/>
                    </a:solidFill>
                  </a:tcPr>
                </a:tc>
                <a:tc>
                  <a:txBody>
                    <a:bodyPr/>
                    <a:lstStyle/>
                    <a:p>
                      <a:pPr algn="ctr"/>
                      <a:r>
                        <a:rPr lang="de-DE" sz="1800" b="1" i="1" dirty="0"/>
                        <a:t>PH</a:t>
                      </a:r>
                    </a:p>
                  </a:txBody>
                  <a:tcPr marL="91439" marR="91439" marT="45712" marB="45712" anchor="ctr">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endParaRPr lang="de-DE" sz="1800" dirty="0"/>
                    </a:p>
                  </a:txBody>
                  <a:tcPr marL="91439" marR="91439" marT="45712" marB="45712" anchor="ctr">
                    <a:solidFill>
                      <a:srgbClr val="E9EDF4"/>
                    </a:solidFill>
                  </a:tcPr>
                </a:tc>
                <a:tc>
                  <a:txBody>
                    <a:bodyPr/>
                    <a:lstStyle/>
                    <a:p>
                      <a:pPr algn="ctr"/>
                      <a:r>
                        <a:rPr lang="de-DE" sz="1800" b="1" i="1" dirty="0"/>
                        <a:t>SW</a:t>
                      </a:r>
                    </a:p>
                  </a:txBody>
                  <a:tcPr marL="91439" marR="91439" marT="45712" marB="45712" anchor="ctr">
                    <a:solidFill>
                      <a:srgbClr val="E9EDF4"/>
                    </a:solidFill>
                  </a:tcPr>
                </a:tc>
                <a:tc vMerge="1">
                  <a:txBody>
                    <a:bodyPr/>
                    <a:lstStyle/>
                    <a:p>
                      <a:endParaRPr lang="de-DE"/>
                    </a:p>
                  </a:txBody>
                  <a:tcPr/>
                </a:tc>
                <a:tc>
                  <a:txBody>
                    <a:bodyPr/>
                    <a:lstStyle/>
                    <a:p>
                      <a:pPr algn="ctr"/>
                      <a:endParaRPr lang="de-DE" sz="1800" b="1" i="1" dirty="0"/>
                    </a:p>
                  </a:txBody>
                  <a:tcPr marL="91439" marR="91439" marT="45712" marB="45712" anchor="ctr"/>
                </a:tc>
                <a:tc>
                  <a:txBody>
                    <a:bodyPr/>
                    <a:lstStyle/>
                    <a:p>
                      <a:endParaRPr lang="de-DE" dirty="0"/>
                    </a:p>
                  </a:txBody>
                  <a:tcPr marL="91439" marR="91439" marT="45712" marB="45712">
                    <a:solidFill>
                      <a:srgbClr val="E9EDF4"/>
                    </a:solidFill>
                  </a:tcPr>
                </a:tc>
                <a:extLst>
                  <a:ext uri="{0D108BD9-81ED-4DB2-BD59-A6C34878D82A}">
                    <a16:rowId xmlns:a16="http://schemas.microsoft.com/office/drawing/2014/main" val="10010"/>
                  </a:ext>
                </a:extLst>
              </a:tr>
              <a:tr h="370769">
                <a:tc>
                  <a:txBody>
                    <a:bodyPr/>
                    <a:lstStyle/>
                    <a:p>
                      <a:pPr algn="ctr"/>
                      <a:r>
                        <a:rPr lang="de-DE" sz="1800" dirty="0"/>
                        <a:t>11</a:t>
                      </a:r>
                    </a:p>
                  </a:txBody>
                  <a:tcPr marL="91439" marR="91439" marT="45712" marB="45712" anchor="ctr" anchorCtr="1">
                    <a:solidFill>
                      <a:srgbClr val="D0D8E8"/>
                    </a:solidFill>
                  </a:tcPr>
                </a:tc>
                <a:tc>
                  <a:txBody>
                    <a:bodyPr/>
                    <a:lstStyle/>
                    <a:p>
                      <a:r>
                        <a:rPr lang="de-DE" sz="1800" dirty="0"/>
                        <a:t>2. Wahlfach</a:t>
                      </a:r>
                    </a:p>
                  </a:txBody>
                  <a:tcPr marL="91439" marR="91439" marT="45712" marB="45712" anchor="ctr">
                    <a:solidFill>
                      <a:srgbClr val="D0D8E8"/>
                    </a:solidFill>
                  </a:tcPr>
                </a:tc>
                <a:tc>
                  <a:txBody>
                    <a:bodyPr/>
                    <a:lstStyle/>
                    <a:p>
                      <a:pPr algn="ctr"/>
                      <a:r>
                        <a:rPr lang="de-DE" sz="1800" b="1" i="1" dirty="0"/>
                        <a:t>SW</a:t>
                      </a:r>
                    </a:p>
                  </a:txBody>
                  <a:tcPr marL="91439" marR="91439" marT="45712" marB="45712" anchor="ctr">
                    <a:solidFill>
                      <a:srgbClr val="D0D8E8"/>
                    </a:solidFill>
                  </a:tcPr>
                </a:tc>
                <a:tc>
                  <a:txBody>
                    <a:bodyPr/>
                    <a:lstStyle/>
                    <a:p>
                      <a:endParaRPr lang="de-DE" sz="1800" dirty="0"/>
                    </a:p>
                  </a:txBody>
                  <a:tcPr marL="91439" marR="91439" marT="45712" marB="45712" anchor="ctr">
                    <a:solidFill>
                      <a:srgbClr val="D0D8E8"/>
                    </a:solidFill>
                  </a:tcPr>
                </a:tc>
                <a:tc>
                  <a:txBody>
                    <a:bodyPr/>
                    <a:lstStyle/>
                    <a:p>
                      <a:pPr algn="ctr"/>
                      <a:endParaRPr lang="de-DE" sz="1800" dirty="0"/>
                    </a:p>
                  </a:txBody>
                  <a:tcPr marL="91439" marR="91439" marT="45712" marB="45712" anchor="ctr">
                    <a:solidFill>
                      <a:srgbClr val="D0D8E8"/>
                    </a:solidFill>
                  </a:tcPr>
                </a:tc>
                <a:tc>
                  <a:txBody>
                    <a:bodyPr/>
                    <a:lstStyle/>
                    <a:p>
                      <a:endParaRPr lang="de-DE" sz="1800" dirty="0"/>
                    </a:p>
                  </a:txBody>
                  <a:tcPr marL="91439" marR="91439" marT="45712" marB="45712" anchor="ctr">
                    <a:solidFill>
                      <a:srgbClr val="D0D8E8"/>
                    </a:solidFill>
                  </a:tcPr>
                </a:tc>
                <a:tc>
                  <a:txBody>
                    <a:bodyPr/>
                    <a:lstStyle/>
                    <a:p>
                      <a:pPr algn="ctr"/>
                      <a:endParaRPr lang="de-DE" sz="1800" dirty="0"/>
                    </a:p>
                  </a:txBody>
                  <a:tcPr marL="91439" marR="91439" marT="45712" marB="45712" anchor="ctr">
                    <a:solidFill>
                      <a:srgbClr val="D0D8E8"/>
                    </a:solidFill>
                  </a:tcPr>
                </a:tc>
                <a:tc>
                  <a:txBody>
                    <a:bodyPr/>
                    <a:lstStyle/>
                    <a:p>
                      <a:endParaRPr lang="de-DE" sz="1800" i="1" dirty="0"/>
                    </a:p>
                  </a:txBody>
                  <a:tcPr marL="91439" marR="91439" marT="45712" marB="45712">
                    <a:solidFill>
                      <a:srgbClr val="D0D8E8"/>
                    </a:solidFill>
                  </a:tcPr>
                </a:tc>
                <a:extLst>
                  <a:ext uri="{0D108BD9-81ED-4DB2-BD59-A6C34878D82A}">
                    <a16:rowId xmlns:a16="http://schemas.microsoft.com/office/drawing/2014/main" val="10011"/>
                  </a:ext>
                </a:extLst>
              </a:tr>
              <a:tr h="365724">
                <a:tc>
                  <a:txBody>
                    <a:bodyPr/>
                    <a:lstStyle/>
                    <a:p>
                      <a:pPr algn="ctr"/>
                      <a:endParaRPr lang="de-DE" sz="1800" dirty="0"/>
                    </a:p>
                  </a:txBody>
                  <a:tcPr marL="91439" marR="91439" marT="45712" marB="45712" anchor="ctr" anchorCtr="1">
                    <a:solidFill>
                      <a:srgbClr val="E9EDF4"/>
                    </a:solidFill>
                  </a:tcPr>
                </a:tc>
                <a:tc>
                  <a:txBody>
                    <a:bodyPr/>
                    <a:lstStyle/>
                    <a:p>
                      <a:r>
                        <a:rPr lang="de-DE" sz="1800" dirty="0"/>
                        <a:t>EV, MV, FV</a:t>
                      </a:r>
                    </a:p>
                  </a:txBody>
                  <a:tcPr marL="91439" marR="91439" marT="45712" marB="45712" anchor="ctr">
                    <a:solidFill>
                      <a:srgbClr val="E9EDF4"/>
                    </a:solidFill>
                  </a:tcPr>
                </a:tc>
                <a:tc>
                  <a:txBody>
                    <a:bodyPr/>
                    <a:lstStyle/>
                    <a:p>
                      <a:pPr algn="ctr"/>
                      <a:endParaRPr lang="de-DE" sz="1800" i="1" dirty="0"/>
                    </a:p>
                  </a:txBody>
                  <a:tcPr marL="91439" marR="91439" marT="45712" marB="45712" anchor="ctr">
                    <a:solidFill>
                      <a:srgbClr val="E9EDF4"/>
                    </a:solidFill>
                  </a:tcPr>
                </a:tc>
                <a:tc>
                  <a:txBody>
                    <a:bodyPr/>
                    <a:lstStyle/>
                    <a:p>
                      <a:endParaRPr lang="de-DE" sz="1800" dirty="0"/>
                    </a:p>
                  </a:txBody>
                  <a:tcPr marL="91439" marR="91439" marT="45712" marB="45712" anchor="ctr">
                    <a:solidFill>
                      <a:srgbClr val="E9EDF4"/>
                    </a:solidFill>
                  </a:tcPr>
                </a:tc>
                <a:tc>
                  <a:txBody>
                    <a:bodyPr/>
                    <a:lstStyle/>
                    <a:p>
                      <a:pPr algn="ctr"/>
                      <a:endParaRPr lang="de-DE" sz="1800" dirty="0"/>
                    </a:p>
                  </a:txBody>
                  <a:tcPr marL="91439" marR="91439" marT="45712" marB="45712" anchor="ctr">
                    <a:solidFill>
                      <a:srgbClr val="E9EDF4"/>
                    </a:solidFill>
                  </a:tcPr>
                </a:tc>
                <a:tc>
                  <a:txBody>
                    <a:bodyPr/>
                    <a:lstStyle/>
                    <a:p>
                      <a:endParaRPr lang="de-DE" sz="1800" dirty="0"/>
                    </a:p>
                  </a:txBody>
                  <a:tcPr marL="91439" marR="91439" marT="45712" marB="45712" anchor="ctr">
                    <a:solidFill>
                      <a:srgbClr val="E9EDF4"/>
                    </a:solidFill>
                  </a:tcPr>
                </a:tc>
                <a:tc>
                  <a:txBody>
                    <a:bodyPr/>
                    <a:lstStyle/>
                    <a:p>
                      <a:pPr algn="ctr"/>
                      <a:endParaRPr lang="de-DE" sz="1800" dirty="0"/>
                    </a:p>
                  </a:txBody>
                  <a:tcPr marL="91439" marR="91439" marT="45712" marB="45712" anchor="ctr">
                    <a:solidFill>
                      <a:srgbClr val="E9EDF4"/>
                    </a:solidFill>
                  </a:tcPr>
                </a:tc>
                <a:tc>
                  <a:txBody>
                    <a:bodyPr/>
                    <a:lstStyle/>
                    <a:p>
                      <a:endParaRPr lang="de-DE" sz="1800" dirty="0"/>
                    </a:p>
                  </a:txBody>
                  <a:tcPr marL="91439" marR="91439" marT="45712" marB="45712">
                    <a:solidFill>
                      <a:srgbClr val="E9EDF4"/>
                    </a:solidFill>
                  </a:tcPr>
                </a:tc>
                <a:extLst>
                  <a:ext uri="{0D108BD9-81ED-4DB2-BD59-A6C34878D82A}">
                    <a16:rowId xmlns:a16="http://schemas.microsoft.com/office/drawing/2014/main" val="10012"/>
                  </a:ext>
                </a:extLst>
              </a:tr>
              <a:tr h="365724">
                <a:tc>
                  <a:txBody>
                    <a:bodyPr/>
                    <a:lstStyle/>
                    <a:p>
                      <a:pPr algn="ctr"/>
                      <a:endParaRPr lang="de-DE" sz="1800" dirty="0"/>
                    </a:p>
                  </a:txBody>
                  <a:tcPr marL="91439" marR="91439" marT="45712" marB="45712" anchor="ctr" anchorCtr="1">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200" b="0" i="0" u="none" strike="noStrike" kern="1200" cap="none" spc="0" normalizeH="0" baseline="0" noProof="0" dirty="0">
                          <a:ln>
                            <a:noFill/>
                          </a:ln>
                          <a:solidFill>
                            <a:prstClr val="black"/>
                          </a:solidFill>
                          <a:effectLst/>
                          <a:uLnTx/>
                          <a:uFillTx/>
                          <a:latin typeface="+mn-lt"/>
                          <a:ea typeface="+mn-ea"/>
                          <a:cs typeface="+mn-cs"/>
                        </a:rPr>
                        <a:t>*als Ersatzfach</a:t>
                      </a:r>
                    </a:p>
                  </a:txBody>
                  <a:tcPr marL="91439" marR="91439" marT="45712" marB="45712" anchor="ctr">
                    <a:solidFill>
                      <a:schemeClr val="bg1"/>
                    </a:solidFill>
                  </a:tcPr>
                </a:tc>
                <a:tc gridSpan="6">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800" b="0" i="0" u="none" strike="noStrike" kern="1200" cap="none" spc="0" normalizeH="0" baseline="0" noProof="0" dirty="0">
                          <a:ln>
                            <a:noFill/>
                          </a:ln>
                          <a:solidFill>
                            <a:prstClr val="black"/>
                          </a:solidFill>
                          <a:effectLst/>
                          <a:uLnTx/>
                          <a:uFillTx/>
                          <a:latin typeface="+mn-lt"/>
                          <a:ea typeface="+mn-ea"/>
                          <a:cs typeface="+mn-cs"/>
                        </a:rPr>
                        <a:t>Wahlfächer: GE, GB, SW, GG, PL; F, L, S; BI, CH, PH, IF; KU, MU</a:t>
                      </a:r>
                    </a:p>
                  </a:txBody>
                  <a:tcPr marL="91439" marR="91439" marT="45712" marB="45712" anchor="ctr">
                    <a:solidFill>
                      <a:schemeClr val="bg1"/>
                    </a:solidFill>
                  </a:tcPr>
                </a:tc>
                <a:tc hMerge="1">
                  <a:txBody>
                    <a:bodyPr/>
                    <a:lstStyle/>
                    <a:p>
                      <a:endParaRPr lang="de-DE" sz="1800" dirty="0"/>
                    </a:p>
                  </a:txBody>
                  <a:tcPr marL="91439" marR="91439" marT="45712" marB="45712" anchor="ctr">
                    <a:solidFill>
                      <a:schemeClr val="bg1"/>
                    </a:solidFill>
                  </a:tcPr>
                </a:tc>
                <a:tc hMerge="1">
                  <a:txBody>
                    <a:bodyPr/>
                    <a:lstStyle/>
                    <a:p>
                      <a:pPr algn="ctr"/>
                      <a:endParaRPr lang="de-DE" sz="1800" dirty="0"/>
                    </a:p>
                  </a:txBody>
                  <a:tcPr marL="91439" marR="91439" marT="45712" marB="45712" anchor="ctr">
                    <a:solidFill>
                      <a:schemeClr val="bg1"/>
                    </a:solidFill>
                  </a:tcPr>
                </a:tc>
                <a:tc hMerge="1">
                  <a:txBody>
                    <a:bodyPr/>
                    <a:lstStyle/>
                    <a:p>
                      <a:endParaRPr lang="de-DE" sz="1800" dirty="0"/>
                    </a:p>
                  </a:txBody>
                  <a:tcPr marL="91439" marR="91439" marT="45712" marB="45712" anchor="ctr">
                    <a:solidFill>
                      <a:schemeClr val="bg1"/>
                    </a:solidFill>
                  </a:tcPr>
                </a:tc>
                <a:tc hMerge="1">
                  <a:txBody>
                    <a:bodyPr/>
                    <a:lstStyle/>
                    <a:p>
                      <a:pPr algn="ctr"/>
                      <a:endParaRPr lang="de-DE" sz="1800" dirty="0"/>
                    </a:p>
                  </a:txBody>
                  <a:tcPr marL="91439" marR="91439" marT="45712" marB="45712" anchor="ctr">
                    <a:solidFill>
                      <a:schemeClr val="bg1"/>
                    </a:solidFill>
                  </a:tcPr>
                </a:tc>
                <a:tc hMerge="1">
                  <a:txBody>
                    <a:bodyPr/>
                    <a:lstStyle/>
                    <a:p>
                      <a:endParaRPr lang="de-DE" sz="1800" dirty="0"/>
                    </a:p>
                  </a:txBody>
                  <a:tcPr marL="91439" marR="91439" marT="45712" marB="45712">
                    <a:solidFill>
                      <a:schemeClr val="bg1"/>
                    </a:solidFill>
                  </a:tcPr>
                </a:tc>
                <a:extLst>
                  <a:ext uri="{0D108BD9-81ED-4DB2-BD59-A6C34878D82A}">
                    <a16:rowId xmlns:a16="http://schemas.microsoft.com/office/drawing/2014/main" val="10013"/>
                  </a:ext>
                </a:extLst>
              </a:tr>
            </a:tbl>
          </a:graphicData>
        </a:graphic>
      </p:graphicFrame>
      <mc:AlternateContent xmlns:mc="http://schemas.openxmlformats.org/markup-compatibility/2006" xmlns:p14="http://schemas.microsoft.com/office/powerpoint/2010/main">
        <mc:Choice Requires="p14">
          <p:contentPart p14:bwMode="auto" r:id="rId3">
            <p14:nvContentPartPr>
              <p14:cNvPr id="2" name="Freihand 1">
                <a:extLst>
                  <a:ext uri="{FF2B5EF4-FFF2-40B4-BE49-F238E27FC236}">
                    <a16:creationId xmlns:a16="http://schemas.microsoft.com/office/drawing/2014/main" id="{34EFEB24-F34B-FA5D-3136-D448B25F3C9E}"/>
                  </a:ext>
                </a:extLst>
              </p14:cNvPr>
              <p14:cNvContentPartPr/>
              <p14:nvPr/>
            </p14:nvContentPartPr>
            <p14:xfrm>
              <a:off x="4826174" y="5325697"/>
              <a:ext cx="705960" cy="412920"/>
            </p14:xfrm>
          </p:contentPart>
        </mc:Choice>
        <mc:Fallback xmlns="">
          <p:pic>
            <p:nvPicPr>
              <p:cNvPr id="2" name="Freihand 1">
                <a:extLst>
                  <a:ext uri="{FF2B5EF4-FFF2-40B4-BE49-F238E27FC236}">
                    <a16:creationId xmlns:a16="http://schemas.microsoft.com/office/drawing/2014/main" id="{34EFEB24-F34B-FA5D-3136-D448B25F3C9E}"/>
                  </a:ext>
                </a:extLst>
              </p:cNvPr>
              <p:cNvPicPr/>
              <p:nvPr/>
            </p:nvPicPr>
            <p:blipFill>
              <a:blip r:embed="rId4"/>
              <a:stretch>
                <a:fillRect/>
              </a:stretch>
            </p:blipFill>
            <p:spPr>
              <a:xfrm>
                <a:off x="4817534" y="5317057"/>
                <a:ext cx="723600" cy="43056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3" name="Freihand 2">
                <a:extLst>
                  <a:ext uri="{FF2B5EF4-FFF2-40B4-BE49-F238E27FC236}">
                    <a16:creationId xmlns:a16="http://schemas.microsoft.com/office/drawing/2014/main" id="{51CD27E5-1545-ACCC-AEED-925B2D588985}"/>
                  </a:ext>
                </a:extLst>
              </p14:cNvPr>
              <p14:cNvContentPartPr/>
              <p14:nvPr/>
            </p14:nvContentPartPr>
            <p14:xfrm>
              <a:off x="2452334" y="5318137"/>
              <a:ext cx="765000" cy="747720"/>
            </p14:xfrm>
          </p:contentPart>
        </mc:Choice>
        <mc:Fallback xmlns="">
          <p:pic>
            <p:nvPicPr>
              <p:cNvPr id="3" name="Freihand 2">
                <a:extLst>
                  <a:ext uri="{FF2B5EF4-FFF2-40B4-BE49-F238E27FC236}">
                    <a16:creationId xmlns:a16="http://schemas.microsoft.com/office/drawing/2014/main" id="{51CD27E5-1545-ACCC-AEED-925B2D588985}"/>
                  </a:ext>
                </a:extLst>
              </p:cNvPr>
              <p:cNvPicPr/>
              <p:nvPr/>
            </p:nvPicPr>
            <p:blipFill>
              <a:blip r:embed="rId6"/>
              <a:stretch>
                <a:fillRect/>
              </a:stretch>
            </p:blipFill>
            <p:spPr>
              <a:xfrm>
                <a:off x="2443694" y="5309497"/>
                <a:ext cx="782640" cy="765360"/>
              </a:xfrm>
              <a:prstGeom prst="rect">
                <a:avLst/>
              </a:prstGeom>
            </p:spPr>
          </p:pic>
        </mc:Fallback>
      </mc:AlternateContent>
    </p:spTree>
    <p:extLst>
      <p:ext uri="{BB962C8B-B14F-4D97-AF65-F5344CB8AC3E}">
        <p14:creationId xmlns:p14="http://schemas.microsoft.com/office/powerpoint/2010/main" val="2346183565"/>
      </p:ext>
    </p:extLst>
  </p:cSld>
  <p:clrMapOvr>
    <a:masterClrMapping/>
  </p:clrMapOvr>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el 1"/>
          <p:cNvSpPr>
            <a:spLocks noGrp="1"/>
          </p:cNvSpPr>
          <p:nvPr>
            <p:ph type="title"/>
          </p:nvPr>
        </p:nvSpPr>
        <p:spPr>
          <a:xfrm>
            <a:off x="457200" y="116632"/>
            <a:ext cx="8229600" cy="1143000"/>
          </a:xfrm>
        </p:spPr>
        <p:txBody>
          <a:bodyPr/>
          <a:lstStyle/>
          <a:p>
            <a:pPr eaLnBrk="1" hangingPunct="1"/>
            <a:r>
              <a:rPr lang="de-DE" sz="3600" u="sng" dirty="0">
                <a:solidFill>
                  <a:srgbClr val="FFFF00"/>
                </a:solidFill>
              </a:rPr>
              <a:t>Schullaufbahnen, Beispiel 2c                                                     </a:t>
            </a:r>
            <a:br>
              <a:rPr lang="de-DE" sz="3600" u="sng" dirty="0">
                <a:solidFill>
                  <a:srgbClr val="FFFF00"/>
                </a:solidFill>
              </a:rPr>
            </a:br>
            <a:endParaRPr lang="de-DE" sz="3600" u="sng" dirty="0">
              <a:solidFill>
                <a:srgbClr val="FFFF00"/>
              </a:solidFill>
            </a:endParaRP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1459509885"/>
              </p:ext>
            </p:extLst>
          </p:nvPr>
        </p:nvGraphicFramePr>
        <p:xfrm>
          <a:off x="285750" y="1278806"/>
          <a:ext cx="8715377" cy="5462562"/>
        </p:xfrm>
        <a:graphic>
          <a:graphicData uri="http://schemas.openxmlformats.org/drawingml/2006/table">
            <a:tbl>
              <a:tblPr firstRow="1" bandRow="1">
                <a:tableStyleId>{5C22544A-7EE6-4342-B048-85BDC9FD1C3A}</a:tableStyleId>
              </a:tblPr>
              <a:tblGrid>
                <a:gridCol w="453898">
                  <a:extLst>
                    <a:ext uri="{9D8B030D-6E8A-4147-A177-3AD203B41FA5}">
                      <a16:colId xmlns:a16="http://schemas.microsoft.com/office/drawing/2014/main" val="20000"/>
                    </a:ext>
                  </a:extLst>
                </a:gridCol>
                <a:gridCol w="1760665">
                  <a:extLst>
                    <a:ext uri="{9D8B030D-6E8A-4147-A177-3AD203B41FA5}">
                      <a16:colId xmlns:a16="http://schemas.microsoft.com/office/drawing/2014/main" val="20001"/>
                    </a:ext>
                  </a:extLst>
                </a:gridCol>
                <a:gridCol w="631527">
                  <a:extLst>
                    <a:ext uri="{9D8B030D-6E8A-4147-A177-3AD203B41FA5}">
                      <a16:colId xmlns:a16="http://schemas.microsoft.com/office/drawing/2014/main" val="20002"/>
                    </a:ext>
                  </a:extLst>
                </a:gridCol>
                <a:gridCol w="1728192">
                  <a:extLst>
                    <a:ext uri="{9D8B030D-6E8A-4147-A177-3AD203B41FA5}">
                      <a16:colId xmlns:a16="http://schemas.microsoft.com/office/drawing/2014/main" val="20003"/>
                    </a:ext>
                  </a:extLst>
                </a:gridCol>
                <a:gridCol w="792088">
                  <a:extLst>
                    <a:ext uri="{9D8B030D-6E8A-4147-A177-3AD203B41FA5}">
                      <a16:colId xmlns:a16="http://schemas.microsoft.com/office/drawing/2014/main" val="20004"/>
                    </a:ext>
                  </a:extLst>
                </a:gridCol>
                <a:gridCol w="1728192">
                  <a:extLst>
                    <a:ext uri="{9D8B030D-6E8A-4147-A177-3AD203B41FA5}">
                      <a16:colId xmlns:a16="http://schemas.microsoft.com/office/drawing/2014/main" val="20005"/>
                    </a:ext>
                  </a:extLst>
                </a:gridCol>
                <a:gridCol w="792088">
                  <a:extLst>
                    <a:ext uri="{9D8B030D-6E8A-4147-A177-3AD203B41FA5}">
                      <a16:colId xmlns:a16="http://schemas.microsoft.com/office/drawing/2014/main" val="20006"/>
                    </a:ext>
                  </a:extLst>
                </a:gridCol>
                <a:gridCol w="828727">
                  <a:extLst>
                    <a:ext uri="{9D8B030D-6E8A-4147-A177-3AD203B41FA5}">
                      <a16:colId xmlns:a16="http://schemas.microsoft.com/office/drawing/2014/main" val="20007"/>
                    </a:ext>
                  </a:extLst>
                </a:gridCol>
              </a:tblGrid>
              <a:tr h="428545">
                <a:tc>
                  <a:txBody>
                    <a:bodyPr/>
                    <a:lstStyle/>
                    <a:p>
                      <a:pPr algn="ctr"/>
                      <a:r>
                        <a:rPr lang="de-DE" sz="1800" dirty="0" err="1"/>
                        <a:t>Nr</a:t>
                      </a:r>
                      <a:endParaRPr lang="de-DE" sz="1800" dirty="0"/>
                    </a:p>
                  </a:txBody>
                  <a:tcPr marL="91439" marR="91439" marT="45712" marB="45712" anchor="ctr"/>
                </a:tc>
                <a:tc gridSpan="2">
                  <a:txBody>
                    <a:bodyPr/>
                    <a:lstStyle/>
                    <a:p>
                      <a:pPr algn="ctr"/>
                      <a:r>
                        <a:rPr lang="de-DE" sz="1800" dirty="0"/>
                        <a:t>EF</a:t>
                      </a:r>
                    </a:p>
                  </a:txBody>
                  <a:tcPr marL="91439" marR="91439" marT="45712" marB="45712" anchor="ctr"/>
                </a:tc>
                <a:tc hMerge="1">
                  <a:txBody>
                    <a:bodyPr/>
                    <a:lstStyle/>
                    <a:p>
                      <a:pPr algn="ctr"/>
                      <a:endParaRPr lang="de-DE" dirty="0"/>
                    </a:p>
                  </a:txBody>
                  <a:tcPr anchor="ctr" anchorCtr="1"/>
                </a:tc>
                <a:tc gridSpan="2">
                  <a:txBody>
                    <a:bodyPr/>
                    <a:lstStyle/>
                    <a:p>
                      <a:pPr algn="ctr"/>
                      <a:r>
                        <a:rPr lang="de-DE" sz="1800" dirty="0"/>
                        <a:t>Q1</a:t>
                      </a:r>
                    </a:p>
                  </a:txBody>
                  <a:tcPr marL="91439" marR="91439" marT="45712" marB="45712" anchor="ctr"/>
                </a:tc>
                <a:tc hMerge="1">
                  <a:txBody>
                    <a:bodyPr/>
                    <a:lstStyle/>
                    <a:p>
                      <a:pPr algn="ctr"/>
                      <a:endParaRPr lang="de-DE" dirty="0"/>
                    </a:p>
                  </a:txBody>
                  <a:tcPr anchor="ctr" anchorCtr="1"/>
                </a:tc>
                <a:tc gridSpan="2">
                  <a:txBody>
                    <a:bodyPr/>
                    <a:lstStyle/>
                    <a:p>
                      <a:pPr algn="ctr"/>
                      <a:r>
                        <a:rPr lang="de-DE" sz="1800" dirty="0"/>
                        <a:t>Q2</a:t>
                      </a:r>
                    </a:p>
                  </a:txBody>
                  <a:tcPr marL="91439" marR="91439" marT="45712" marB="45712" anchor="ctr"/>
                </a:tc>
                <a:tc hMerge="1">
                  <a:txBody>
                    <a:bodyPr/>
                    <a:lstStyle/>
                    <a:p>
                      <a:pPr algn="ctr"/>
                      <a:endParaRPr lang="de-DE" dirty="0"/>
                    </a:p>
                  </a:txBody>
                  <a:tcPr anchor="ctr" anchorCtr="1"/>
                </a:tc>
                <a:tc>
                  <a:txBody>
                    <a:bodyPr/>
                    <a:lstStyle/>
                    <a:p>
                      <a:pPr algn="ctr"/>
                      <a:r>
                        <a:rPr lang="de-DE" sz="1800" dirty="0"/>
                        <a:t>Abitur</a:t>
                      </a:r>
                    </a:p>
                  </a:txBody>
                  <a:tcPr marL="91439" marR="91439" marT="45712" marB="45712" anchor="ctr"/>
                </a:tc>
                <a:extLst>
                  <a:ext uri="{0D108BD9-81ED-4DB2-BD59-A6C34878D82A}">
                    <a16:rowId xmlns:a16="http://schemas.microsoft.com/office/drawing/2014/main" val="10000"/>
                  </a:ext>
                </a:extLst>
              </a:tr>
              <a:tr h="365724">
                <a:tc>
                  <a:txBody>
                    <a:bodyPr/>
                    <a:lstStyle/>
                    <a:p>
                      <a:pPr algn="ctr"/>
                      <a:r>
                        <a:rPr lang="de-DE" sz="1800" dirty="0"/>
                        <a:t>1</a:t>
                      </a:r>
                    </a:p>
                  </a:txBody>
                  <a:tcPr marL="91439" marR="91439" marT="45712" marB="45712" anchor="ctr" anchorCtr="1"/>
                </a:tc>
                <a:tc>
                  <a:txBody>
                    <a:bodyPr/>
                    <a:lstStyle/>
                    <a:p>
                      <a:r>
                        <a:rPr lang="de-DE" sz="1800" dirty="0"/>
                        <a:t>D</a:t>
                      </a:r>
                    </a:p>
                  </a:txBody>
                  <a:tcPr marL="91439" marR="91439" marT="45712" marB="45712" anchor="ctr"/>
                </a:tc>
                <a:tc>
                  <a:txBody>
                    <a:bodyPr/>
                    <a:lstStyle/>
                    <a:p>
                      <a:pPr algn="ctr"/>
                      <a:r>
                        <a:rPr lang="de-DE" sz="1800" b="1" i="1" dirty="0"/>
                        <a:t>D</a:t>
                      </a:r>
                    </a:p>
                  </a:txBody>
                  <a:tcPr marL="91439" marR="91439" marT="45712" marB="45712" anchor="ctr"/>
                </a:tc>
                <a:tc>
                  <a:txBody>
                    <a:bodyPr/>
                    <a:lstStyle/>
                    <a:p>
                      <a:r>
                        <a:rPr lang="de-DE" sz="1800" b="0" dirty="0"/>
                        <a:t>D</a:t>
                      </a:r>
                    </a:p>
                  </a:txBody>
                  <a:tcPr marL="91439" marR="91439" marT="45712" marB="45712" anchor="ctr"/>
                </a:tc>
                <a:tc>
                  <a:txBody>
                    <a:bodyPr/>
                    <a:lstStyle/>
                    <a:p>
                      <a:pPr algn="ctr"/>
                      <a:r>
                        <a:rPr lang="de-DE" sz="1800" b="1" i="1" dirty="0"/>
                        <a:t>D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lang="de-DE" sz="1800" b="1" i="1" dirty="0"/>
                    </a:p>
                  </a:txBody>
                  <a:tcPr marL="91439" marR="91439" marT="45712" marB="45712" anchor="ctr"/>
                </a:tc>
                <a:tc>
                  <a:txBody>
                    <a:bodyPr/>
                    <a:lstStyle/>
                    <a:p>
                      <a:r>
                        <a:rPr lang="de-DE" sz="1800" b="0" dirty="0"/>
                        <a:t>D</a:t>
                      </a:r>
                    </a:p>
                  </a:txBody>
                  <a:tcPr marL="91439" marR="91439" marT="45712" marB="45712" anchor="ctr"/>
                </a:tc>
                <a:tc>
                  <a:txBody>
                    <a:bodyPr/>
                    <a:lstStyle/>
                    <a:p>
                      <a:pPr algn="ctr"/>
                      <a:r>
                        <a:rPr lang="de-DE" sz="1800" b="1" i="1" dirty="0"/>
                        <a:t>D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lang="de-DE" sz="1800" b="1" i="1" dirty="0"/>
                    </a:p>
                  </a:txBody>
                  <a:tcPr marL="91439" marR="91439" marT="45712" marB="45712" anchor="ctr"/>
                </a:tc>
                <a:tc>
                  <a:txBody>
                    <a:bodyPr/>
                    <a:lstStyle/>
                    <a:p>
                      <a:pPr algn="ctr"/>
                      <a:endParaRPr lang="de-DE" sz="1800" b="1" i="1" dirty="0"/>
                    </a:p>
                  </a:txBody>
                  <a:tcPr marL="91439" marR="91439" marT="45712" marB="45712"/>
                </a:tc>
                <a:extLst>
                  <a:ext uri="{0D108BD9-81ED-4DB2-BD59-A6C34878D82A}">
                    <a16:rowId xmlns:a16="http://schemas.microsoft.com/office/drawing/2014/main" val="10001"/>
                  </a:ext>
                </a:extLst>
              </a:tr>
              <a:tr h="365724">
                <a:tc>
                  <a:txBody>
                    <a:bodyPr/>
                    <a:lstStyle/>
                    <a:p>
                      <a:pPr algn="ctr"/>
                      <a:r>
                        <a:rPr lang="de-DE" sz="1800" dirty="0"/>
                        <a:t>2</a:t>
                      </a:r>
                    </a:p>
                  </a:txBody>
                  <a:tcPr marL="91439" marR="91439" marT="45712" marB="45712" anchor="ctr" anchorCtr="1"/>
                </a:tc>
                <a:tc>
                  <a:txBody>
                    <a:bodyPr/>
                    <a:lstStyle/>
                    <a:p>
                      <a:r>
                        <a:rPr lang="de-DE" sz="1800" dirty="0"/>
                        <a:t>E</a:t>
                      </a:r>
                    </a:p>
                  </a:txBody>
                  <a:tcPr marL="91439" marR="91439" marT="45712" marB="45712" anchor="ctr"/>
                </a:tc>
                <a:tc>
                  <a:txBody>
                    <a:bodyPr/>
                    <a:lstStyle/>
                    <a:p>
                      <a:pPr algn="ctr"/>
                      <a:r>
                        <a:rPr lang="de-DE" sz="1800" b="1" i="1" dirty="0"/>
                        <a:t>E</a:t>
                      </a:r>
                    </a:p>
                  </a:txBody>
                  <a:tcPr marL="91439" marR="91439" marT="45712" marB="45712" anchor="ctr"/>
                </a:tc>
                <a:tc>
                  <a:txBody>
                    <a:bodyPr/>
                    <a:lstStyle/>
                    <a:p>
                      <a:r>
                        <a:rPr lang="de-DE" sz="1800" b="0" dirty="0"/>
                        <a:t>E, F, L, S</a:t>
                      </a:r>
                    </a:p>
                  </a:txBody>
                  <a:tcPr marL="91439" marR="91439" marT="45712" marB="45712" anchor="ctr"/>
                </a:tc>
                <a:tc>
                  <a:txBody>
                    <a:bodyPr/>
                    <a:lstStyle/>
                    <a:p>
                      <a:pPr algn="ctr"/>
                      <a:r>
                        <a:rPr lang="de-DE" sz="1800" b="1" i="1" dirty="0"/>
                        <a:t>E</a:t>
                      </a:r>
                    </a:p>
                  </a:txBody>
                  <a:tcPr marL="91439" marR="91439" marT="45712" marB="45712" anchor="ctr"/>
                </a:tc>
                <a:tc>
                  <a:txBody>
                    <a:bodyPr/>
                    <a:lstStyle/>
                    <a:p>
                      <a:r>
                        <a:rPr lang="de-DE" sz="1800" b="0" dirty="0"/>
                        <a:t>E, F, L, S</a:t>
                      </a:r>
                    </a:p>
                  </a:txBody>
                  <a:tcPr marL="91439" marR="91439" marT="45712" marB="45712" anchor="ctr"/>
                </a:tc>
                <a:tc>
                  <a:txBody>
                    <a:bodyPr/>
                    <a:lstStyle/>
                    <a:p>
                      <a:pPr algn="ctr"/>
                      <a:r>
                        <a:rPr lang="de-DE" sz="1800" b="1" i="1" dirty="0"/>
                        <a:t>E</a:t>
                      </a:r>
                    </a:p>
                  </a:txBody>
                  <a:tcPr marL="91439" marR="91439" marT="45712" marB="45712" anchor="ctr"/>
                </a:tc>
                <a:tc>
                  <a:txBody>
                    <a:bodyPr/>
                    <a:lstStyle/>
                    <a:p>
                      <a:pPr algn="ctr"/>
                      <a:endParaRPr lang="de-DE" sz="1800" b="1" i="1" dirty="0"/>
                    </a:p>
                  </a:txBody>
                  <a:tcPr marL="91439" marR="91439" marT="45712" marB="45712"/>
                </a:tc>
                <a:extLst>
                  <a:ext uri="{0D108BD9-81ED-4DB2-BD59-A6C34878D82A}">
                    <a16:rowId xmlns:a16="http://schemas.microsoft.com/office/drawing/2014/main" val="10002"/>
                  </a:ext>
                </a:extLst>
              </a:tr>
              <a:tr h="365724">
                <a:tc>
                  <a:txBody>
                    <a:bodyPr/>
                    <a:lstStyle/>
                    <a:p>
                      <a:pPr algn="ctr"/>
                      <a:r>
                        <a:rPr lang="de-DE" sz="1800" dirty="0"/>
                        <a:t>3</a:t>
                      </a:r>
                    </a:p>
                  </a:txBody>
                  <a:tcPr marL="91439" marR="91439" marT="45712" marB="45712" anchor="ctr" anchorCtr="1"/>
                </a:tc>
                <a:tc>
                  <a:txBody>
                    <a:bodyPr/>
                    <a:lstStyle/>
                    <a:p>
                      <a:r>
                        <a:rPr lang="de-DE" sz="1800" dirty="0"/>
                        <a:t>GE, GB, SW </a:t>
                      </a:r>
                    </a:p>
                  </a:txBody>
                  <a:tcPr marL="91439" marR="91439" marT="45712" marB="45712" anchor="ctr"/>
                </a:tc>
                <a:tc>
                  <a:txBody>
                    <a:bodyPr/>
                    <a:lstStyle/>
                    <a:p>
                      <a:pPr algn="ctr"/>
                      <a:r>
                        <a:rPr lang="de-DE" sz="1800" b="1" i="1" dirty="0"/>
                        <a:t>GB</a:t>
                      </a:r>
                    </a:p>
                  </a:txBody>
                  <a:tcPr marL="91439" marR="91439" marT="45712" marB="45712" anchor="ctr"/>
                </a:tc>
                <a:tc>
                  <a:txBody>
                    <a:bodyPr/>
                    <a:lstStyle/>
                    <a:p>
                      <a:r>
                        <a:rPr lang="de-DE" sz="1800" b="0" dirty="0"/>
                        <a:t>GE, GB, SW </a:t>
                      </a:r>
                    </a:p>
                  </a:txBody>
                  <a:tcPr marL="91439" marR="91439" marT="45712" marB="45712" anchor="ctr"/>
                </a:tc>
                <a:tc>
                  <a:txBody>
                    <a:bodyPr/>
                    <a:lstStyle/>
                    <a:p>
                      <a:pPr algn="ctr"/>
                      <a:r>
                        <a:rPr lang="de-DE" sz="1800" b="1" i="1" dirty="0"/>
                        <a:t>GE</a:t>
                      </a:r>
                    </a:p>
                  </a:txBody>
                  <a:tcPr marL="91439" marR="91439" marT="45712" marB="45712" anchor="ctr"/>
                </a:tc>
                <a:tc>
                  <a:txBody>
                    <a:bodyPr/>
                    <a:lstStyle/>
                    <a:p>
                      <a:r>
                        <a:rPr lang="de-DE" sz="1800" b="0" dirty="0"/>
                        <a:t>GE, GB, SW </a:t>
                      </a:r>
                    </a:p>
                  </a:txBody>
                  <a:tcPr marL="91439" marR="91439" marT="45712" marB="45712" anchor="ctr"/>
                </a:tc>
                <a:tc>
                  <a:txBody>
                    <a:bodyPr/>
                    <a:lstStyle/>
                    <a:p>
                      <a:pPr algn="ctr"/>
                      <a:r>
                        <a:rPr lang="de-DE" sz="1800" b="1" i="1" dirty="0"/>
                        <a:t>GE</a:t>
                      </a:r>
                    </a:p>
                  </a:txBody>
                  <a:tcPr marL="91439" marR="91439" marT="45712" marB="45712" anchor="ctr"/>
                </a:tc>
                <a:tc>
                  <a:txBody>
                    <a:bodyPr/>
                    <a:lstStyle/>
                    <a:p>
                      <a:pPr algn="ctr"/>
                      <a:endParaRPr lang="de-DE" sz="1800" i="1" dirty="0"/>
                    </a:p>
                  </a:txBody>
                  <a:tcPr marL="91439" marR="91439" marT="45712" marB="45712"/>
                </a:tc>
                <a:extLst>
                  <a:ext uri="{0D108BD9-81ED-4DB2-BD59-A6C34878D82A}">
                    <a16:rowId xmlns:a16="http://schemas.microsoft.com/office/drawing/2014/main" val="10003"/>
                  </a:ext>
                </a:extLst>
              </a:tr>
              <a:tr h="365724">
                <a:tc>
                  <a:txBody>
                    <a:bodyPr/>
                    <a:lstStyle/>
                    <a:p>
                      <a:pPr algn="ctr"/>
                      <a:r>
                        <a:rPr lang="de-DE" sz="1800" dirty="0"/>
                        <a:t>4</a:t>
                      </a:r>
                    </a:p>
                  </a:txBody>
                  <a:tcPr marL="91439" marR="91439" marT="45712" marB="45712" anchor="ctr" anchorCtr="1"/>
                </a:tc>
                <a:tc>
                  <a:txBody>
                    <a:bodyPr/>
                    <a:lstStyle/>
                    <a:p>
                      <a:r>
                        <a:rPr lang="de-DE" sz="1800" dirty="0"/>
                        <a:t>M</a:t>
                      </a:r>
                    </a:p>
                  </a:txBody>
                  <a:tcPr marL="91439" marR="91439" marT="45712" marB="45712" anchor="ctr"/>
                </a:tc>
                <a:tc>
                  <a:txBody>
                    <a:bodyPr/>
                    <a:lstStyle/>
                    <a:p>
                      <a:pPr algn="ctr"/>
                      <a:r>
                        <a:rPr lang="de-DE" sz="1800" b="1" i="1" dirty="0"/>
                        <a:t>M</a:t>
                      </a:r>
                    </a:p>
                  </a:txBody>
                  <a:tcPr marL="91439" marR="91439" marT="45712" marB="45712" anchor="ctr"/>
                </a:tc>
                <a:tc>
                  <a:txBody>
                    <a:bodyPr/>
                    <a:lstStyle/>
                    <a:p>
                      <a:r>
                        <a:rPr lang="de-DE" sz="1800" b="0" dirty="0"/>
                        <a:t>M</a:t>
                      </a:r>
                    </a:p>
                  </a:txBody>
                  <a:tcPr marL="91439" marR="91439" marT="45712" marB="45712" anchor="ctr"/>
                </a:tc>
                <a:tc>
                  <a:txBody>
                    <a:bodyPr/>
                    <a:lstStyle/>
                    <a:p>
                      <a:pPr algn="ctr"/>
                      <a:r>
                        <a:rPr lang="de-DE" sz="1800" b="1" i="1" dirty="0"/>
                        <a:t>M</a:t>
                      </a:r>
                    </a:p>
                  </a:txBody>
                  <a:tcPr marL="91439" marR="91439" marT="45712" marB="45712" anchor="ctr"/>
                </a:tc>
                <a:tc>
                  <a:txBody>
                    <a:bodyPr/>
                    <a:lstStyle/>
                    <a:p>
                      <a:r>
                        <a:rPr lang="de-DE" sz="1800" b="0" dirty="0"/>
                        <a:t>M</a:t>
                      </a:r>
                    </a:p>
                  </a:txBody>
                  <a:tcPr marL="91439" marR="91439" marT="45712" marB="45712" anchor="ctr"/>
                </a:tc>
                <a:tc>
                  <a:txBody>
                    <a:bodyPr/>
                    <a:lstStyle/>
                    <a:p>
                      <a:pPr algn="ctr"/>
                      <a:r>
                        <a:rPr lang="de-DE" sz="1800" b="1" i="1" dirty="0"/>
                        <a:t>M</a:t>
                      </a:r>
                    </a:p>
                  </a:txBody>
                  <a:tcPr marL="91439" marR="91439" marT="45712" marB="45712" anchor="ctr"/>
                </a:tc>
                <a:tc>
                  <a:txBody>
                    <a:bodyPr/>
                    <a:lstStyle/>
                    <a:p>
                      <a:pPr algn="ctr"/>
                      <a:endParaRPr lang="de-DE" sz="1800" i="1" dirty="0"/>
                    </a:p>
                  </a:txBody>
                  <a:tcPr marL="91439" marR="91439" marT="45712" marB="45712"/>
                </a:tc>
                <a:extLst>
                  <a:ext uri="{0D108BD9-81ED-4DB2-BD59-A6C34878D82A}">
                    <a16:rowId xmlns:a16="http://schemas.microsoft.com/office/drawing/2014/main" val="10004"/>
                  </a:ext>
                </a:extLst>
              </a:tr>
              <a:tr h="365724">
                <a:tc>
                  <a:txBody>
                    <a:bodyPr/>
                    <a:lstStyle/>
                    <a:p>
                      <a:pPr algn="ctr"/>
                      <a:r>
                        <a:rPr lang="de-DE" sz="1800" dirty="0"/>
                        <a:t>5</a:t>
                      </a:r>
                    </a:p>
                  </a:txBody>
                  <a:tcPr marL="91439" marR="91439" marT="45712" marB="45712" anchor="ctr" anchorCtr="1"/>
                </a:tc>
                <a:tc>
                  <a:txBody>
                    <a:bodyPr/>
                    <a:lstStyle/>
                    <a:p>
                      <a:r>
                        <a:rPr lang="de-DE" sz="1800" dirty="0"/>
                        <a:t>BI, CH, PH</a:t>
                      </a:r>
                    </a:p>
                  </a:txBody>
                  <a:tcPr marL="91439" marR="91439" marT="45712" marB="45712" anchor="ctr"/>
                </a:tc>
                <a:tc>
                  <a:txBody>
                    <a:bodyPr/>
                    <a:lstStyle/>
                    <a:p>
                      <a:pPr algn="ctr"/>
                      <a:r>
                        <a:rPr lang="de-DE" sz="1800" b="1" i="1" dirty="0"/>
                        <a:t>BI</a:t>
                      </a:r>
                    </a:p>
                  </a:txBody>
                  <a:tcPr marL="91439" marR="91439" marT="45712" marB="45712" anchor="ctr"/>
                </a:tc>
                <a:tc>
                  <a:txBody>
                    <a:bodyPr/>
                    <a:lstStyle/>
                    <a:p>
                      <a:r>
                        <a:rPr lang="de-DE" sz="1800" b="0" dirty="0"/>
                        <a:t>BI, CH, PH</a:t>
                      </a:r>
                    </a:p>
                  </a:txBody>
                  <a:tcPr marL="91439" marR="91439" marT="45712" marB="45712" anchor="ctr"/>
                </a:tc>
                <a:tc>
                  <a:txBody>
                    <a:bodyPr/>
                    <a:lstStyle/>
                    <a:p>
                      <a:pPr algn="ctr"/>
                      <a:r>
                        <a:rPr lang="de-DE" sz="1800" b="1" i="1" dirty="0"/>
                        <a:t>BI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lang="de-DE" sz="1800" b="1" i="1" dirty="0"/>
                    </a:p>
                  </a:txBody>
                  <a:tcPr marL="91439" marR="91439" marT="45712" marB="45712" anchor="ctr"/>
                </a:tc>
                <a:tc>
                  <a:txBody>
                    <a:bodyPr/>
                    <a:lstStyle/>
                    <a:p>
                      <a:r>
                        <a:rPr lang="de-DE" sz="1800" b="0" dirty="0"/>
                        <a:t>BI, CH, PH</a:t>
                      </a:r>
                    </a:p>
                  </a:txBody>
                  <a:tcPr marL="91439" marR="91439" marT="45712" marB="45712" anchor="ctr"/>
                </a:tc>
                <a:tc>
                  <a:txBody>
                    <a:bodyPr/>
                    <a:lstStyle/>
                    <a:p>
                      <a:pPr algn="ctr"/>
                      <a:r>
                        <a:rPr lang="de-DE" sz="1800" b="1" i="1" dirty="0"/>
                        <a:t>BI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lang="de-DE" sz="1800" b="1" i="1" dirty="0"/>
                    </a:p>
                  </a:txBody>
                  <a:tcPr marL="91439" marR="91439" marT="45712" marB="45712" anchor="ctr"/>
                </a:tc>
                <a:tc>
                  <a:txBody>
                    <a:bodyPr/>
                    <a:lstStyle/>
                    <a:p>
                      <a:pPr algn="ctr"/>
                      <a:endParaRPr lang="de-DE" sz="1800" b="1" i="1" dirty="0"/>
                    </a:p>
                  </a:txBody>
                  <a:tcPr marL="91439" marR="91439" marT="45712" marB="45712"/>
                </a:tc>
                <a:extLst>
                  <a:ext uri="{0D108BD9-81ED-4DB2-BD59-A6C34878D82A}">
                    <a16:rowId xmlns:a16="http://schemas.microsoft.com/office/drawing/2014/main" val="10005"/>
                  </a:ext>
                </a:extLst>
              </a:tr>
              <a:tr h="365724">
                <a:tc>
                  <a:txBody>
                    <a:bodyPr/>
                    <a:lstStyle/>
                    <a:p>
                      <a:pPr algn="ctr"/>
                      <a:r>
                        <a:rPr lang="de-DE" sz="1800" dirty="0"/>
                        <a:t>6</a:t>
                      </a:r>
                    </a:p>
                  </a:txBody>
                  <a:tcPr marL="91439" marR="91439" marT="45712" marB="45712" anchor="ctr" anchorCtr="1"/>
                </a:tc>
                <a:tc>
                  <a:txBody>
                    <a:bodyPr/>
                    <a:lstStyle/>
                    <a:p>
                      <a:r>
                        <a:rPr lang="de-DE" sz="1800" dirty="0"/>
                        <a:t>SP</a:t>
                      </a:r>
                    </a:p>
                  </a:txBody>
                  <a:tcPr marL="91439" marR="91439" marT="45712" marB="45712" anchor="ctr"/>
                </a:tc>
                <a:tc>
                  <a:txBody>
                    <a:bodyPr/>
                    <a:lstStyle/>
                    <a:p>
                      <a:pPr algn="ctr"/>
                      <a:r>
                        <a:rPr lang="de-DE" sz="1800" b="1" i="1" dirty="0"/>
                        <a:t>SP</a:t>
                      </a:r>
                    </a:p>
                  </a:txBody>
                  <a:tcPr marL="91439" marR="91439" marT="45712" marB="45712" anchor="ctr"/>
                </a:tc>
                <a:tc>
                  <a:txBody>
                    <a:bodyPr/>
                    <a:lstStyle/>
                    <a:p>
                      <a:r>
                        <a:rPr lang="de-DE" sz="1800" b="0" dirty="0"/>
                        <a:t>SP</a:t>
                      </a:r>
                    </a:p>
                  </a:txBody>
                  <a:tcPr marL="91439" marR="91439" marT="45712" marB="45712" anchor="ctr"/>
                </a:tc>
                <a:tc>
                  <a:txBody>
                    <a:bodyPr/>
                    <a:lstStyle/>
                    <a:p>
                      <a:pPr algn="ctr"/>
                      <a:r>
                        <a:rPr lang="de-DE" sz="1800" b="1" i="1" dirty="0"/>
                        <a:t>SP</a:t>
                      </a:r>
                    </a:p>
                  </a:txBody>
                  <a:tcPr marL="91439" marR="91439" marT="45712" marB="45712" anchor="ctr"/>
                </a:tc>
                <a:tc>
                  <a:txBody>
                    <a:bodyPr/>
                    <a:lstStyle/>
                    <a:p>
                      <a:r>
                        <a:rPr lang="de-DE" sz="1800" b="0" dirty="0"/>
                        <a:t>SP</a:t>
                      </a:r>
                    </a:p>
                  </a:txBody>
                  <a:tcPr marL="91439" marR="91439" marT="45712" marB="45712" anchor="ctr"/>
                </a:tc>
                <a:tc>
                  <a:txBody>
                    <a:bodyPr/>
                    <a:lstStyle/>
                    <a:p>
                      <a:pPr algn="ctr"/>
                      <a:r>
                        <a:rPr lang="de-DE" sz="1800" b="1" i="1" dirty="0"/>
                        <a:t>SP</a:t>
                      </a:r>
                    </a:p>
                  </a:txBody>
                  <a:tcPr marL="91439" marR="91439" marT="45712" marB="45712" anchor="ctr"/>
                </a:tc>
                <a:tc>
                  <a:txBody>
                    <a:bodyPr/>
                    <a:lstStyle/>
                    <a:p>
                      <a:pPr algn="ctr"/>
                      <a:endParaRPr lang="de-DE" sz="1800" i="1" dirty="0"/>
                    </a:p>
                  </a:txBody>
                  <a:tcPr marL="91439" marR="91439" marT="45712" marB="45712"/>
                </a:tc>
                <a:extLst>
                  <a:ext uri="{0D108BD9-81ED-4DB2-BD59-A6C34878D82A}">
                    <a16:rowId xmlns:a16="http://schemas.microsoft.com/office/drawing/2014/main" val="10006"/>
                  </a:ext>
                </a:extLst>
              </a:tr>
              <a:tr h="365724">
                <a:tc>
                  <a:txBody>
                    <a:bodyPr/>
                    <a:lstStyle/>
                    <a:p>
                      <a:pPr algn="ctr"/>
                      <a:r>
                        <a:rPr lang="de-DE" sz="1800" dirty="0"/>
                        <a:t>7</a:t>
                      </a:r>
                    </a:p>
                  </a:txBody>
                  <a:tcPr marL="91439" marR="91439" marT="45712" marB="45712" anchor="ctr" anchorCtr="1"/>
                </a:tc>
                <a:tc>
                  <a:txBody>
                    <a:bodyPr/>
                    <a:lstStyle/>
                    <a:p>
                      <a:r>
                        <a:rPr lang="de-DE" sz="1800" dirty="0"/>
                        <a:t>F, L, S; </a:t>
                      </a:r>
                      <a:br>
                        <a:rPr lang="de-DE" sz="1800" dirty="0"/>
                      </a:br>
                      <a:r>
                        <a:rPr lang="de-DE" sz="1800" dirty="0"/>
                        <a:t>BI,</a:t>
                      </a:r>
                      <a:r>
                        <a:rPr lang="de-DE" sz="1800" baseline="0" dirty="0"/>
                        <a:t> CH, PH, IF</a:t>
                      </a:r>
                      <a:endParaRPr lang="de-DE" sz="1800" dirty="0"/>
                    </a:p>
                  </a:txBody>
                  <a:tcPr marL="91439" marR="91439" marT="45712" marB="45712" anchor="ctr"/>
                </a:tc>
                <a:tc>
                  <a:txBody>
                    <a:bodyPr/>
                    <a:lstStyle/>
                    <a:p>
                      <a:pPr algn="ctr"/>
                      <a:r>
                        <a:rPr lang="de-DE" sz="1800" b="1" i="1" dirty="0"/>
                        <a:t>S</a:t>
                      </a:r>
                    </a:p>
                  </a:txBody>
                  <a:tcPr marL="91439" marR="91439" marT="45712" marB="45712" anchor="ctr"/>
                </a:tc>
                <a:tc>
                  <a:txBody>
                    <a:bodyPr/>
                    <a:lstStyle/>
                    <a:p>
                      <a:r>
                        <a:rPr lang="de-DE" sz="1800" dirty="0"/>
                        <a:t>F, L, S; </a:t>
                      </a:r>
                      <a:br>
                        <a:rPr lang="de-DE" sz="1800" dirty="0"/>
                      </a:br>
                      <a:r>
                        <a:rPr lang="de-DE" sz="1800" dirty="0"/>
                        <a:t>BI,</a:t>
                      </a:r>
                      <a:r>
                        <a:rPr lang="de-DE" sz="1800" baseline="0" dirty="0"/>
                        <a:t> CH, PH</a:t>
                      </a:r>
                      <a:endParaRPr lang="de-DE" sz="1800" dirty="0"/>
                    </a:p>
                  </a:txBody>
                  <a:tcPr marL="91439" marR="91439" marT="45712" marB="45712" anchor="ctr"/>
                </a:tc>
                <a:tc>
                  <a:txBody>
                    <a:bodyPr/>
                    <a:lstStyle/>
                    <a:p>
                      <a:pPr algn="ctr"/>
                      <a:r>
                        <a:rPr lang="de-DE" sz="1800" b="1" i="1" dirty="0"/>
                        <a:t>S</a:t>
                      </a:r>
                    </a:p>
                  </a:txBody>
                  <a:tcPr marL="91439" marR="91439" marT="45712" marB="45712" anchor="ctr"/>
                </a:tc>
                <a:tc>
                  <a:txBody>
                    <a:bodyPr/>
                    <a:lstStyle/>
                    <a:p>
                      <a:r>
                        <a:rPr lang="de-DE" sz="1800" dirty="0"/>
                        <a:t>F, L, S; </a:t>
                      </a:r>
                      <a:br>
                        <a:rPr lang="de-DE" sz="1800" dirty="0"/>
                      </a:br>
                      <a:r>
                        <a:rPr lang="de-DE" sz="1800" dirty="0"/>
                        <a:t>BI,</a:t>
                      </a:r>
                      <a:r>
                        <a:rPr lang="de-DE" sz="1800" baseline="0" dirty="0"/>
                        <a:t> CH, PH</a:t>
                      </a:r>
                      <a:endParaRPr lang="de-DE" sz="1800" dirty="0"/>
                    </a:p>
                  </a:txBody>
                  <a:tcPr marL="91439" marR="91439" marT="45712" marB="45712" anchor="ctr"/>
                </a:tc>
                <a:tc>
                  <a:txBody>
                    <a:bodyPr/>
                    <a:lstStyle/>
                    <a:p>
                      <a:pPr algn="ctr"/>
                      <a:r>
                        <a:rPr lang="de-DE" sz="1800" b="1" i="1" dirty="0"/>
                        <a:t>S</a:t>
                      </a:r>
                    </a:p>
                  </a:txBody>
                  <a:tcPr marL="91439" marR="91439" marT="45712" marB="45712" anchor="ctr"/>
                </a:tc>
                <a:tc>
                  <a:txBody>
                    <a:bodyPr/>
                    <a:lstStyle/>
                    <a:p>
                      <a:pPr algn="ctr"/>
                      <a:endParaRPr lang="de-DE" sz="1800" i="1" dirty="0"/>
                    </a:p>
                  </a:txBody>
                  <a:tcPr marL="91439" marR="91439" marT="45712" marB="45712"/>
                </a:tc>
                <a:extLst>
                  <a:ext uri="{0D108BD9-81ED-4DB2-BD59-A6C34878D82A}">
                    <a16:rowId xmlns:a16="http://schemas.microsoft.com/office/drawing/2014/main" val="10007"/>
                  </a:ext>
                </a:extLst>
              </a:tr>
              <a:tr h="245922">
                <a:tc>
                  <a:txBody>
                    <a:bodyPr/>
                    <a:lstStyle/>
                    <a:p>
                      <a:pPr algn="ctr"/>
                      <a:r>
                        <a:rPr lang="de-DE" sz="1800" dirty="0"/>
                        <a:t>8</a:t>
                      </a:r>
                    </a:p>
                  </a:txBody>
                  <a:tcPr marL="91439" marR="91439" marT="45712" marB="45712" anchor="ctr" anchorCtr="1"/>
                </a:tc>
                <a:tc>
                  <a:txBody>
                    <a:bodyPr/>
                    <a:lstStyle/>
                    <a:p>
                      <a:r>
                        <a:rPr lang="de-DE" sz="1800" dirty="0"/>
                        <a:t>KU, MU</a:t>
                      </a:r>
                    </a:p>
                  </a:txBody>
                  <a:tcPr marL="91439" marR="91439" marT="45712" marB="45712" anchor="ctr"/>
                </a:tc>
                <a:tc>
                  <a:txBody>
                    <a:bodyPr/>
                    <a:lstStyle/>
                    <a:p>
                      <a:pPr algn="ctr"/>
                      <a:r>
                        <a:rPr lang="de-DE" sz="1800" b="1" i="1" dirty="0"/>
                        <a:t>MU</a:t>
                      </a:r>
                    </a:p>
                  </a:txBody>
                  <a:tcPr marL="91439" marR="91439" marT="45712" marB="45712" anchor="ctr"/>
                </a:tc>
                <a:tc>
                  <a:txBody>
                    <a:bodyPr/>
                    <a:lstStyle/>
                    <a:p>
                      <a:r>
                        <a:rPr lang="de-DE" sz="1800" dirty="0"/>
                        <a:t>KU, MU, LIT</a:t>
                      </a:r>
                    </a:p>
                  </a:txBody>
                  <a:tcPr marL="91439" marR="91439" marT="45712" marB="45712" anchor="ctr"/>
                </a:tc>
                <a:tc>
                  <a:txBody>
                    <a:bodyPr/>
                    <a:lstStyle/>
                    <a:p>
                      <a:pPr algn="ctr"/>
                      <a:r>
                        <a:rPr lang="de-DE" sz="1800" b="1" i="1" dirty="0"/>
                        <a:t>MU</a:t>
                      </a:r>
                    </a:p>
                  </a:txBody>
                  <a:tcPr marL="91439" marR="91439" marT="45712" marB="45712" anchor="ctr"/>
                </a:tc>
                <a:tc rowSpan="3">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KU, MU;  </a:t>
                      </a:r>
                    </a:p>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ER, KR (PL*);         1. Wahlfach;</a:t>
                      </a:r>
                    </a:p>
                    <a:p>
                      <a:r>
                        <a:rPr lang="de-DE" sz="1600" dirty="0" err="1"/>
                        <a:t>GeZ</a:t>
                      </a:r>
                      <a:r>
                        <a:rPr lang="de-DE" sz="1600" dirty="0"/>
                        <a:t>, </a:t>
                      </a:r>
                      <a:r>
                        <a:rPr lang="de-DE" sz="1600" dirty="0" err="1"/>
                        <a:t>SwZ</a:t>
                      </a:r>
                      <a:endParaRPr lang="de-DE" sz="1600" dirty="0"/>
                    </a:p>
                  </a:txBody>
                  <a:tcPr marL="91439" marR="91439" marT="45712" marB="45712" anchor="ctr"/>
                </a:tc>
                <a:tc>
                  <a:txBody>
                    <a:bodyPr/>
                    <a:lstStyle/>
                    <a:p>
                      <a:pPr algn="ctr"/>
                      <a:r>
                        <a:rPr lang="de-DE" sz="1800" b="1" i="1" dirty="0"/>
                        <a:t>MU</a:t>
                      </a:r>
                    </a:p>
                  </a:txBody>
                  <a:tcPr marL="91439" marR="91439" marT="45712" marB="45712" anchor="ctr"/>
                </a:tc>
                <a:tc>
                  <a:txBody>
                    <a:bodyPr/>
                    <a:lstStyle/>
                    <a:p>
                      <a:pPr algn="ctr"/>
                      <a:endParaRPr lang="de-DE" sz="1800" i="1" dirty="0"/>
                    </a:p>
                  </a:txBody>
                  <a:tcPr marL="91439" marR="91439" marT="45712" marB="45712"/>
                </a:tc>
                <a:extLst>
                  <a:ext uri="{0D108BD9-81ED-4DB2-BD59-A6C34878D82A}">
                    <a16:rowId xmlns:a16="http://schemas.microsoft.com/office/drawing/2014/main" val="10008"/>
                  </a:ext>
                </a:extLst>
              </a:tr>
              <a:tr h="240218">
                <a:tc>
                  <a:txBody>
                    <a:bodyPr/>
                    <a:lstStyle/>
                    <a:p>
                      <a:pPr algn="ctr"/>
                      <a:r>
                        <a:rPr lang="de-DE" sz="1800" dirty="0"/>
                        <a:t>9</a:t>
                      </a:r>
                    </a:p>
                  </a:txBody>
                  <a:tcPr marL="91439" marR="91439" marT="45712" marB="45712" anchor="ctr"/>
                </a:tc>
                <a:tc>
                  <a:txBody>
                    <a:bodyPr/>
                    <a:lstStyle/>
                    <a:p>
                      <a:r>
                        <a:rPr lang="de-DE" sz="1800" dirty="0"/>
                        <a:t>ER,</a:t>
                      </a:r>
                      <a:r>
                        <a:rPr lang="de-DE" sz="1800" baseline="0" dirty="0"/>
                        <a:t> KR (PL*)</a:t>
                      </a:r>
                      <a:endParaRPr lang="de-DE" sz="1800" dirty="0"/>
                    </a:p>
                  </a:txBody>
                  <a:tcPr marL="91439" marR="91439" marT="45712" marB="45712" anchor="ctr"/>
                </a:tc>
                <a:tc>
                  <a:txBody>
                    <a:bodyPr/>
                    <a:lstStyle/>
                    <a:p>
                      <a:pPr algn="ctr"/>
                      <a:r>
                        <a:rPr lang="de-DE" sz="1800" b="1" i="1" dirty="0"/>
                        <a:t>PL</a:t>
                      </a:r>
                    </a:p>
                  </a:txBody>
                  <a:tcPr marL="91439" marR="91439" marT="45712" marB="45712"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dirty="0"/>
                        <a:t>ER, KR (PL*)</a:t>
                      </a:r>
                    </a:p>
                  </a:txBody>
                  <a:tcPr marL="91439" marR="91439" marT="45712" marB="45712" anchor="ctr"/>
                </a:tc>
                <a:tc>
                  <a:txBody>
                    <a:bodyPr/>
                    <a:lstStyle/>
                    <a:p>
                      <a:pPr algn="ctr"/>
                      <a:r>
                        <a:rPr lang="de-DE" sz="1800" b="1" i="1" dirty="0"/>
                        <a:t>PL</a:t>
                      </a:r>
                    </a:p>
                  </a:txBody>
                  <a:tcPr marL="91439" marR="91439" marT="45712" marB="45712" anchor="ctr"/>
                </a:tc>
                <a:tc vMerge="1">
                  <a:txBody>
                    <a:bodyPr/>
                    <a:lstStyle/>
                    <a:p>
                      <a:endParaRPr lang="de-DE"/>
                    </a:p>
                  </a:txBody>
                  <a:tcPr/>
                </a:tc>
                <a:tc>
                  <a:txBody>
                    <a:bodyPr/>
                    <a:lstStyle/>
                    <a:p>
                      <a:pPr algn="ctr"/>
                      <a:r>
                        <a:rPr lang="de-DE" sz="1800" b="1" i="1" dirty="0"/>
                        <a:t>PL</a:t>
                      </a:r>
                    </a:p>
                  </a:txBody>
                  <a:tcPr marL="91439" marR="91439" marT="45712" marB="45712" anchor="ctr"/>
                </a:tc>
                <a:tc>
                  <a:txBody>
                    <a:bodyPr/>
                    <a:lstStyle/>
                    <a:p>
                      <a:pPr algn="ctr"/>
                      <a:endParaRPr lang="de-DE" sz="1800" b="1" i="1" dirty="0"/>
                    </a:p>
                  </a:txBody>
                  <a:tcPr marL="91439" marR="91439" marT="45712" marB="45712" anchor="ctr"/>
                </a:tc>
                <a:extLst>
                  <a:ext uri="{0D108BD9-81ED-4DB2-BD59-A6C34878D82A}">
                    <a16:rowId xmlns:a16="http://schemas.microsoft.com/office/drawing/2014/main" val="10009"/>
                  </a:ext>
                </a:extLst>
              </a:tr>
              <a:tr h="306522">
                <a:tc>
                  <a:txBody>
                    <a:bodyPr/>
                    <a:lstStyle/>
                    <a:p>
                      <a:pPr algn="ctr"/>
                      <a:r>
                        <a:rPr lang="de-DE" sz="1800" dirty="0"/>
                        <a:t>10</a:t>
                      </a:r>
                    </a:p>
                  </a:txBody>
                  <a:tcPr marL="91439" marR="91439" marT="45712" marB="45712" anchor="ctr" anchorCtr="1">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p>
                  </a:txBody>
                  <a:tcPr marL="91439" marR="91439" marT="45712" marB="45712" anchor="ctr">
                    <a:solidFill>
                      <a:srgbClr val="E9EDF4"/>
                    </a:solidFill>
                  </a:tcPr>
                </a:tc>
                <a:tc>
                  <a:txBody>
                    <a:bodyPr/>
                    <a:lstStyle/>
                    <a:p>
                      <a:pPr algn="ctr"/>
                      <a:r>
                        <a:rPr lang="de-DE" sz="1800" b="1" i="1" dirty="0"/>
                        <a:t>PH</a:t>
                      </a:r>
                    </a:p>
                  </a:txBody>
                  <a:tcPr marL="91439" marR="91439" marT="45712" marB="45712" anchor="ctr">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endParaRPr lang="de-DE" sz="1800" dirty="0"/>
                    </a:p>
                  </a:txBody>
                  <a:tcPr marL="91439" marR="91439" marT="45712" marB="45712" anchor="ctr">
                    <a:solidFill>
                      <a:srgbClr val="E9EDF4"/>
                    </a:solidFill>
                  </a:tcPr>
                </a:tc>
                <a:tc>
                  <a:txBody>
                    <a:bodyPr/>
                    <a:lstStyle/>
                    <a:p>
                      <a:pPr algn="ctr"/>
                      <a:r>
                        <a:rPr lang="de-DE" sz="1800" b="1" i="1" dirty="0"/>
                        <a:t>SW</a:t>
                      </a:r>
                    </a:p>
                  </a:txBody>
                  <a:tcPr marL="91439" marR="91439" marT="45712" marB="45712" anchor="ctr">
                    <a:solidFill>
                      <a:srgbClr val="E9EDF4"/>
                    </a:solidFill>
                  </a:tcPr>
                </a:tc>
                <a:tc vMerge="1">
                  <a:txBody>
                    <a:bodyPr/>
                    <a:lstStyle/>
                    <a:p>
                      <a:endParaRPr lang="de-DE"/>
                    </a:p>
                  </a:txBody>
                  <a:tcPr/>
                </a:tc>
                <a:tc>
                  <a:txBody>
                    <a:bodyPr/>
                    <a:lstStyle/>
                    <a:p>
                      <a:pPr algn="ctr"/>
                      <a:r>
                        <a:rPr lang="de-DE" sz="1800" b="1" i="1" dirty="0"/>
                        <a:t>SW</a:t>
                      </a:r>
                    </a:p>
                  </a:txBody>
                  <a:tcPr marL="91439" marR="91439" marT="45712" marB="45712" anchor="ctr"/>
                </a:tc>
                <a:tc>
                  <a:txBody>
                    <a:bodyPr/>
                    <a:lstStyle/>
                    <a:p>
                      <a:endParaRPr lang="de-DE" dirty="0"/>
                    </a:p>
                  </a:txBody>
                  <a:tcPr marL="91439" marR="91439" marT="45712" marB="45712">
                    <a:solidFill>
                      <a:srgbClr val="E9EDF4"/>
                    </a:solidFill>
                  </a:tcPr>
                </a:tc>
                <a:extLst>
                  <a:ext uri="{0D108BD9-81ED-4DB2-BD59-A6C34878D82A}">
                    <a16:rowId xmlns:a16="http://schemas.microsoft.com/office/drawing/2014/main" val="10010"/>
                  </a:ext>
                </a:extLst>
              </a:tr>
              <a:tr h="370769">
                <a:tc>
                  <a:txBody>
                    <a:bodyPr/>
                    <a:lstStyle/>
                    <a:p>
                      <a:pPr algn="ctr"/>
                      <a:r>
                        <a:rPr lang="de-DE" sz="1800" dirty="0"/>
                        <a:t>11</a:t>
                      </a:r>
                    </a:p>
                  </a:txBody>
                  <a:tcPr marL="91439" marR="91439" marT="45712" marB="45712" anchor="ctr" anchorCtr="1">
                    <a:solidFill>
                      <a:srgbClr val="D0D8E8"/>
                    </a:solidFill>
                  </a:tcPr>
                </a:tc>
                <a:tc>
                  <a:txBody>
                    <a:bodyPr/>
                    <a:lstStyle/>
                    <a:p>
                      <a:r>
                        <a:rPr lang="de-DE" sz="1800" dirty="0"/>
                        <a:t>2. Wahlfach</a:t>
                      </a:r>
                    </a:p>
                  </a:txBody>
                  <a:tcPr marL="91439" marR="91439" marT="45712" marB="45712" anchor="ctr">
                    <a:solidFill>
                      <a:srgbClr val="D0D8E8"/>
                    </a:solidFill>
                  </a:tcPr>
                </a:tc>
                <a:tc>
                  <a:txBody>
                    <a:bodyPr/>
                    <a:lstStyle/>
                    <a:p>
                      <a:pPr algn="ctr"/>
                      <a:r>
                        <a:rPr lang="de-DE" sz="1800" b="1" i="1" dirty="0"/>
                        <a:t>SW</a:t>
                      </a:r>
                    </a:p>
                  </a:txBody>
                  <a:tcPr marL="91439" marR="91439" marT="45712" marB="45712" anchor="ctr">
                    <a:solidFill>
                      <a:srgbClr val="D0D8E8"/>
                    </a:solidFill>
                  </a:tcPr>
                </a:tc>
                <a:tc>
                  <a:txBody>
                    <a:bodyPr/>
                    <a:lstStyle/>
                    <a:p>
                      <a:endParaRPr lang="de-DE" sz="1800" dirty="0"/>
                    </a:p>
                  </a:txBody>
                  <a:tcPr marL="91439" marR="91439" marT="45712" marB="45712" anchor="ctr">
                    <a:solidFill>
                      <a:srgbClr val="D0D8E8"/>
                    </a:solidFill>
                  </a:tcPr>
                </a:tc>
                <a:tc>
                  <a:txBody>
                    <a:bodyPr/>
                    <a:lstStyle/>
                    <a:p>
                      <a:pPr algn="ctr"/>
                      <a:endParaRPr lang="de-DE" sz="1800" dirty="0"/>
                    </a:p>
                  </a:txBody>
                  <a:tcPr marL="91439" marR="91439" marT="45712" marB="45712" anchor="ctr">
                    <a:solidFill>
                      <a:srgbClr val="D0D8E8"/>
                    </a:solidFill>
                  </a:tcPr>
                </a:tc>
                <a:tc>
                  <a:txBody>
                    <a:bodyPr/>
                    <a:lstStyle/>
                    <a:p>
                      <a:endParaRPr lang="de-DE" sz="1800" dirty="0"/>
                    </a:p>
                  </a:txBody>
                  <a:tcPr marL="91439" marR="91439" marT="45712" marB="45712" anchor="ctr">
                    <a:solidFill>
                      <a:srgbClr val="D0D8E8"/>
                    </a:solidFill>
                  </a:tcPr>
                </a:tc>
                <a:tc>
                  <a:txBody>
                    <a:bodyPr/>
                    <a:lstStyle/>
                    <a:p>
                      <a:pPr algn="ctr"/>
                      <a:endParaRPr lang="de-DE" sz="1800" dirty="0"/>
                    </a:p>
                  </a:txBody>
                  <a:tcPr marL="91439" marR="91439" marT="45712" marB="45712" anchor="ctr">
                    <a:solidFill>
                      <a:srgbClr val="D0D8E8"/>
                    </a:solidFill>
                  </a:tcPr>
                </a:tc>
                <a:tc>
                  <a:txBody>
                    <a:bodyPr/>
                    <a:lstStyle/>
                    <a:p>
                      <a:endParaRPr lang="de-DE" sz="1800" i="1" dirty="0"/>
                    </a:p>
                  </a:txBody>
                  <a:tcPr marL="91439" marR="91439" marT="45712" marB="45712">
                    <a:solidFill>
                      <a:srgbClr val="D0D8E8"/>
                    </a:solidFill>
                  </a:tcPr>
                </a:tc>
                <a:extLst>
                  <a:ext uri="{0D108BD9-81ED-4DB2-BD59-A6C34878D82A}">
                    <a16:rowId xmlns:a16="http://schemas.microsoft.com/office/drawing/2014/main" val="10011"/>
                  </a:ext>
                </a:extLst>
              </a:tr>
              <a:tr h="365724">
                <a:tc>
                  <a:txBody>
                    <a:bodyPr/>
                    <a:lstStyle/>
                    <a:p>
                      <a:pPr algn="ctr"/>
                      <a:endParaRPr lang="de-DE" sz="1800" dirty="0"/>
                    </a:p>
                  </a:txBody>
                  <a:tcPr marL="91439" marR="91439" marT="45712" marB="45712" anchor="ctr" anchorCtr="1">
                    <a:solidFill>
                      <a:srgbClr val="E9EDF4"/>
                    </a:solidFill>
                  </a:tcPr>
                </a:tc>
                <a:tc>
                  <a:txBody>
                    <a:bodyPr/>
                    <a:lstStyle/>
                    <a:p>
                      <a:r>
                        <a:rPr lang="de-DE" sz="1800" dirty="0"/>
                        <a:t>EV, MV, FV</a:t>
                      </a:r>
                    </a:p>
                  </a:txBody>
                  <a:tcPr marL="91439" marR="91439" marT="45712" marB="45712" anchor="ctr">
                    <a:solidFill>
                      <a:srgbClr val="E9EDF4"/>
                    </a:solidFill>
                  </a:tcPr>
                </a:tc>
                <a:tc>
                  <a:txBody>
                    <a:bodyPr/>
                    <a:lstStyle/>
                    <a:p>
                      <a:pPr algn="ctr"/>
                      <a:endParaRPr lang="de-DE" sz="1800" i="1" dirty="0"/>
                    </a:p>
                  </a:txBody>
                  <a:tcPr marL="91439" marR="91439" marT="45712" marB="45712" anchor="ctr">
                    <a:solidFill>
                      <a:srgbClr val="E9EDF4"/>
                    </a:solidFill>
                  </a:tcPr>
                </a:tc>
                <a:tc>
                  <a:txBody>
                    <a:bodyPr/>
                    <a:lstStyle/>
                    <a:p>
                      <a:endParaRPr lang="de-DE" sz="1800" dirty="0"/>
                    </a:p>
                  </a:txBody>
                  <a:tcPr marL="91439" marR="91439" marT="45712" marB="45712" anchor="ctr">
                    <a:solidFill>
                      <a:srgbClr val="E9EDF4"/>
                    </a:solidFill>
                  </a:tcPr>
                </a:tc>
                <a:tc>
                  <a:txBody>
                    <a:bodyPr/>
                    <a:lstStyle/>
                    <a:p>
                      <a:pPr algn="ctr"/>
                      <a:endParaRPr lang="de-DE" sz="1800" dirty="0"/>
                    </a:p>
                  </a:txBody>
                  <a:tcPr marL="91439" marR="91439" marT="45712" marB="45712" anchor="ctr">
                    <a:solidFill>
                      <a:srgbClr val="E9EDF4"/>
                    </a:solidFill>
                  </a:tcPr>
                </a:tc>
                <a:tc>
                  <a:txBody>
                    <a:bodyPr/>
                    <a:lstStyle/>
                    <a:p>
                      <a:endParaRPr lang="de-DE" sz="1800" dirty="0"/>
                    </a:p>
                  </a:txBody>
                  <a:tcPr marL="91439" marR="91439" marT="45712" marB="45712" anchor="ctr">
                    <a:solidFill>
                      <a:srgbClr val="E9EDF4"/>
                    </a:solidFill>
                  </a:tcPr>
                </a:tc>
                <a:tc>
                  <a:txBody>
                    <a:bodyPr/>
                    <a:lstStyle/>
                    <a:p>
                      <a:pPr algn="ctr"/>
                      <a:endParaRPr lang="de-DE" sz="1800" dirty="0"/>
                    </a:p>
                  </a:txBody>
                  <a:tcPr marL="91439" marR="91439" marT="45712" marB="45712" anchor="ctr">
                    <a:solidFill>
                      <a:srgbClr val="E9EDF4"/>
                    </a:solidFill>
                  </a:tcPr>
                </a:tc>
                <a:tc>
                  <a:txBody>
                    <a:bodyPr/>
                    <a:lstStyle/>
                    <a:p>
                      <a:endParaRPr lang="de-DE" sz="1800" dirty="0"/>
                    </a:p>
                  </a:txBody>
                  <a:tcPr marL="91439" marR="91439" marT="45712" marB="45712">
                    <a:solidFill>
                      <a:srgbClr val="E9EDF4"/>
                    </a:solidFill>
                  </a:tcPr>
                </a:tc>
                <a:extLst>
                  <a:ext uri="{0D108BD9-81ED-4DB2-BD59-A6C34878D82A}">
                    <a16:rowId xmlns:a16="http://schemas.microsoft.com/office/drawing/2014/main" val="10012"/>
                  </a:ext>
                </a:extLst>
              </a:tr>
              <a:tr h="365724">
                <a:tc>
                  <a:txBody>
                    <a:bodyPr/>
                    <a:lstStyle/>
                    <a:p>
                      <a:pPr algn="ctr"/>
                      <a:endParaRPr lang="de-DE" sz="1800" dirty="0"/>
                    </a:p>
                  </a:txBody>
                  <a:tcPr marL="91439" marR="91439" marT="45712" marB="45712" anchor="ctr" anchorCtr="1">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200" b="0" i="0" u="none" strike="noStrike" kern="1200" cap="none" spc="0" normalizeH="0" baseline="0" noProof="0" dirty="0">
                          <a:ln>
                            <a:noFill/>
                          </a:ln>
                          <a:solidFill>
                            <a:prstClr val="black"/>
                          </a:solidFill>
                          <a:effectLst/>
                          <a:uLnTx/>
                          <a:uFillTx/>
                          <a:latin typeface="+mn-lt"/>
                          <a:ea typeface="+mn-ea"/>
                          <a:cs typeface="+mn-cs"/>
                        </a:rPr>
                        <a:t>*als Ersatzfach</a:t>
                      </a:r>
                    </a:p>
                  </a:txBody>
                  <a:tcPr marL="91439" marR="91439" marT="45712" marB="45712" anchor="ctr">
                    <a:solidFill>
                      <a:schemeClr val="bg1"/>
                    </a:solidFill>
                  </a:tcPr>
                </a:tc>
                <a:tc gridSpan="6">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800" b="0" i="0" u="none" strike="noStrike" kern="1200" cap="none" spc="0" normalizeH="0" baseline="0" noProof="0" dirty="0">
                          <a:ln>
                            <a:noFill/>
                          </a:ln>
                          <a:solidFill>
                            <a:prstClr val="black"/>
                          </a:solidFill>
                          <a:effectLst/>
                          <a:uLnTx/>
                          <a:uFillTx/>
                          <a:latin typeface="+mn-lt"/>
                          <a:ea typeface="+mn-ea"/>
                          <a:cs typeface="+mn-cs"/>
                        </a:rPr>
                        <a:t>Wahlfächer: GE, GB, SW, GG, PL; F, L, S; BI, CH, PH, IF; KU, MU</a:t>
                      </a:r>
                    </a:p>
                  </a:txBody>
                  <a:tcPr marL="91439" marR="91439" marT="45712" marB="45712" anchor="ctr">
                    <a:solidFill>
                      <a:schemeClr val="bg1"/>
                    </a:solidFill>
                  </a:tcPr>
                </a:tc>
                <a:tc hMerge="1">
                  <a:txBody>
                    <a:bodyPr/>
                    <a:lstStyle/>
                    <a:p>
                      <a:endParaRPr lang="de-DE" sz="1800" dirty="0"/>
                    </a:p>
                  </a:txBody>
                  <a:tcPr marL="91439" marR="91439" marT="45712" marB="45712" anchor="ctr">
                    <a:solidFill>
                      <a:schemeClr val="bg1"/>
                    </a:solidFill>
                  </a:tcPr>
                </a:tc>
                <a:tc hMerge="1">
                  <a:txBody>
                    <a:bodyPr/>
                    <a:lstStyle/>
                    <a:p>
                      <a:pPr algn="ctr"/>
                      <a:endParaRPr lang="de-DE" sz="1800" dirty="0"/>
                    </a:p>
                  </a:txBody>
                  <a:tcPr marL="91439" marR="91439" marT="45712" marB="45712" anchor="ctr">
                    <a:solidFill>
                      <a:schemeClr val="bg1"/>
                    </a:solidFill>
                  </a:tcPr>
                </a:tc>
                <a:tc hMerge="1">
                  <a:txBody>
                    <a:bodyPr/>
                    <a:lstStyle/>
                    <a:p>
                      <a:endParaRPr lang="de-DE" sz="1800" dirty="0"/>
                    </a:p>
                  </a:txBody>
                  <a:tcPr marL="91439" marR="91439" marT="45712" marB="45712" anchor="ctr">
                    <a:solidFill>
                      <a:schemeClr val="bg1"/>
                    </a:solidFill>
                  </a:tcPr>
                </a:tc>
                <a:tc hMerge="1">
                  <a:txBody>
                    <a:bodyPr/>
                    <a:lstStyle/>
                    <a:p>
                      <a:pPr algn="ctr"/>
                      <a:endParaRPr lang="de-DE" sz="1800" dirty="0"/>
                    </a:p>
                  </a:txBody>
                  <a:tcPr marL="91439" marR="91439" marT="45712" marB="45712" anchor="ctr">
                    <a:solidFill>
                      <a:schemeClr val="bg1"/>
                    </a:solidFill>
                  </a:tcPr>
                </a:tc>
                <a:tc hMerge="1">
                  <a:txBody>
                    <a:bodyPr/>
                    <a:lstStyle/>
                    <a:p>
                      <a:endParaRPr lang="de-DE" sz="1800" dirty="0"/>
                    </a:p>
                  </a:txBody>
                  <a:tcPr marL="91439" marR="91439" marT="45712" marB="45712">
                    <a:solidFill>
                      <a:schemeClr val="bg1"/>
                    </a:solidFill>
                  </a:tcPr>
                </a:tc>
                <a:extLst>
                  <a:ext uri="{0D108BD9-81ED-4DB2-BD59-A6C34878D82A}">
                    <a16:rowId xmlns:a16="http://schemas.microsoft.com/office/drawing/2014/main" val="10013"/>
                  </a:ext>
                </a:extLst>
              </a:tr>
            </a:tbl>
          </a:graphicData>
        </a:graphic>
      </p:graphicFrame>
    </p:spTree>
    <p:extLst>
      <p:ext uri="{BB962C8B-B14F-4D97-AF65-F5344CB8AC3E}">
        <p14:creationId xmlns:p14="http://schemas.microsoft.com/office/powerpoint/2010/main" val="3104760182"/>
      </p:ext>
    </p:extLst>
  </p:cSld>
  <p:clrMapOvr>
    <a:masterClrMapping/>
  </p:clrMapOvr>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el 1"/>
          <p:cNvSpPr>
            <a:spLocks noGrp="1"/>
          </p:cNvSpPr>
          <p:nvPr>
            <p:ph type="title"/>
          </p:nvPr>
        </p:nvSpPr>
        <p:spPr>
          <a:xfrm>
            <a:off x="457200" y="116632"/>
            <a:ext cx="8229600" cy="1143000"/>
          </a:xfrm>
        </p:spPr>
        <p:txBody>
          <a:bodyPr/>
          <a:lstStyle/>
          <a:p>
            <a:pPr eaLnBrk="1" hangingPunct="1"/>
            <a:r>
              <a:rPr lang="de-DE" sz="3600" u="sng" dirty="0">
                <a:solidFill>
                  <a:srgbClr val="FFFF00"/>
                </a:solidFill>
              </a:rPr>
              <a:t>Schullaufbahnen, Beispiel 2d                                                     </a:t>
            </a:r>
            <a:br>
              <a:rPr lang="de-DE" sz="3600" u="sng" dirty="0">
                <a:solidFill>
                  <a:srgbClr val="FFFF00"/>
                </a:solidFill>
              </a:rPr>
            </a:br>
            <a:endParaRPr lang="de-DE" sz="3600" u="sng" dirty="0">
              <a:solidFill>
                <a:srgbClr val="FFFF00"/>
              </a:solidFill>
            </a:endParaRP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3366054881"/>
              </p:ext>
            </p:extLst>
          </p:nvPr>
        </p:nvGraphicFramePr>
        <p:xfrm>
          <a:off x="285750" y="1278806"/>
          <a:ext cx="8715377" cy="5462562"/>
        </p:xfrm>
        <a:graphic>
          <a:graphicData uri="http://schemas.openxmlformats.org/drawingml/2006/table">
            <a:tbl>
              <a:tblPr firstRow="1" bandRow="1">
                <a:tableStyleId>{5C22544A-7EE6-4342-B048-85BDC9FD1C3A}</a:tableStyleId>
              </a:tblPr>
              <a:tblGrid>
                <a:gridCol w="453898">
                  <a:extLst>
                    <a:ext uri="{9D8B030D-6E8A-4147-A177-3AD203B41FA5}">
                      <a16:colId xmlns:a16="http://schemas.microsoft.com/office/drawing/2014/main" val="20000"/>
                    </a:ext>
                  </a:extLst>
                </a:gridCol>
                <a:gridCol w="1760665">
                  <a:extLst>
                    <a:ext uri="{9D8B030D-6E8A-4147-A177-3AD203B41FA5}">
                      <a16:colId xmlns:a16="http://schemas.microsoft.com/office/drawing/2014/main" val="20001"/>
                    </a:ext>
                  </a:extLst>
                </a:gridCol>
                <a:gridCol w="631527">
                  <a:extLst>
                    <a:ext uri="{9D8B030D-6E8A-4147-A177-3AD203B41FA5}">
                      <a16:colId xmlns:a16="http://schemas.microsoft.com/office/drawing/2014/main" val="20002"/>
                    </a:ext>
                  </a:extLst>
                </a:gridCol>
                <a:gridCol w="1728192">
                  <a:extLst>
                    <a:ext uri="{9D8B030D-6E8A-4147-A177-3AD203B41FA5}">
                      <a16:colId xmlns:a16="http://schemas.microsoft.com/office/drawing/2014/main" val="20003"/>
                    </a:ext>
                  </a:extLst>
                </a:gridCol>
                <a:gridCol w="792088">
                  <a:extLst>
                    <a:ext uri="{9D8B030D-6E8A-4147-A177-3AD203B41FA5}">
                      <a16:colId xmlns:a16="http://schemas.microsoft.com/office/drawing/2014/main" val="20004"/>
                    </a:ext>
                  </a:extLst>
                </a:gridCol>
                <a:gridCol w="1728192">
                  <a:extLst>
                    <a:ext uri="{9D8B030D-6E8A-4147-A177-3AD203B41FA5}">
                      <a16:colId xmlns:a16="http://schemas.microsoft.com/office/drawing/2014/main" val="20005"/>
                    </a:ext>
                  </a:extLst>
                </a:gridCol>
                <a:gridCol w="792088">
                  <a:extLst>
                    <a:ext uri="{9D8B030D-6E8A-4147-A177-3AD203B41FA5}">
                      <a16:colId xmlns:a16="http://schemas.microsoft.com/office/drawing/2014/main" val="20006"/>
                    </a:ext>
                  </a:extLst>
                </a:gridCol>
                <a:gridCol w="828727">
                  <a:extLst>
                    <a:ext uri="{9D8B030D-6E8A-4147-A177-3AD203B41FA5}">
                      <a16:colId xmlns:a16="http://schemas.microsoft.com/office/drawing/2014/main" val="20007"/>
                    </a:ext>
                  </a:extLst>
                </a:gridCol>
              </a:tblGrid>
              <a:tr h="428545">
                <a:tc>
                  <a:txBody>
                    <a:bodyPr/>
                    <a:lstStyle/>
                    <a:p>
                      <a:pPr algn="ctr"/>
                      <a:r>
                        <a:rPr lang="de-DE" sz="1800" dirty="0" err="1"/>
                        <a:t>Nr</a:t>
                      </a:r>
                      <a:endParaRPr lang="de-DE" sz="1800" dirty="0"/>
                    </a:p>
                  </a:txBody>
                  <a:tcPr marL="91439" marR="91439" marT="45712" marB="45712" anchor="ctr"/>
                </a:tc>
                <a:tc gridSpan="2">
                  <a:txBody>
                    <a:bodyPr/>
                    <a:lstStyle/>
                    <a:p>
                      <a:pPr algn="ctr"/>
                      <a:r>
                        <a:rPr lang="de-DE" sz="1800" dirty="0"/>
                        <a:t>EF</a:t>
                      </a:r>
                    </a:p>
                  </a:txBody>
                  <a:tcPr marL="91439" marR="91439" marT="45712" marB="45712" anchor="ctr"/>
                </a:tc>
                <a:tc hMerge="1">
                  <a:txBody>
                    <a:bodyPr/>
                    <a:lstStyle/>
                    <a:p>
                      <a:pPr algn="ctr"/>
                      <a:endParaRPr lang="de-DE" dirty="0"/>
                    </a:p>
                  </a:txBody>
                  <a:tcPr anchor="ctr" anchorCtr="1"/>
                </a:tc>
                <a:tc gridSpan="2">
                  <a:txBody>
                    <a:bodyPr/>
                    <a:lstStyle/>
                    <a:p>
                      <a:pPr algn="ctr"/>
                      <a:r>
                        <a:rPr lang="de-DE" sz="1800" dirty="0"/>
                        <a:t>Q1</a:t>
                      </a:r>
                    </a:p>
                  </a:txBody>
                  <a:tcPr marL="91439" marR="91439" marT="45712" marB="45712" anchor="ctr"/>
                </a:tc>
                <a:tc hMerge="1">
                  <a:txBody>
                    <a:bodyPr/>
                    <a:lstStyle/>
                    <a:p>
                      <a:pPr algn="ctr"/>
                      <a:endParaRPr lang="de-DE" dirty="0"/>
                    </a:p>
                  </a:txBody>
                  <a:tcPr anchor="ctr" anchorCtr="1"/>
                </a:tc>
                <a:tc gridSpan="2">
                  <a:txBody>
                    <a:bodyPr/>
                    <a:lstStyle/>
                    <a:p>
                      <a:pPr algn="ctr"/>
                      <a:r>
                        <a:rPr lang="de-DE" sz="1800" dirty="0"/>
                        <a:t>Q2</a:t>
                      </a:r>
                    </a:p>
                  </a:txBody>
                  <a:tcPr marL="91439" marR="91439" marT="45712" marB="45712" anchor="ctr"/>
                </a:tc>
                <a:tc hMerge="1">
                  <a:txBody>
                    <a:bodyPr/>
                    <a:lstStyle/>
                    <a:p>
                      <a:pPr algn="ctr"/>
                      <a:endParaRPr lang="de-DE" dirty="0"/>
                    </a:p>
                  </a:txBody>
                  <a:tcPr anchor="ctr" anchorCtr="1"/>
                </a:tc>
                <a:tc>
                  <a:txBody>
                    <a:bodyPr/>
                    <a:lstStyle/>
                    <a:p>
                      <a:pPr algn="ctr"/>
                      <a:r>
                        <a:rPr lang="de-DE" sz="1800" dirty="0"/>
                        <a:t>Abitur</a:t>
                      </a:r>
                    </a:p>
                  </a:txBody>
                  <a:tcPr marL="91439" marR="91439" marT="45712" marB="45712" anchor="ctr"/>
                </a:tc>
                <a:extLst>
                  <a:ext uri="{0D108BD9-81ED-4DB2-BD59-A6C34878D82A}">
                    <a16:rowId xmlns:a16="http://schemas.microsoft.com/office/drawing/2014/main" val="10000"/>
                  </a:ext>
                </a:extLst>
              </a:tr>
              <a:tr h="365724">
                <a:tc>
                  <a:txBody>
                    <a:bodyPr/>
                    <a:lstStyle/>
                    <a:p>
                      <a:pPr algn="ctr"/>
                      <a:r>
                        <a:rPr lang="de-DE" sz="1800" dirty="0"/>
                        <a:t>1</a:t>
                      </a:r>
                    </a:p>
                  </a:txBody>
                  <a:tcPr marL="91439" marR="91439" marT="45712" marB="45712" anchor="ctr" anchorCtr="1"/>
                </a:tc>
                <a:tc>
                  <a:txBody>
                    <a:bodyPr/>
                    <a:lstStyle/>
                    <a:p>
                      <a:r>
                        <a:rPr lang="de-DE" sz="1800" dirty="0"/>
                        <a:t>D</a:t>
                      </a:r>
                    </a:p>
                  </a:txBody>
                  <a:tcPr marL="91439" marR="91439" marT="45712" marB="45712" anchor="ctr"/>
                </a:tc>
                <a:tc>
                  <a:txBody>
                    <a:bodyPr/>
                    <a:lstStyle/>
                    <a:p>
                      <a:pPr algn="ctr"/>
                      <a:r>
                        <a:rPr lang="de-DE" sz="1800" b="1" i="1" dirty="0"/>
                        <a:t>D</a:t>
                      </a:r>
                    </a:p>
                  </a:txBody>
                  <a:tcPr marL="91439" marR="91439" marT="45712" marB="45712" anchor="ctr"/>
                </a:tc>
                <a:tc>
                  <a:txBody>
                    <a:bodyPr/>
                    <a:lstStyle/>
                    <a:p>
                      <a:r>
                        <a:rPr lang="de-DE" sz="1800" b="0" dirty="0"/>
                        <a:t>D</a:t>
                      </a:r>
                    </a:p>
                  </a:txBody>
                  <a:tcPr marL="91439" marR="91439" marT="45712" marB="45712" anchor="ctr"/>
                </a:tc>
                <a:tc>
                  <a:txBody>
                    <a:bodyPr/>
                    <a:lstStyle/>
                    <a:p>
                      <a:pPr algn="ctr"/>
                      <a:r>
                        <a:rPr lang="de-DE" sz="1800" b="1" i="1" dirty="0"/>
                        <a:t>D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lang="de-DE" sz="1800" b="1" i="1" dirty="0"/>
                    </a:p>
                  </a:txBody>
                  <a:tcPr marL="91439" marR="91439" marT="45712" marB="45712" anchor="ctr"/>
                </a:tc>
                <a:tc>
                  <a:txBody>
                    <a:bodyPr/>
                    <a:lstStyle/>
                    <a:p>
                      <a:r>
                        <a:rPr lang="de-DE" sz="1800" b="0" dirty="0"/>
                        <a:t>D</a:t>
                      </a:r>
                    </a:p>
                  </a:txBody>
                  <a:tcPr marL="91439" marR="91439" marT="45712" marB="45712" anchor="ctr"/>
                </a:tc>
                <a:tc>
                  <a:txBody>
                    <a:bodyPr/>
                    <a:lstStyle/>
                    <a:p>
                      <a:pPr algn="ctr"/>
                      <a:r>
                        <a:rPr lang="de-DE" sz="1800" b="1" i="1" dirty="0"/>
                        <a:t>D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lang="de-DE" sz="1800" b="1" i="1" dirty="0"/>
                    </a:p>
                  </a:txBody>
                  <a:tcPr marL="91439" marR="91439" marT="45712" marB="45712" anchor="ctr"/>
                </a:tc>
                <a:tc>
                  <a:txBody>
                    <a:bodyPr/>
                    <a:lstStyle/>
                    <a:p>
                      <a:pPr algn="ctr"/>
                      <a:r>
                        <a:rPr lang="de-DE" sz="1800" b="1" i="1" dirty="0"/>
                        <a:t>D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lang="de-DE" sz="1800" b="1" i="1" dirty="0"/>
                    </a:p>
                  </a:txBody>
                  <a:tcPr marL="91439" marR="91439" marT="45712" marB="45712"/>
                </a:tc>
                <a:extLst>
                  <a:ext uri="{0D108BD9-81ED-4DB2-BD59-A6C34878D82A}">
                    <a16:rowId xmlns:a16="http://schemas.microsoft.com/office/drawing/2014/main" val="10001"/>
                  </a:ext>
                </a:extLst>
              </a:tr>
              <a:tr h="365724">
                <a:tc>
                  <a:txBody>
                    <a:bodyPr/>
                    <a:lstStyle/>
                    <a:p>
                      <a:pPr algn="ctr"/>
                      <a:r>
                        <a:rPr lang="de-DE" sz="1800" dirty="0"/>
                        <a:t>2</a:t>
                      </a:r>
                    </a:p>
                  </a:txBody>
                  <a:tcPr marL="91439" marR="91439" marT="45712" marB="45712" anchor="ctr" anchorCtr="1"/>
                </a:tc>
                <a:tc>
                  <a:txBody>
                    <a:bodyPr/>
                    <a:lstStyle/>
                    <a:p>
                      <a:r>
                        <a:rPr lang="de-DE" sz="1800" dirty="0"/>
                        <a:t>E</a:t>
                      </a:r>
                    </a:p>
                  </a:txBody>
                  <a:tcPr marL="91439" marR="91439" marT="45712" marB="45712" anchor="ctr"/>
                </a:tc>
                <a:tc>
                  <a:txBody>
                    <a:bodyPr/>
                    <a:lstStyle/>
                    <a:p>
                      <a:pPr algn="ctr"/>
                      <a:r>
                        <a:rPr lang="de-DE" sz="1800" b="1" i="1" dirty="0"/>
                        <a:t>E</a:t>
                      </a:r>
                    </a:p>
                  </a:txBody>
                  <a:tcPr marL="91439" marR="91439" marT="45712" marB="45712" anchor="ctr"/>
                </a:tc>
                <a:tc>
                  <a:txBody>
                    <a:bodyPr/>
                    <a:lstStyle/>
                    <a:p>
                      <a:r>
                        <a:rPr lang="de-DE" sz="1800" b="0" dirty="0"/>
                        <a:t>E, F, L, S</a:t>
                      </a:r>
                    </a:p>
                  </a:txBody>
                  <a:tcPr marL="91439" marR="91439" marT="45712" marB="45712" anchor="ctr"/>
                </a:tc>
                <a:tc>
                  <a:txBody>
                    <a:bodyPr/>
                    <a:lstStyle/>
                    <a:p>
                      <a:pPr algn="ctr"/>
                      <a:r>
                        <a:rPr lang="de-DE" sz="1800" b="1" i="1" dirty="0"/>
                        <a:t>E</a:t>
                      </a:r>
                    </a:p>
                  </a:txBody>
                  <a:tcPr marL="91439" marR="91439" marT="45712" marB="45712" anchor="ctr"/>
                </a:tc>
                <a:tc>
                  <a:txBody>
                    <a:bodyPr/>
                    <a:lstStyle/>
                    <a:p>
                      <a:r>
                        <a:rPr lang="de-DE" sz="1800" b="0" dirty="0"/>
                        <a:t>E, F, L, S</a:t>
                      </a:r>
                    </a:p>
                  </a:txBody>
                  <a:tcPr marL="91439" marR="91439" marT="45712" marB="45712" anchor="ctr"/>
                </a:tc>
                <a:tc>
                  <a:txBody>
                    <a:bodyPr/>
                    <a:lstStyle/>
                    <a:p>
                      <a:pPr algn="ctr"/>
                      <a:r>
                        <a:rPr lang="de-DE" sz="1800" b="1" i="1" dirty="0"/>
                        <a:t>E</a:t>
                      </a:r>
                    </a:p>
                  </a:txBody>
                  <a:tcPr marL="91439" marR="91439" marT="45712" marB="45712" anchor="ctr"/>
                </a:tc>
                <a:tc>
                  <a:txBody>
                    <a:bodyPr/>
                    <a:lstStyle/>
                    <a:p>
                      <a:pPr algn="ctr"/>
                      <a:r>
                        <a:rPr lang="de-DE" sz="1800" b="1" i="1" dirty="0"/>
                        <a:t>E</a:t>
                      </a:r>
                    </a:p>
                  </a:txBody>
                  <a:tcPr marL="91439" marR="91439" marT="45712" marB="45712"/>
                </a:tc>
                <a:extLst>
                  <a:ext uri="{0D108BD9-81ED-4DB2-BD59-A6C34878D82A}">
                    <a16:rowId xmlns:a16="http://schemas.microsoft.com/office/drawing/2014/main" val="10002"/>
                  </a:ext>
                </a:extLst>
              </a:tr>
              <a:tr h="365724">
                <a:tc>
                  <a:txBody>
                    <a:bodyPr/>
                    <a:lstStyle/>
                    <a:p>
                      <a:pPr algn="ctr"/>
                      <a:r>
                        <a:rPr lang="de-DE" sz="1800" dirty="0"/>
                        <a:t>3</a:t>
                      </a:r>
                    </a:p>
                  </a:txBody>
                  <a:tcPr marL="91439" marR="91439" marT="45712" marB="45712" anchor="ctr" anchorCtr="1"/>
                </a:tc>
                <a:tc>
                  <a:txBody>
                    <a:bodyPr/>
                    <a:lstStyle/>
                    <a:p>
                      <a:r>
                        <a:rPr lang="de-DE" sz="1800" dirty="0"/>
                        <a:t>GE, GB, SW </a:t>
                      </a:r>
                    </a:p>
                  </a:txBody>
                  <a:tcPr marL="91439" marR="91439" marT="45712" marB="45712" anchor="ctr"/>
                </a:tc>
                <a:tc>
                  <a:txBody>
                    <a:bodyPr/>
                    <a:lstStyle/>
                    <a:p>
                      <a:pPr algn="ctr"/>
                      <a:r>
                        <a:rPr lang="de-DE" sz="1800" b="1" i="1" dirty="0"/>
                        <a:t>GB</a:t>
                      </a:r>
                    </a:p>
                  </a:txBody>
                  <a:tcPr marL="91439" marR="91439" marT="45712" marB="45712" anchor="ctr"/>
                </a:tc>
                <a:tc>
                  <a:txBody>
                    <a:bodyPr/>
                    <a:lstStyle/>
                    <a:p>
                      <a:r>
                        <a:rPr lang="de-DE" sz="1800" b="0" dirty="0"/>
                        <a:t>GE, GB, SW </a:t>
                      </a:r>
                    </a:p>
                  </a:txBody>
                  <a:tcPr marL="91439" marR="91439" marT="45712" marB="45712" anchor="ctr"/>
                </a:tc>
                <a:tc>
                  <a:txBody>
                    <a:bodyPr/>
                    <a:lstStyle/>
                    <a:p>
                      <a:pPr algn="ctr"/>
                      <a:r>
                        <a:rPr lang="de-DE" sz="1800" b="1" i="1" dirty="0"/>
                        <a:t>GE</a:t>
                      </a:r>
                    </a:p>
                  </a:txBody>
                  <a:tcPr marL="91439" marR="91439" marT="45712" marB="45712" anchor="ctr"/>
                </a:tc>
                <a:tc>
                  <a:txBody>
                    <a:bodyPr/>
                    <a:lstStyle/>
                    <a:p>
                      <a:r>
                        <a:rPr lang="de-DE" sz="1800" b="0" dirty="0"/>
                        <a:t>GE, GB, SW </a:t>
                      </a:r>
                    </a:p>
                  </a:txBody>
                  <a:tcPr marL="91439" marR="91439" marT="45712" marB="45712" anchor="ctr"/>
                </a:tc>
                <a:tc>
                  <a:txBody>
                    <a:bodyPr/>
                    <a:lstStyle/>
                    <a:p>
                      <a:pPr algn="ctr"/>
                      <a:r>
                        <a:rPr lang="de-DE" sz="1800" b="1" i="1" dirty="0"/>
                        <a:t>GE</a:t>
                      </a:r>
                    </a:p>
                  </a:txBody>
                  <a:tcPr marL="91439" marR="91439" marT="45712" marB="45712" anchor="ctr"/>
                </a:tc>
                <a:tc>
                  <a:txBody>
                    <a:bodyPr/>
                    <a:lstStyle/>
                    <a:p>
                      <a:pPr algn="ctr"/>
                      <a:endParaRPr lang="de-DE" sz="1800" i="1" dirty="0"/>
                    </a:p>
                  </a:txBody>
                  <a:tcPr marL="91439" marR="91439" marT="45712" marB="45712"/>
                </a:tc>
                <a:extLst>
                  <a:ext uri="{0D108BD9-81ED-4DB2-BD59-A6C34878D82A}">
                    <a16:rowId xmlns:a16="http://schemas.microsoft.com/office/drawing/2014/main" val="10003"/>
                  </a:ext>
                </a:extLst>
              </a:tr>
              <a:tr h="365724">
                <a:tc>
                  <a:txBody>
                    <a:bodyPr/>
                    <a:lstStyle/>
                    <a:p>
                      <a:pPr algn="ctr"/>
                      <a:r>
                        <a:rPr lang="de-DE" sz="1800" dirty="0"/>
                        <a:t>4</a:t>
                      </a:r>
                    </a:p>
                  </a:txBody>
                  <a:tcPr marL="91439" marR="91439" marT="45712" marB="45712" anchor="ctr" anchorCtr="1"/>
                </a:tc>
                <a:tc>
                  <a:txBody>
                    <a:bodyPr/>
                    <a:lstStyle/>
                    <a:p>
                      <a:r>
                        <a:rPr lang="de-DE" sz="1800" dirty="0"/>
                        <a:t>M</a:t>
                      </a:r>
                    </a:p>
                  </a:txBody>
                  <a:tcPr marL="91439" marR="91439" marT="45712" marB="45712" anchor="ctr"/>
                </a:tc>
                <a:tc>
                  <a:txBody>
                    <a:bodyPr/>
                    <a:lstStyle/>
                    <a:p>
                      <a:pPr algn="ctr"/>
                      <a:r>
                        <a:rPr lang="de-DE" sz="1800" b="1" i="1" dirty="0"/>
                        <a:t>M</a:t>
                      </a:r>
                    </a:p>
                  </a:txBody>
                  <a:tcPr marL="91439" marR="91439" marT="45712" marB="45712" anchor="ctr"/>
                </a:tc>
                <a:tc>
                  <a:txBody>
                    <a:bodyPr/>
                    <a:lstStyle/>
                    <a:p>
                      <a:r>
                        <a:rPr lang="de-DE" sz="1800" b="0" dirty="0"/>
                        <a:t>M</a:t>
                      </a:r>
                    </a:p>
                  </a:txBody>
                  <a:tcPr marL="91439" marR="91439" marT="45712" marB="45712" anchor="ctr"/>
                </a:tc>
                <a:tc>
                  <a:txBody>
                    <a:bodyPr/>
                    <a:lstStyle/>
                    <a:p>
                      <a:pPr algn="ctr"/>
                      <a:r>
                        <a:rPr lang="de-DE" sz="1800" b="1" i="1" dirty="0"/>
                        <a:t>M</a:t>
                      </a:r>
                    </a:p>
                  </a:txBody>
                  <a:tcPr marL="91439" marR="91439" marT="45712" marB="45712" anchor="ctr"/>
                </a:tc>
                <a:tc>
                  <a:txBody>
                    <a:bodyPr/>
                    <a:lstStyle/>
                    <a:p>
                      <a:r>
                        <a:rPr lang="de-DE" sz="1800" b="0" dirty="0"/>
                        <a:t>M</a:t>
                      </a:r>
                    </a:p>
                  </a:txBody>
                  <a:tcPr marL="91439" marR="91439" marT="45712" marB="45712" anchor="ctr"/>
                </a:tc>
                <a:tc>
                  <a:txBody>
                    <a:bodyPr/>
                    <a:lstStyle/>
                    <a:p>
                      <a:pPr algn="ctr"/>
                      <a:r>
                        <a:rPr lang="de-DE" sz="1800" b="1" i="1" dirty="0"/>
                        <a:t>M</a:t>
                      </a:r>
                    </a:p>
                  </a:txBody>
                  <a:tcPr marL="91439" marR="91439" marT="45712" marB="45712" anchor="ctr"/>
                </a:tc>
                <a:tc>
                  <a:txBody>
                    <a:bodyPr/>
                    <a:lstStyle/>
                    <a:p>
                      <a:pPr algn="ctr"/>
                      <a:endParaRPr lang="de-DE" sz="1800" i="1" dirty="0"/>
                    </a:p>
                  </a:txBody>
                  <a:tcPr marL="91439" marR="91439" marT="45712" marB="45712"/>
                </a:tc>
                <a:extLst>
                  <a:ext uri="{0D108BD9-81ED-4DB2-BD59-A6C34878D82A}">
                    <a16:rowId xmlns:a16="http://schemas.microsoft.com/office/drawing/2014/main" val="10004"/>
                  </a:ext>
                </a:extLst>
              </a:tr>
              <a:tr h="365724">
                <a:tc>
                  <a:txBody>
                    <a:bodyPr/>
                    <a:lstStyle/>
                    <a:p>
                      <a:pPr algn="ctr"/>
                      <a:r>
                        <a:rPr lang="de-DE" sz="1800" dirty="0"/>
                        <a:t>5</a:t>
                      </a:r>
                    </a:p>
                  </a:txBody>
                  <a:tcPr marL="91439" marR="91439" marT="45712" marB="45712" anchor="ctr" anchorCtr="1"/>
                </a:tc>
                <a:tc>
                  <a:txBody>
                    <a:bodyPr/>
                    <a:lstStyle/>
                    <a:p>
                      <a:r>
                        <a:rPr lang="de-DE" sz="1800" dirty="0"/>
                        <a:t>BI, CH, PH</a:t>
                      </a:r>
                    </a:p>
                  </a:txBody>
                  <a:tcPr marL="91439" marR="91439" marT="45712" marB="45712" anchor="ctr"/>
                </a:tc>
                <a:tc>
                  <a:txBody>
                    <a:bodyPr/>
                    <a:lstStyle/>
                    <a:p>
                      <a:pPr algn="ctr"/>
                      <a:r>
                        <a:rPr lang="de-DE" sz="1800" b="1" i="1" dirty="0"/>
                        <a:t>BI</a:t>
                      </a:r>
                    </a:p>
                  </a:txBody>
                  <a:tcPr marL="91439" marR="91439" marT="45712" marB="45712" anchor="ctr"/>
                </a:tc>
                <a:tc>
                  <a:txBody>
                    <a:bodyPr/>
                    <a:lstStyle/>
                    <a:p>
                      <a:r>
                        <a:rPr lang="de-DE" sz="1800" b="0" dirty="0"/>
                        <a:t>BI, CH, PH</a:t>
                      </a:r>
                    </a:p>
                  </a:txBody>
                  <a:tcPr marL="91439" marR="91439" marT="45712" marB="45712" anchor="ctr"/>
                </a:tc>
                <a:tc>
                  <a:txBody>
                    <a:bodyPr/>
                    <a:lstStyle/>
                    <a:p>
                      <a:pPr algn="ctr"/>
                      <a:r>
                        <a:rPr lang="de-DE" sz="1800" b="1" i="1" dirty="0"/>
                        <a:t>BI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lang="de-DE" sz="1800" b="1" i="1" dirty="0"/>
                    </a:p>
                  </a:txBody>
                  <a:tcPr marL="91439" marR="91439" marT="45712" marB="45712" anchor="ctr"/>
                </a:tc>
                <a:tc>
                  <a:txBody>
                    <a:bodyPr/>
                    <a:lstStyle/>
                    <a:p>
                      <a:r>
                        <a:rPr lang="de-DE" sz="1800" b="0" dirty="0"/>
                        <a:t>BI, CH, PH</a:t>
                      </a:r>
                    </a:p>
                  </a:txBody>
                  <a:tcPr marL="91439" marR="91439" marT="45712" marB="45712" anchor="ctr"/>
                </a:tc>
                <a:tc>
                  <a:txBody>
                    <a:bodyPr/>
                    <a:lstStyle/>
                    <a:p>
                      <a:pPr algn="ctr"/>
                      <a:r>
                        <a:rPr lang="de-DE" sz="1800" b="1" i="1" dirty="0"/>
                        <a:t>BI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lang="de-DE" sz="1800" b="1" i="1" dirty="0"/>
                    </a:p>
                  </a:txBody>
                  <a:tcPr marL="91439" marR="91439" marT="45712" marB="45712" anchor="ctr"/>
                </a:tc>
                <a:tc>
                  <a:txBody>
                    <a:bodyPr/>
                    <a:lstStyle/>
                    <a:p>
                      <a:pPr algn="ctr"/>
                      <a:r>
                        <a:rPr lang="de-DE" sz="1800" b="1" i="1" dirty="0"/>
                        <a:t>BI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lang="de-DE" sz="1800" b="1" i="1" dirty="0"/>
                    </a:p>
                  </a:txBody>
                  <a:tcPr marL="91439" marR="91439" marT="45712" marB="45712"/>
                </a:tc>
                <a:extLst>
                  <a:ext uri="{0D108BD9-81ED-4DB2-BD59-A6C34878D82A}">
                    <a16:rowId xmlns:a16="http://schemas.microsoft.com/office/drawing/2014/main" val="10005"/>
                  </a:ext>
                </a:extLst>
              </a:tr>
              <a:tr h="365724">
                <a:tc>
                  <a:txBody>
                    <a:bodyPr/>
                    <a:lstStyle/>
                    <a:p>
                      <a:pPr algn="ctr"/>
                      <a:r>
                        <a:rPr lang="de-DE" sz="1800" dirty="0"/>
                        <a:t>6</a:t>
                      </a:r>
                    </a:p>
                  </a:txBody>
                  <a:tcPr marL="91439" marR="91439" marT="45712" marB="45712" anchor="ctr" anchorCtr="1"/>
                </a:tc>
                <a:tc>
                  <a:txBody>
                    <a:bodyPr/>
                    <a:lstStyle/>
                    <a:p>
                      <a:r>
                        <a:rPr lang="de-DE" sz="1800" dirty="0"/>
                        <a:t>SP</a:t>
                      </a:r>
                    </a:p>
                  </a:txBody>
                  <a:tcPr marL="91439" marR="91439" marT="45712" marB="45712" anchor="ctr"/>
                </a:tc>
                <a:tc>
                  <a:txBody>
                    <a:bodyPr/>
                    <a:lstStyle/>
                    <a:p>
                      <a:pPr algn="ctr"/>
                      <a:r>
                        <a:rPr lang="de-DE" sz="1800" b="1" i="1" dirty="0"/>
                        <a:t>SP</a:t>
                      </a:r>
                    </a:p>
                  </a:txBody>
                  <a:tcPr marL="91439" marR="91439" marT="45712" marB="45712" anchor="ctr"/>
                </a:tc>
                <a:tc>
                  <a:txBody>
                    <a:bodyPr/>
                    <a:lstStyle/>
                    <a:p>
                      <a:r>
                        <a:rPr lang="de-DE" sz="1800" b="0" dirty="0"/>
                        <a:t>SP</a:t>
                      </a:r>
                    </a:p>
                  </a:txBody>
                  <a:tcPr marL="91439" marR="91439" marT="45712" marB="45712" anchor="ctr"/>
                </a:tc>
                <a:tc>
                  <a:txBody>
                    <a:bodyPr/>
                    <a:lstStyle/>
                    <a:p>
                      <a:pPr algn="ctr"/>
                      <a:r>
                        <a:rPr lang="de-DE" sz="1800" b="1" i="1" dirty="0"/>
                        <a:t>SP</a:t>
                      </a:r>
                    </a:p>
                  </a:txBody>
                  <a:tcPr marL="91439" marR="91439" marT="45712" marB="45712" anchor="ctr"/>
                </a:tc>
                <a:tc>
                  <a:txBody>
                    <a:bodyPr/>
                    <a:lstStyle/>
                    <a:p>
                      <a:r>
                        <a:rPr lang="de-DE" sz="1800" b="0" dirty="0"/>
                        <a:t>SP</a:t>
                      </a:r>
                    </a:p>
                  </a:txBody>
                  <a:tcPr marL="91439" marR="91439" marT="45712" marB="45712" anchor="ctr"/>
                </a:tc>
                <a:tc>
                  <a:txBody>
                    <a:bodyPr/>
                    <a:lstStyle/>
                    <a:p>
                      <a:pPr algn="ctr"/>
                      <a:r>
                        <a:rPr lang="de-DE" sz="1800" b="1" i="1" dirty="0"/>
                        <a:t>SP</a:t>
                      </a:r>
                    </a:p>
                  </a:txBody>
                  <a:tcPr marL="91439" marR="91439" marT="45712" marB="45712" anchor="ctr"/>
                </a:tc>
                <a:tc>
                  <a:txBody>
                    <a:bodyPr/>
                    <a:lstStyle/>
                    <a:p>
                      <a:pPr algn="ctr"/>
                      <a:endParaRPr lang="de-DE" sz="1800" i="1" dirty="0"/>
                    </a:p>
                  </a:txBody>
                  <a:tcPr marL="91439" marR="91439" marT="45712" marB="45712"/>
                </a:tc>
                <a:extLst>
                  <a:ext uri="{0D108BD9-81ED-4DB2-BD59-A6C34878D82A}">
                    <a16:rowId xmlns:a16="http://schemas.microsoft.com/office/drawing/2014/main" val="10006"/>
                  </a:ext>
                </a:extLst>
              </a:tr>
              <a:tr h="365724">
                <a:tc>
                  <a:txBody>
                    <a:bodyPr/>
                    <a:lstStyle/>
                    <a:p>
                      <a:pPr algn="ctr"/>
                      <a:r>
                        <a:rPr lang="de-DE" sz="1800" dirty="0"/>
                        <a:t>7</a:t>
                      </a:r>
                    </a:p>
                  </a:txBody>
                  <a:tcPr marL="91439" marR="91439" marT="45712" marB="45712" anchor="ctr" anchorCtr="1"/>
                </a:tc>
                <a:tc>
                  <a:txBody>
                    <a:bodyPr/>
                    <a:lstStyle/>
                    <a:p>
                      <a:r>
                        <a:rPr lang="de-DE" sz="1800" dirty="0"/>
                        <a:t>F, L, S; </a:t>
                      </a:r>
                      <a:br>
                        <a:rPr lang="de-DE" sz="1800" dirty="0"/>
                      </a:br>
                      <a:r>
                        <a:rPr lang="de-DE" sz="1800" dirty="0"/>
                        <a:t>BI,</a:t>
                      </a:r>
                      <a:r>
                        <a:rPr lang="de-DE" sz="1800" baseline="0" dirty="0"/>
                        <a:t> CH, PH, IF</a:t>
                      </a:r>
                      <a:endParaRPr lang="de-DE" sz="1800" dirty="0"/>
                    </a:p>
                  </a:txBody>
                  <a:tcPr marL="91439" marR="91439" marT="45712" marB="45712" anchor="ctr"/>
                </a:tc>
                <a:tc>
                  <a:txBody>
                    <a:bodyPr/>
                    <a:lstStyle/>
                    <a:p>
                      <a:pPr algn="ctr"/>
                      <a:r>
                        <a:rPr lang="de-DE" sz="1800" b="1" i="1" dirty="0"/>
                        <a:t>S</a:t>
                      </a:r>
                    </a:p>
                  </a:txBody>
                  <a:tcPr marL="91439" marR="91439" marT="45712" marB="45712" anchor="ctr"/>
                </a:tc>
                <a:tc>
                  <a:txBody>
                    <a:bodyPr/>
                    <a:lstStyle/>
                    <a:p>
                      <a:r>
                        <a:rPr lang="de-DE" sz="1800" dirty="0"/>
                        <a:t>F, L, S; </a:t>
                      </a:r>
                      <a:br>
                        <a:rPr lang="de-DE" sz="1800" dirty="0"/>
                      </a:br>
                      <a:r>
                        <a:rPr lang="de-DE" sz="1800" dirty="0"/>
                        <a:t>BI,</a:t>
                      </a:r>
                      <a:r>
                        <a:rPr lang="de-DE" sz="1800" baseline="0" dirty="0"/>
                        <a:t> CH, PH</a:t>
                      </a:r>
                      <a:endParaRPr lang="de-DE" sz="1800" dirty="0"/>
                    </a:p>
                  </a:txBody>
                  <a:tcPr marL="91439" marR="91439" marT="45712" marB="45712" anchor="ctr"/>
                </a:tc>
                <a:tc>
                  <a:txBody>
                    <a:bodyPr/>
                    <a:lstStyle/>
                    <a:p>
                      <a:pPr algn="ctr"/>
                      <a:r>
                        <a:rPr lang="de-DE" sz="1800" b="1" i="1" dirty="0"/>
                        <a:t>S</a:t>
                      </a:r>
                    </a:p>
                  </a:txBody>
                  <a:tcPr marL="91439" marR="91439" marT="45712" marB="45712" anchor="ctr"/>
                </a:tc>
                <a:tc>
                  <a:txBody>
                    <a:bodyPr/>
                    <a:lstStyle/>
                    <a:p>
                      <a:r>
                        <a:rPr lang="de-DE" sz="1800" dirty="0"/>
                        <a:t>F, L, S; </a:t>
                      </a:r>
                      <a:br>
                        <a:rPr lang="de-DE" sz="1800" dirty="0"/>
                      </a:br>
                      <a:r>
                        <a:rPr lang="de-DE" sz="1800" dirty="0"/>
                        <a:t>BI,</a:t>
                      </a:r>
                      <a:r>
                        <a:rPr lang="de-DE" sz="1800" baseline="0" dirty="0"/>
                        <a:t> CH, PH</a:t>
                      </a:r>
                      <a:endParaRPr lang="de-DE" sz="1800" dirty="0"/>
                    </a:p>
                  </a:txBody>
                  <a:tcPr marL="91439" marR="91439" marT="45712" marB="45712" anchor="ctr"/>
                </a:tc>
                <a:tc>
                  <a:txBody>
                    <a:bodyPr/>
                    <a:lstStyle/>
                    <a:p>
                      <a:pPr algn="ctr"/>
                      <a:r>
                        <a:rPr lang="de-DE" sz="1800" b="1" i="1" dirty="0"/>
                        <a:t>S</a:t>
                      </a:r>
                    </a:p>
                  </a:txBody>
                  <a:tcPr marL="91439" marR="91439" marT="45712" marB="45712" anchor="ctr"/>
                </a:tc>
                <a:tc>
                  <a:txBody>
                    <a:bodyPr/>
                    <a:lstStyle/>
                    <a:p>
                      <a:pPr algn="ctr"/>
                      <a:endParaRPr lang="de-DE" sz="1800" i="1" dirty="0"/>
                    </a:p>
                  </a:txBody>
                  <a:tcPr marL="91439" marR="91439" marT="45712" marB="45712"/>
                </a:tc>
                <a:extLst>
                  <a:ext uri="{0D108BD9-81ED-4DB2-BD59-A6C34878D82A}">
                    <a16:rowId xmlns:a16="http://schemas.microsoft.com/office/drawing/2014/main" val="10007"/>
                  </a:ext>
                </a:extLst>
              </a:tr>
              <a:tr h="245922">
                <a:tc>
                  <a:txBody>
                    <a:bodyPr/>
                    <a:lstStyle/>
                    <a:p>
                      <a:pPr algn="ctr"/>
                      <a:r>
                        <a:rPr lang="de-DE" sz="1800" dirty="0"/>
                        <a:t>8</a:t>
                      </a:r>
                    </a:p>
                  </a:txBody>
                  <a:tcPr marL="91439" marR="91439" marT="45712" marB="45712" anchor="ctr" anchorCtr="1"/>
                </a:tc>
                <a:tc>
                  <a:txBody>
                    <a:bodyPr/>
                    <a:lstStyle/>
                    <a:p>
                      <a:r>
                        <a:rPr lang="de-DE" sz="1800" dirty="0"/>
                        <a:t>KU, MU</a:t>
                      </a:r>
                    </a:p>
                  </a:txBody>
                  <a:tcPr marL="91439" marR="91439" marT="45712" marB="45712" anchor="ctr"/>
                </a:tc>
                <a:tc>
                  <a:txBody>
                    <a:bodyPr/>
                    <a:lstStyle/>
                    <a:p>
                      <a:pPr algn="ctr"/>
                      <a:r>
                        <a:rPr lang="de-DE" sz="1800" b="1" i="1" dirty="0"/>
                        <a:t>MU</a:t>
                      </a:r>
                    </a:p>
                  </a:txBody>
                  <a:tcPr marL="91439" marR="91439" marT="45712" marB="45712" anchor="ctr"/>
                </a:tc>
                <a:tc>
                  <a:txBody>
                    <a:bodyPr/>
                    <a:lstStyle/>
                    <a:p>
                      <a:r>
                        <a:rPr lang="de-DE" sz="1800" dirty="0"/>
                        <a:t>KU, MU, LIT</a:t>
                      </a:r>
                    </a:p>
                  </a:txBody>
                  <a:tcPr marL="91439" marR="91439" marT="45712" marB="45712" anchor="ctr"/>
                </a:tc>
                <a:tc>
                  <a:txBody>
                    <a:bodyPr/>
                    <a:lstStyle/>
                    <a:p>
                      <a:pPr algn="ctr"/>
                      <a:r>
                        <a:rPr lang="de-DE" sz="1800" b="1" i="1" dirty="0"/>
                        <a:t>MU</a:t>
                      </a:r>
                    </a:p>
                  </a:txBody>
                  <a:tcPr marL="91439" marR="91439" marT="45712" marB="45712" anchor="ctr"/>
                </a:tc>
                <a:tc rowSpan="3">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KU, MU;  </a:t>
                      </a:r>
                    </a:p>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ER, KR (PL*);         1. Wahlfach;</a:t>
                      </a:r>
                    </a:p>
                    <a:p>
                      <a:r>
                        <a:rPr lang="de-DE" sz="1600" dirty="0" err="1"/>
                        <a:t>GeZ</a:t>
                      </a:r>
                      <a:r>
                        <a:rPr lang="de-DE" sz="1600" dirty="0"/>
                        <a:t>, </a:t>
                      </a:r>
                      <a:r>
                        <a:rPr lang="de-DE" sz="1600" dirty="0" err="1"/>
                        <a:t>SwZ</a:t>
                      </a:r>
                      <a:endParaRPr lang="de-DE" sz="1600" dirty="0"/>
                    </a:p>
                  </a:txBody>
                  <a:tcPr marL="91439" marR="91439" marT="45712" marB="45712" anchor="ctr"/>
                </a:tc>
                <a:tc>
                  <a:txBody>
                    <a:bodyPr/>
                    <a:lstStyle/>
                    <a:p>
                      <a:pPr algn="ctr"/>
                      <a:r>
                        <a:rPr lang="de-DE" sz="1800" b="1" i="1" dirty="0"/>
                        <a:t>MU</a:t>
                      </a:r>
                    </a:p>
                  </a:txBody>
                  <a:tcPr marL="91439" marR="91439" marT="45712" marB="45712" anchor="ctr"/>
                </a:tc>
                <a:tc>
                  <a:txBody>
                    <a:bodyPr/>
                    <a:lstStyle/>
                    <a:p>
                      <a:pPr algn="ctr"/>
                      <a:endParaRPr lang="de-DE" sz="1800" i="1" dirty="0"/>
                    </a:p>
                  </a:txBody>
                  <a:tcPr marL="91439" marR="91439" marT="45712" marB="45712"/>
                </a:tc>
                <a:extLst>
                  <a:ext uri="{0D108BD9-81ED-4DB2-BD59-A6C34878D82A}">
                    <a16:rowId xmlns:a16="http://schemas.microsoft.com/office/drawing/2014/main" val="10008"/>
                  </a:ext>
                </a:extLst>
              </a:tr>
              <a:tr h="240218">
                <a:tc>
                  <a:txBody>
                    <a:bodyPr/>
                    <a:lstStyle/>
                    <a:p>
                      <a:pPr algn="ctr"/>
                      <a:r>
                        <a:rPr lang="de-DE" sz="1800" dirty="0"/>
                        <a:t>9</a:t>
                      </a:r>
                    </a:p>
                  </a:txBody>
                  <a:tcPr marL="91439" marR="91439" marT="45712" marB="45712" anchor="ctr"/>
                </a:tc>
                <a:tc>
                  <a:txBody>
                    <a:bodyPr/>
                    <a:lstStyle/>
                    <a:p>
                      <a:r>
                        <a:rPr lang="de-DE" sz="1800" dirty="0"/>
                        <a:t>ER,</a:t>
                      </a:r>
                      <a:r>
                        <a:rPr lang="de-DE" sz="1800" baseline="0" dirty="0"/>
                        <a:t> KR (PL*)</a:t>
                      </a:r>
                      <a:endParaRPr lang="de-DE" sz="1800" dirty="0"/>
                    </a:p>
                  </a:txBody>
                  <a:tcPr marL="91439" marR="91439" marT="45712" marB="45712" anchor="ctr"/>
                </a:tc>
                <a:tc>
                  <a:txBody>
                    <a:bodyPr/>
                    <a:lstStyle/>
                    <a:p>
                      <a:pPr algn="ctr"/>
                      <a:r>
                        <a:rPr lang="de-DE" sz="1800" b="1" i="1" dirty="0"/>
                        <a:t>PL</a:t>
                      </a:r>
                    </a:p>
                  </a:txBody>
                  <a:tcPr marL="91439" marR="91439" marT="45712" marB="45712"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dirty="0"/>
                        <a:t>ER, KR (PL*)</a:t>
                      </a:r>
                    </a:p>
                  </a:txBody>
                  <a:tcPr marL="91439" marR="91439" marT="45712" marB="45712" anchor="ctr"/>
                </a:tc>
                <a:tc>
                  <a:txBody>
                    <a:bodyPr/>
                    <a:lstStyle/>
                    <a:p>
                      <a:pPr algn="ctr"/>
                      <a:r>
                        <a:rPr lang="de-DE" sz="1800" b="1" i="1" dirty="0"/>
                        <a:t>PL</a:t>
                      </a:r>
                    </a:p>
                  </a:txBody>
                  <a:tcPr marL="91439" marR="91439" marT="45712" marB="45712" anchor="ctr"/>
                </a:tc>
                <a:tc vMerge="1">
                  <a:txBody>
                    <a:bodyPr/>
                    <a:lstStyle/>
                    <a:p>
                      <a:endParaRPr lang="de-DE"/>
                    </a:p>
                  </a:txBody>
                  <a:tcPr/>
                </a:tc>
                <a:tc>
                  <a:txBody>
                    <a:bodyPr/>
                    <a:lstStyle/>
                    <a:p>
                      <a:pPr algn="ctr"/>
                      <a:r>
                        <a:rPr lang="de-DE" sz="1800" b="1" i="1" dirty="0"/>
                        <a:t>PL</a:t>
                      </a:r>
                    </a:p>
                  </a:txBody>
                  <a:tcPr marL="91439" marR="91439" marT="45712" marB="45712" anchor="ctr"/>
                </a:tc>
                <a:tc>
                  <a:txBody>
                    <a:bodyPr/>
                    <a:lstStyle/>
                    <a:p>
                      <a:pPr algn="ctr"/>
                      <a:r>
                        <a:rPr lang="de-DE" sz="1800" b="1" i="1" dirty="0"/>
                        <a:t>PL</a:t>
                      </a:r>
                    </a:p>
                  </a:txBody>
                  <a:tcPr marL="91439" marR="91439" marT="45712" marB="45712" anchor="ctr"/>
                </a:tc>
                <a:extLst>
                  <a:ext uri="{0D108BD9-81ED-4DB2-BD59-A6C34878D82A}">
                    <a16:rowId xmlns:a16="http://schemas.microsoft.com/office/drawing/2014/main" val="10009"/>
                  </a:ext>
                </a:extLst>
              </a:tr>
              <a:tr h="306522">
                <a:tc>
                  <a:txBody>
                    <a:bodyPr/>
                    <a:lstStyle/>
                    <a:p>
                      <a:pPr algn="ctr"/>
                      <a:r>
                        <a:rPr lang="de-DE" sz="1800" dirty="0"/>
                        <a:t>10</a:t>
                      </a:r>
                    </a:p>
                  </a:txBody>
                  <a:tcPr marL="91439" marR="91439" marT="45712" marB="45712" anchor="ctr" anchorCtr="1">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p>
                  </a:txBody>
                  <a:tcPr marL="91439" marR="91439" marT="45712" marB="45712" anchor="ctr">
                    <a:solidFill>
                      <a:srgbClr val="E9EDF4"/>
                    </a:solidFill>
                  </a:tcPr>
                </a:tc>
                <a:tc>
                  <a:txBody>
                    <a:bodyPr/>
                    <a:lstStyle/>
                    <a:p>
                      <a:pPr algn="ctr"/>
                      <a:r>
                        <a:rPr lang="de-DE" sz="1800" b="1" i="1" dirty="0"/>
                        <a:t>PH</a:t>
                      </a:r>
                    </a:p>
                  </a:txBody>
                  <a:tcPr marL="91439" marR="91439" marT="45712" marB="45712" anchor="ctr">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endParaRPr lang="de-DE" sz="1800" dirty="0"/>
                    </a:p>
                  </a:txBody>
                  <a:tcPr marL="91439" marR="91439" marT="45712" marB="45712" anchor="ctr">
                    <a:solidFill>
                      <a:srgbClr val="E9EDF4"/>
                    </a:solidFill>
                  </a:tcPr>
                </a:tc>
                <a:tc>
                  <a:txBody>
                    <a:bodyPr/>
                    <a:lstStyle/>
                    <a:p>
                      <a:pPr algn="ctr"/>
                      <a:r>
                        <a:rPr lang="de-DE" sz="1800" b="1" i="1" dirty="0"/>
                        <a:t>SW</a:t>
                      </a:r>
                    </a:p>
                  </a:txBody>
                  <a:tcPr marL="91439" marR="91439" marT="45712" marB="45712" anchor="ctr">
                    <a:solidFill>
                      <a:srgbClr val="E9EDF4"/>
                    </a:solidFill>
                  </a:tcPr>
                </a:tc>
                <a:tc vMerge="1">
                  <a:txBody>
                    <a:bodyPr/>
                    <a:lstStyle/>
                    <a:p>
                      <a:endParaRPr lang="de-DE"/>
                    </a:p>
                  </a:txBody>
                  <a:tcPr/>
                </a:tc>
                <a:tc>
                  <a:txBody>
                    <a:bodyPr/>
                    <a:lstStyle/>
                    <a:p>
                      <a:pPr algn="ctr"/>
                      <a:r>
                        <a:rPr lang="de-DE" sz="1800" b="1" i="1" dirty="0"/>
                        <a:t>SW</a:t>
                      </a:r>
                    </a:p>
                  </a:txBody>
                  <a:tcPr marL="91439" marR="91439" marT="45712" marB="45712" anchor="ctr"/>
                </a:tc>
                <a:tc>
                  <a:txBody>
                    <a:bodyPr/>
                    <a:lstStyle/>
                    <a:p>
                      <a:endParaRPr lang="de-DE"/>
                    </a:p>
                  </a:txBody>
                  <a:tcPr marL="91439" marR="91439" marT="45712" marB="45712">
                    <a:solidFill>
                      <a:srgbClr val="E9EDF4"/>
                    </a:solidFill>
                  </a:tcPr>
                </a:tc>
                <a:extLst>
                  <a:ext uri="{0D108BD9-81ED-4DB2-BD59-A6C34878D82A}">
                    <a16:rowId xmlns:a16="http://schemas.microsoft.com/office/drawing/2014/main" val="10010"/>
                  </a:ext>
                </a:extLst>
              </a:tr>
              <a:tr h="370769">
                <a:tc>
                  <a:txBody>
                    <a:bodyPr/>
                    <a:lstStyle/>
                    <a:p>
                      <a:pPr algn="ctr"/>
                      <a:r>
                        <a:rPr lang="de-DE" sz="1800" dirty="0"/>
                        <a:t>11</a:t>
                      </a:r>
                    </a:p>
                  </a:txBody>
                  <a:tcPr marL="91439" marR="91439" marT="45712" marB="45712" anchor="ctr" anchorCtr="1">
                    <a:solidFill>
                      <a:srgbClr val="D0D8E8"/>
                    </a:solidFill>
                  </a:tcPr>
                </a:tc>
                <a:tc>
                  <a:txBody>
                    <a:bodyPr/>
                    <a:lstStyle/>
                    <a:p>
                      <a:r>
                        <a:rPr lang="de-DE" sz="1800" dirty="0"/>
                        <a:t>2. Wahlfach</a:t>
                      </a:r>
                    </a:p>
                  </a:txBody>
                  <a:tcPr marL="91439" marR="91439" marT="45712" marB="45712" anchor="ctr">
                    <a:solidFill>
                      <a:srgbClr val="D0D8E8"/>
                    </a:solidFill>
                  </a:tcPr>
                </a:tc>
                <a:tc>
                  <a:txBody>
                    <a:bodyPr/>
                    <a:lstStyle/>
                    <a:p>
                      <a:pPr algn="ctr"/>
                      <a:r>
                        <a:rPr lang="de-DE" sz="1800" b="1" i="1" dirty="0"/>
                        <a:t>SW</a:t>
                      </a:r>
                    </a:p>
                  </a:txBody>
                  <a:tcPr marL="91439" marR="91439" marT="45712" marB="45712" anchor="ctr">
                    <a:solidFill>
                      <a:srgbClr val="D0D8E8"/>
                    </a:solidFill>
                  </a:tcPr>
                </a:tc>
                <a:tc>
                  <a:txBody>
                    <a:bodyPr/>
                    <a:lstStyle/>
                    <a:p>
                      <a:endParaRPr lang="de-DE" sz="1800" dirty="0"/>
                    </a:p>
                  </a:txBody>
                  <a:tcPr marL="91439" marR="91439" marT="45712" marB="45712" anchor="ctr">
                    <a:solidFill>
                      <a:srgbClr val="D0D8E8"/>
                    </a:solidFill>
                  </a:tcPr>
                </a:tc>
                <a:tc>
                  <a:txBody>
                    <a:bodyPr/>
                    <a:lstStyle/>
                    <a:p>
                      <a:pPr algn="ctr"/>
                      <a:endParaRPr lang="de-DE" sz="1800" dirty="0"/>
                    </a:p>
                  </a:txBody>
                  <a:tcPr marL="91439" marR="91439" marT="45712" marB="45712" anchor="ctr">
                    <a:solidFill>
                      <a:srgbClr val="D0D8E8"/>
                    </a:solidFill>
                  </a:tcPr>
                </a:tc>
                <a:tc>
                  <a:txBody>
                    <a:bodyPr/>
                    <a:lstStyle/>
                    <a:p>
                      <a:endParaRPr lang="de-DE" sz="1800" dirty="0"/>
                    </a:p>
                  </a:txBody>
                  <a:tcPr marL="91439" marR="91439" marT="45712" marB="45712" anchor="ctr">
                    <a:solidFill>
                      <a:srgbClr val="D0D8E8"/>
                    </a:solidFill>
                  </a:tcPr>
                </a:tc>
                <a:tc>
                  <a:txBody>
                    <a:bodyPr/>
                    <a:lstStyle/>
                    <a:p>
                      <a:pPr algn="ctr"/>
                      <a:endParaRPr lang="de-DE" sz="1800" dirty="0"/>
                    </a:p>
                  </a:txBody>
                  <a:tcPr marL="91439" marR="91439" marT="45712" marB="45712" anchor="ctr">
                    <a:solidFill>
                      <a:srgbClr val="D0D8E8"/>
                    </a:solidFill>
                  </a:tcPr>
                </a:tc>
                <a:tc>
                  <a:txBody>
                    <a:bodyPr/>
                    <a:lstStyle/>
                    <a:p>
                      <a:endParaRPr lang="de-DE" sz="1800" i="1" dirty="0"/>
                    </a:p>
                  </a:txBody>
                  <a:tcPr marL="91439" marR="91439" marT="45712" marB="45712">
                    <a:solidFill>
                      <a:srgbClr val="D0D8E8"/>
                    </a:solidFill>
                  </a:tcPr>
                </a:tc>
                <a:extLst>
                  <a:ext uri="{0D108BD9-81ED-4DB2-BD59-A6C34878D82A}">
                    <a16:rowId xmlns:a16="http://schemas.microsoft.com/office/drawing/2014/main" val="10011"/>
                  </a:ext>
                </a:extLst>
              </a:tr>
              <a:tr h="365724">
                <a:tc>
                  <a:txBody>
                    <a:bodyPr/>
                    <a:lstStyle/>
                    <a:p>
                      <a:pPr algn="ctr"/>
                      <a:endParaRPr lang="de-DE" sz="1800" dirty="0"/>
                    </a:p>
                  </a:txBody>
                  <a:tcPr marL="91439" marR="91439" marT="45712" marB="45712" anchor="ctr" anchorCtr="1">
                    <a:solidFill>
                      <a:srgbClr val="E9EDF4"/>
                    </a:solidFill>
                  </a:tcPr>
                </a:tc>
                <a:tc>
                  <a:txBody>
                    <a:bodyPr/>
                    <a:lstStyle/>
                    <a:p>
                      <a:r>
                        <a:rPr lang="de-DE" sz="1800" dirty="0"/>
                        <a:t>EV, MV, FV</a:t>
                      </a:r>
                    </a:p>
                  </a:txBody>
                  <a:tcPr marL="91439" marR="91439" marT="45712" marB="45712" anchor="ctr">
                    <a:solidFill>
                      <a:srgbClr val="E9EDF4"/>
                    </a:solidFill>
                  </a:tcPr>
                </a:tc>
                <a:tc>
                  <a:txBody>
                    <a:bodyPr/>
                    <a:lstStyle/>
                    <a:p>
                      <a:pPr algn="ctr"/>
                      <a:endParaRPr lang="de-DE" sz="1800" i="1" dirty="0"/>
                    </a:p>
                  </a:txBody>
                  <a:tcPr marL="91439" marR="91439" marT="45712" marB="45712" anchor="ctr">
                    <a:solidFill>
                      <a:srgbClr val="E9EDF4"/>
                    </a:solidFill>
                  </a:tcPr>
                </a:tc>
                <a:tc>
                  <a:txBody>
                    <a:bodyPr/>
                    <a:lstStyle/>
                    <a:p>
                      <a:endParaRPr lang="de-DE" sz="1800" dirty="0"/>
                    </a:p>
                  </a:txBody>
                  <a:tcPr marL="91439" marR="91439" marT="45712" marB="45712" anchor="ctr">
                    <a:solidFill>
                      <a:srgbClr val="E9EDF4"/>
                    </a:solidFill>
                  </a:tcPr>
                </a:tc>
                <a:tc>
                  <a:txBody>
                    <a:bodyPr/>
                    <a:lstStyle/>
                    <a:p>
                      <a:pPr algn="ctr"/>
                      <a:endParaRPr lang="de-DE" sz="1800" dirty="0"/>
                    </a:p>
                  </a:txBody>
                  <a:tcPr marL="91439" marR="91439" marT="45712" marB="45712" anchor="ctr">
                    <a:solidFill>
                      <a:srgbClr val="E9EDF4"/>
                    </a:solidFill>
                  </a:tcPr>
                </a:tc>
                <a:tc>
                  <a:txBody>
                    <a:bodyPr/>
                    <a:lstStyle/>
                    <a:p>
                      <a:endParaRPr lang="de-DE" sz="1800" dirty="0"/>
                    </a:p>
                  </a:txBody>
                  <a:tcPr marL="91439" marR="91439" marT="45712" marB="45712" anchor="ctr">
                    <a:solidFill>
                      <a:srgbClr val="E9EDF4"/>
                    </a:solidFill>
                  </a:tcPr>
                </a:tc>
                <a:tc>
                  <a:txBody>
                    <a:bodyPr/>
                    <a:lstStyle/>
                    <a:p>
                      <a:pPr algn="ctr"/>
                      <a:endParaRPr lang="de-DE" sz="1800" dirty="0"/>
                    </a:p>
                  </a:txBody>
                  <a:tcPr marL="91439" marR="91439" marT="45712" marB="45712" anchor="ctr">
                    <a:solidFill>
                      <a:srgbClr val="E9EDF4"/>
                    </a:solidFill>
                  </a:tcPr>
                </a:tc>
                <a:tc>
                  <a:txBody>
                    <a:bodyPr/>
                    <a:lstStyle/>
                    <a:p>
                      <a:endParaRPr lang="de-DE" sz="1800" dirty="0"/>
                    </a:p>
                  </a:txBody>
                  <a:tcPr marL="91439" marR="91439" marT="45712" marB="45712">
                    <a:solidFill>
                      <a:srgbClr val="E9EDF4"/>
                    </a:solidFill>
                  </a:tcPr>
                </a:tc>
                <a:extLst>
                  <a:ext uri="{0D108BD9-81ED-4DB2-BD59-A6C34878D82A}">
                    <a16:rowId xmlns:a16="http://schemas.microsoft.com/office/drawing/2014/main" val="10012"/>
                  </a:ext>
                </a:extLst>
              </a:tr>
              <a:tr h="365724">
                <a:tc>
                  <a:txBody>
                    <a:bodyPr/>
                    <a:lstStyle/>
                    <a:p>
                      <a:pPr algn="ctr"/>
                      <a:endParaRPr lang="de-DE" sz="1800" dirty="0"/>
                    </a:p>
                  </a:txBody>
                  <a:tcPr marL="91439" marR="91439" marT="45712" marB="45712" anchor="ctr" anchorCtr="1">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200" b="0" i="0" u="none" strike="noStrike" kern="1200" cap="none" spc="0" normalizeH="0" baseline="0" noProof="0" dirty="0">
                          <a:ln>
                            <a:noFill/>
                          </a:ln>
                          <a:solidFill>
                            <a:prstClr val="black"/>
                          </a:solidFill>
                          <a:effectLst/>
                          <a:uLnTx/>
                          <a:uFillTx/>
                          <a:latin typeface="+mn-lt"/>
                          <a:ea typeface="+mn-ea"/>
                          <a:cs typeface="+mn-cs"/>
                        </a:rPr>
                        <a:t>*als Ersatzfach</a:t>
                      </a:r>
                    </a:p>
                  </a:txBody>
                  <a:tcPr marL="91439" marR="91439" marT="45712" marB="45712" anchor="ctr">
                    <a:solidFill>
                      <a:schemeClr val="bg1"/>
                    </a:solidFill>
                  </a:tcPr>
                </a:tc>
                <a:tc gridSpan="6">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800" b="0" i="0" u="none" strike="noStrike" kern="1200" cap="none" spc="0" normalizeH="0" baseline="0" noProof="0" dirty="0">
                          <a:ln>
                            <a:noFill/>
                          </a:ln>
                          <a:solidFill>
                            <a:prstClr val="black"/>
                          </a:solidFill>
                          <a:effectLst/>
                          <a:uLnTx/>
                          <a:uFillTx/>
                          <a:latin typeface="+mn-lt"/>
                          <a:ea typeface="+mn-ea"/>
                          <a:cs typeface="+mn-cs"/>
                        </a:rPr>
                        <a:t>Wahlfächer: GE, GB, SW, GG, PL; F, L, S; BI, CH, PH, IF; KU, MU</a:t>
                      </a:r>
                    </a:p>
                  </a:txBody>
                  <a:tcPr marL="91439" marR="91439" marT="45712" marB="45712" anchor="ctr">
                    <a:solidFill>
                      <a:schemeClr val="bg1"/>
                    </a:solidFill>
                  </a:tcPr>
                </a:tc>
                <a:tc hMerge="1">
                  <a:txBody>
                    <a:bodyPr/>
                    <a:lstStyle/>
                    <a:p>
                      <a:endParaRPr lang="de-DE" sz="1800" dirty="0"/>
                    </a:p>
                  </a:txBody>
                  <a:tcPr marL="91439" marR="91439" marT="45712" marB="45712" anchor="ctr">
                    <a:solidFill>
                      <a:schemeClr val="bg1"/>
                    </a:solidFill>
                  </a:tcPr>
                </a:tc>
                <a:tc hMerge="1">
                  <a:txBody>
                    <a:bodyPr/>
                    <a:lstStyle/>
                    <a:p>
                      <a:pPr algn="ctr"/>
                      <a:endParaRPr lang="de-DE" sz="1800" dirty="0"/>
                    </a:p>
                  </a:txBody>
                  <a:tcPr marL="91439" marR="91439" marT="45712" marB="45712" anchor="ctr">
                    <a:solidFill>
                      <a:schemeClr val="bg1"/>
                    </a:solidFill>
                  </a:tcPr>
                </a:tc>
                <a:tc hMerge="1">
                  <a:txBody>
                    <a:bodyPr/>
                    <a:lstStyle/>
                    <a:p>
                      <a:endParaRPr lang="de-DE" sz="1800" dirty="0"/>
                    </a:p>
                  </a:txBody>
                  <a:tcPr marL="91439" marR="91439" marT="45712" marB="45712" anchor="ctr">
                    <a:solidFill>
                      <a:schemeClr val="bg1"/>
                    </a:solidFill>
                  </a:tcPr>
                </a:tc>
                <a:tc hMerge="1">
                  <a:txBody>
                    <a:bodyPr/>
                    <a:lstStyle/>
                    <a:p>
                      <a:pPr algn="ctr"/>
                      <a:endParaRPr lang="de-DE" sz="1800" dirty="0"/>
                    </a:p>
                  </a:txBody>
                  <a:tcPr marL="91439" marR="91439" marT="45712" marB="45712" anchor="ctr">
                    <a:solidFill>
                      <a:schemeClr val="bg1"/>
                    </a:solidFill>
                  </a:tcPr>
                </a:tc>
                <a:tc hMerge="1">
                  <a:txBody>
                    <a:bodyPr/>
                    <a:lstStyle/>
                    <a:p>
                      <a:endParaRPr lang="de-DE" sz="1800" dirty="0"/>
                    </a:p>
                  </a:txBody>
                  <a:tcPr marL="91439" marR="91439" marT="45712" marB="45712">
                    <a:solidFill>
                      <a:schemeClr val="bg1"/>
                    </a:solidFill>
                  </a:tcPr>
                </a:tc>
                <a:extLst>
                  <a:ext uri="{0D108BD9-81ED-4DB2-BD59-A6C34878D82A}">
                    <a16:rowId xmlns:a16="http://schemas.microsoft.com/office/drawing/2014/main" val="10013"/>
                  </a:ext>
                </a:extLst>
              </a:tr>
            </a:tbl>
          </a:graphicData>
        </a:graphic>
      </p:graphicFrame>
    </p:spTree>
    <p:extLst>
      <p:ext uri="{BB962C8B-B14F-4D97-AF65-F5344CB8AC3E}">
        <p14:creationId xmlns:p14="http://schemas.microsoft.com/office/powerpoint/2010/main" val="450047655"/>
      </p:ext>
    </p:extLst>
  </p:cSld>
  <p:clrMapOvr>
    <a:masterClrMapping/>
  </p:clrMapOvr>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el 1"/>
          <p:cNvSpPr>
            <a:spLocks noGrp="1"/>
          </p:cNvSpPr>
          <p:nvPr>
            <p:ph type="title"/>
          </p:nvPr>
        </p:nvSpPr>
        <p:spPr>
          <a:xfrm>
            <a:off x="457200" y="116632"/>
            <a:ext cx="8229600" cy="1143000"/>
          </a:xfrm>
        </p:spPr>
        <p:txBody>
          <a:bodyPr/>
          <a:lstStyle/>
          <a:p>
            <a:pPr eaLnBrk="1" hangingPunct="1"/>
            <a:r>
              <a:rPr lang="de-DE" sz="3600" u="sng" dirty="0">
                <a:solidFill>
                  <a:srgbClr val="FFFF00"/>
                </a:solidFill>
              </a:rPr>
              <a:t>Schullaufbahnen, Beispiel 3a                                                     </a:t>
            </a:r>
            <a:br>
              <a:rPr lang="de-DE" sz="3600" u="sng" dirty="0">
                <a:solidFill>
                  <a:srgbClr val="FFFF00"/>
                </a:solidFill>
              </a:rPr>
            </a:br>
            <a:endParaRPr lang="de-DE" sz="3600" u="sng" dirty="0">
              <a:solidFill>
                <a:srgbClr val="FFFF00"/>
              </a:solidFill>
            </a:endParaRP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2216945807"/>
              </p:ext>
            </p:extLst>
          </p:nvPr>
        </p:nvGraphicFramePr>
        <p:xfrm>
          <a:off x="251520" y="1236737"/>
          <a:ext cx="8713790" cy="5504631"/>
        </p:xfrm>
        <a:graphic>
          <a:graphicData uri="http://schemas.openxmlformats.org/drawingml/2006/table">
            <a:tbl>
              <a:tblPr firstRow="1" bandRow="1">
                <a:tableStyleId>{5C22544A-7EE6-4342-B048-85BDC9FD1C3A}</a:tableStyleId>
              </a:tblPr>
              <a:tblGrid>
                <a:gridCol w="453816">
                  <a:extLst>
                    <a:ext uri="{9D8B030D-6E8A-4147-A177-3AD203B41FA5}">
                      <a16:colId xmlns:a16="http://schemas.microsoft.com/office/drawing/2014/main" val="20000"/>
                    </a:ext>
                  </a:extLst>
                </a:gridCol>
                <a:gridCol w="1778643">
                  <a:extLst>
                    <a:ext uri="{9D8B030D-6E8A-4147-A177-3AD203B41FA5}">
                      <a16:colId xmlns:a16="http://schemas.microsoft.com/office/drawing/2014/main" val="20001"/>
                    </a:ext>
                  </a:extLst>
                </a:gridCol>
                <a:gridCol w="576118">
                  <a:extLst>
                    <a:ext uri="{9D8B030D-6E8A-4147-A177-3AD203B41FA5}">
                      <a16:colId xmlns:a16="http://schemas.microsoft.com/office/drawing/2014/main" val="20002"/>
                    </a:ext>
                  </a:extLst>
                </a:gridCol>
                <a:gridCol w="1728355">
                  <a:extLst>
                    <a:ext uri="{9D8B030D-6E8A-4147-A177-3AD203B41FA5}">
                      <a16:colId xmlns:a16="http://schemas.microsoft.com/office/drawing/2014/main" val="20003"/>
                    </a:ext>
                  </a:extLst>
                </a:gridCol>
                <a:gridCol w="833553">
                  <a:extLst>
                    <a:ext uri="{9D8B030D-6E8A-4147-A177-3AD203B41FA5}">
                      <a16:colId xmlns:a16="http://schemas.microsoft.com/office/drawing/2014/main" val="20004"/>
                    </a:ext>
                  </a:extLst>
                </a:gridCol>
                <a:gridCol w="1758980">
                  <a:extLst>
                    <a:ext uri="{9D8B030D-6E8A-4147-A177-3AD203B41FA5}">
                      <a16:colId xmlns:a16="http://schemas.microsoft.com/office/drawing/2014/main" val="20005"/>
                    </a:ext>
                  </a:extLst>
                </a:gridCol>
                <a:gridCol w="792163">
                  <a:extLst>
                    <a:ext uri="{9D8B030D-6E8A-4147-A177-3AD203B41FA5}">
                      <a16:colId xmlns:a16="http://schemas.microsoft.com/office/drawing/2014/main" val="20006"/>
                    </a:ext>
                  </a:extLst>
                </a:gridCol>
                <a:gridCol w="792162">
                  <a:extLst>
                    <a:ext uri="{9D8B030D-6E8A-4147-A177-3AD203B41FA5}">
                      <a16:colId xmlns:a16="http://schemas.microsoft.com/office/drawing/2014/main" val="20007"/>
                    </a:ext>
                  </a:extLst>
                </a:gridCol>
              </a:tblGrid>
              <a:tr h="370839">
                <a:tc>
                  <a:txBody>
                    <a:bodyPr/>
                    <a:lstStyle/>
                    <a:p>
                      <a:pPr algn="ctr"/>
                      <a:r>
                        <a:rPr lang="de-DE" sz="1800" dirty="0" err="1"/>
                        <a:t>Nr</a:t>
                      </a:r>
                      <a:endParaRPr lang="de-DE" sz="1800" dirty="0"/>
                    </a:p>
                  </a:txBody>
                  <a:tcPr marL="91449" marR="91449" anchor="ctr"/>
                </a:tc>
                <a:tc gridSpan="2">
                  <a:txBody>
                    <a:bodyPr/>
                    <a:lstStyle/>
                    <a:p>
                      <a:pPr algn="ctr"/>
                      <a:r>
                        <a:rPr lang="de-DE" sz="1800" dirty="0"/>
                        <a:t>EF</a:t>
                      </a:r>
                    </a:p>
                  </a:txBody>
                  <a:tcPr marL="91449" marR="91449" anchor="ctr"/>
                </a:tc>
                <a:tc hMerge="1">
                  <a:txBody>
                    <a:bodyPr/>
                    <a:lstStyle/>
                    <a:p>
                      <a:pPr algn="ctr"/>
                      <a:endParaRPr lang="de-DE" dirty="0"/>
                    </a:p>
                  </a:txBody>
                  <a:tcPr anchor="ctr" anchorCtr="1"/>
                </a:tc>
                <a:tc gridSpan="2">
                  <a:txBody>
                    <a:bodyPr/>
                    <a:lstStyle/>
                    <a:p>
                      <a:pPr algn="ctr"/>
                      <a:r>
                        <a:rPr lang="de-DE" sz="1800" dirty="0"/>
                        <a:t>Q1</a:t>
                      </a:r>
                    </a:p>
                  </a:txBody>
                  <a:tcPr marL="91449" marR="91449" anchor="ctr"/>
                </a:tc>
                <a:tc hMerge="1">
                  <a:txBody>
                    <a:bodyPr/>
                    <a:lstStyle/>
                    <a:p>
                      <a:pPr algn="ctr"/>
                      <a:endParaRPr lang="de-DE" dirty="0"/>
                    </a:p>
                  </a:txBody>
                  <a:tcPr anchor="ctr" anchorCtr="1"/>
                </a:tc>
                <a:tc gridSpan="2">
                  <a:txBody>
                    <a:bodyPr/>
                    <a:lstStyle/>
                    <a:p>
                      <a:pPr algn="ctr"/>
                      <a:r>
                        <a:rPr lang="de-DE" sz="1800" dirty="0"/>
                        <a:t>Q2</a:t>
                      </a:r>
                    </a:p>
                  </a:txBody>
                  <a:tcPr marL="91449" marR="91449" anchor="ctr"/>
                </a:tc>
                <a:tc hMerge="1">
                  <a:txBody>
                    <a:bodyPr/>
                    <a:lstStyle/>
                    <a:p>
                      <a:pPr algn="ctr"/>
                      <a:endParaRPr lang="de-DE" dirty="0"/>
                    </a:p>
                  </a:txBody>
                  <a:tcPr anchor="ctr" anchorCtr="1"/>
                </a:tc>
                <a:tc>
                  <a:txBody>
                    <a:bodyPr/>
                    <a:lstStyle/>
                    <a:p>
                      <a:pPr algn="ctr"/>
                      <a:r>
                        <a:rPr lang="de-DE" sz="1800" dirty="0"/>
                        <a:t>Abitur</a:t>
                      </a:r>
                    </a:p>
                  </a:txBody>
                  <a:tcPr marL="91449" marR="91449" anchor="ctr"/>
                </a:tc>
                <a:extLst>
                  <a:ext uri="{0D108BD9-81ED-4DB2-BD59-A6C34878D82A}">
                    <a16:rowId xmlns:a16="http://schemas.microsoft.com/office/drawing/2014/main" val="10000"/>
                  </a:ext>
                </a:extLst>
              </a:tr>
              <a:tr h="365760">
                <a:tc>
                  <a:txBody>
                    <a:bodyPr/>
                    <a:lstStyle/>
                    <a:p>
                      <a:pPr algn="ctr"/>
                      <a:r>
                        <a:rPr lang="de-DE" sz="1800" dirty="0"/>
                        <a:t>1</a:t>
                      </a:r>
                    </a:p>
                  </a:txBody>
                  <a:tcPr marL="91449" marR="91449" anchor="ctr" anchorCtr="1"/>
                </a:tc>
                <a:tc>
                  <a:txBody>
                    <a:bodyPr/>
                    <a:lstStyle/>
                    <a:p>
                      <a:r>
                        <a:rPr lang="de-DE" sz="1800" dirty="0"/>
                        <a:t>D</a:t>
                      </a:r>
                    </a:p>
                  </a:txBody>
                  <a:tcPr marL="91449" marR="91449" anchor="ctr"/>
                </a:tc>
                <a:tc>
                  <a:txBody>
                    <a:bodyPr/>
                    <a:lstStyle/>
                    <a:p>
                      <a:pPr algn="ctr"/>
                      <a:r>
                        <a:rPr lang="de-DE" sz="1800" i="1" dirty="0"/>
                        <a:t>D</a:t>
                      </a:r>
                    </a:p>
                  </a:txBody>
                  <a:tcPr marL="91449" marR="91449" anchor="ctr"/>
                </a:tc>
                <a:tc>
                  <a:txBody>
                    <a:bodyPr/>
                    <a:lstStyle/>
                    <a:p>
                      <a:r>
                        <a:rPr lang="de-DE" sz="1800" b="0" dirty="0"/>
                        <a:t>D</a:t>
                      </a:r>
                    </a:p>
                  </a:txBody>
                  <a:tcPr marL="91449" marR="91449" anchor="ctr"/>
                </a:tc>
                <a:tc>
                  <a:txBody>
                    <a:bodyPr/>
                    <a:lstStyle/>
                    <a:p>
                      <a:pPr algn="ctr"/>
                      <a:endParaRPr lang="de-DE" sz="1800" b="0" i="1" dirty="0"/>
                    </a:p>
                  </a:txBody>
                  <a:tcPr marL="91449" marR="91449" anchor="ctr"/>
                </a:tc>
                <a:tc>
                  <a:txBody>
                    <a:bodyPr/>
                    <a:lstStyle/>
                    <a:p>
                      <a:r>
                        <a:rPr lang="de-DE" sz="1800" b="0" dirty="0"/>
                        <a:t>D</a:t>
                      </a:r>
                    </a:p>
                  </a:txBody>
                  <a:tcPr marL="91449" marR="91449" anchor="ctr"/>
                </a:tc>
                <a:tc>
                  <a:txBody>
                    <a:bodyPr/>
                    <a:lstStyle/>
                    <a:p>
                      <a:pPr algn="ctr"/>
                      <a:endParaRPr lang="de-DE" sz="1800" b="0" i="1" dirty="0"/>
                    </a:p>
                  </a:txBody>
                  <a:tcPr marL="91449" marR="91449" anchor="ctr"/>
                </a:tc>
                <a:tc>
                  <a:txBody>
                    <a:bodyPr/>
                    <a:lstStyle/>
                    <a:p>
                      <a:pPr algn="ctr"/>
                      <a:endParaRPr lang="de-DE" sz="1800" i="1" dirty="0"/>
                    </a:p>
                  </a:txBody>
                  <a:tcPr marL="91449" marR="91449"/>
                </a:tc>
                <a:extLst>
                  <a:ext uri="{0D108BD9-81ED-4DB2-BD59-A6C34878D82A}">
                    <a16:rowId xmlns:a16="http://schemas.microsoft.com/office/drawing/2014/main" val="10001"/>
                  </a:ext>
                </a:extLst>
              </a:tr>
              <a:tr h="365760">
                <a:tc>
                  <a:txBody>
                    <a:bodyPr/>
                    <a:lstStyle/>
                    <a:p>
                      <a:pPr algn="ctr"/>
                      <a:r>
                        <a:rPr lang="de-DE" sz="1800" dirty="0"/>
                        <a:t>2</a:t>
                      </a:r>
                    </a:p>
                  </a:txBody>
                  <a:tcPr marL="91449" marR="91449" anchor="ctr" anchorCtr="1"/>
                </a:tc>
                <a:tc>
                  <a:txBody>
                    <a:bodyPr/>
                    <a:lstStyle/>
                    <a:p>
                      <a:r>
                        <a:rPr lang="de-DE" sz="1800" dirty="0"/>
                        <a:t>E</a:t>
                      </a:r>
                    </a:p>
                  </a:txBody>
                  <a:tcPr marL="91449" marR="91449" anchor="ctr"/>
                </a:tc>
                <a:tc>
                  <a:txBody>
                    <a:bodyPr/>
                    <a:lstStyle/>
                    <a:p>
                      <a:pPr algn="ctr"/>
                      <a:r>
                        <a:rPr lang="de-DE" sz="1800" i="1" dirty="0"/>
                        <a:t>E</a:t>
                      </a:r>
                    </a:p>
                  </a:txBody>
                  <a:tcPr marL="91449" marR="91449" anchor="ctr"/>
                </a:tc>
                <a:tc>
                  <a:txBody>
                    <a:bodyPr/>
                    <a:lstStyle/>
                    <a:p>
                      <a:r>
                        <a:rPr lang="de-DE" sz="1800" b="0" dirty="0"/>
                        <a:t>E, F, L, S</a:t>
                      </a:r>
                    </a:p>
                  </a:txBody>
                  <a:tcPr marL="91449" marR="91449" anchor="ctr"/>
                </a:tc>
                <a:tc>
                  <a:txBody>
                    <a:bodyPr/>
                    <a:lstStyle/>
                    <a:p>
                      <a:pPr algn="ctr"/>
                      <a:endParaRPr lang="de-DE" sz="1800" b="0" i="1" dirty="0"/>
                    </a:p>
                  </a:txBody>
                  <a:tcPr marL="91449" marR="91449" anchor="ctr"/>
                </a:tc>
                <a:tc>
                  <a:txBody>
                    <a:bodyPr/>
                    <a:lstStyle/>
                    <a:p>
                      <a:r>
                        <a:rPr lang="de-DE" sz="1800" b="0" dirty="0"/>
                        <a:t>E, F, L, S</a:t>
                      </a:r>
                    </a:p>
                  </a:txBody>
                  <a:tcPr marL="91449" marR="91449" anchor="ctr"/>
                </a:tc>
                <a:tc>
                  <a:txBody>
                    <a:bodyPr/>
                    <a:lstStyle/>
                    <a:p>
                      <a:pPr algn="ctr"/>
                      <a:endParaRPr lang="de-DE" sz="1800" i="1" dirty="0"/>
                    </a:p>
                  </a:txBody>
                  <a:tcPr marL="91449" marR="91449" anchor="ctr"/>
                </a:tc>
                <a:tc>
                  <a:txBody>
                    <a:bodyPr/>
                    <a:lstStyle/>
                    <a:p>
                      <a:pPr algn="ctr"/>
                      <a:endParaRPr lang="de-DE" sz="1800" dirty="0"/>
                    </a:p>
                  </a:txBody>
                  <a:tcPr marL="91449" marR="91449"/>
                </a:tc>
                <a:extLst>
                  <a:ext uri="{0D108BD9-81ED-4DB2-BD59-A6C34878D82A}">
                    <a16:rowId xmlns:a16="http://schemas.microsoft.com/office/drawing/2014/main" val="10002"/>
                  </a:ext>
                </a:extLst>
              </a:tr>
              <a:tr h="365760">
                <a:tc>
                  <a:txBody>
                    <a:bodyPr/>
                    <a:lstStyle/>
                    <a:p>
                      <a:pPr algn="ctr"/>
                      <a:r>
                        <a:rPr lang="de-DE" sz="1800" dirty="0"/>
                        <a:t>3</a:t>
                      </a:r>
                    </a:p>
                  </a:txBody>
                  <a:tcPr marL="91449" marR="91449" anchor="ctr" anchorCtr="1"/>
                </a:tc>
                <a:tc>
                  <a:txBody>
                    <a:bodyPr/>
                    <a:lstStyle/>
                    <a:p>
                      <a:r>
                        <a:rPr lang="de-DE" sz="1800" dirty="0"/>
                        <a:t>GE, GB, SW </a:t>
                      </a:r>
                    </a:p>
                  </a:txBody>
                  <a:tcPr marL="91449" marR="91449" anchor="ctr"/>
                </a:tc>
                <a:tc>
                  <a:txBody>
                    <a:bodyPr/>
                    <a:lstStyle/>
                    <a:p>
                      <a:pPr algn="ctr"/>
                      <a:r>
                        <a:rPr lang="de-DE" sz="1800" i="1" dirty="0"/>
                        <a:t>SW</a:t>
                      </a:r>
                    </a:p>
                  </a:txBody>
                  <a:tcPr marL="91449" marR="91449" anchor="ctr"/>
                </a:tc>
                <a:tc>
                  <a:txBody>
                    <a:bodyPr/>
                    <a:lstStyle/>
                    <a:p>
                      <a:r>
                        <a:rPr lang="de-DE" sz="1800" b="0" dirty="0"/>
                        <a:t>GE, GB, SW </a:t>
                      </a:r>
                    </a:p>
                  </a:txBody>
                  <a:tcPr marL="91449" marR="91449" anchor="ctr"/>
                </a:tc>
                <a:tc>
                  <a:txBody>
                    <a:bodyPr/>
                    <a:lstStyle/>
                    <a:p>
                      <a:pPr algn="ctr"/>
                      <a:endParaRPr lang="de-DE" sz="1800" b="0" i="1" dirty="0"/>
                    </a:p>
                  </a:txBody>
                  <a:tcPr marL="91449" marR="91449" anchor="ctr"/>
                </a:tc>
                <a:tc>
                  <a:txBody>
                    <a:bodyPr/>
                    <a:lstStyle/>
                    <a:p>
                      <a:r>
                        <a:rPr lang="de-DE" sz="1800" b="0" dirty="0"/>
                        <a:t>GE, GB, SW </a:t>
                      </a:r>
                    </a:p>
                  </a:txBody>
                  <a:tcPr marL="91449" marR="91449" anchor="ctr"/>
                </a:tc>
                <a:tc>
                  <a:txBody>
                    <a:bodyPr/>
                    <a:lstStyle/>
                    <a:p>
                      <a:pPr algn="ctr"/>
                      <a:endParaRPr lang="de-DE" sz="1800" i="1" dirty="0"/>
                    </a:p>
                  </a:txBody>
                  <a:tcPr marL="91449" marR="91449" anchor="ctr"/>
                </a:tc>
                <a:tc>
                  <a:txBody>
                    <a:bodyPr/>
                    <a:lstStyle/>
                    <a:p>
                      <a:pPr algn="ctr"/>
                      <a:endParaRPr lang="de-DE" sz="1800" dirty="0"/>
                    </a:p>
                  </a:txBody>
                  <a:tcPr marL="91449" marR="91449"/>
                </a:tc>
                <a:extLst>
                  <a:ext uri="{0D108BD9-81ED-4DB2-BD59-A6C34878D82A}">
                    <a16:rowId xmlns:a16="http://schemas.microsoft.com/office/drawing/2014/main" val="10003"/>
                  </a:ext>
                </a:extLst>
              </a:tr>
              <a:tr h="365760">
                <a:tc>
                  <a:txBody>
                    <a:bodyPr/>
                    <a:lstStyle/>
                    <a:p>
                      <a:pPr algn="ctr"/>
                      <a:r>
                        <a:rPr lang="de-DE" sz="1800" dirty="0"/>
                        <a:t>4</a:t>
                      </a:r>
                    </a:p>
                  </a:txBody>
                  <a:tcPr marL="91449" marR="91449" anchor="ctr" anchorCtr="1"/>
                </a:tc>
                <a:tc>
                  <a:txBody>
                    <a:bodyPr/>
                    <a:lstStyle/>
                    <a:p>
                      <a:r>
                        <a:rPr lang="de-DE" sz="1800" dirty="0"/>
                        <a:t>M</a:t>
                      </a:r>
                    </a:p>
                  </a:txBody>
                  <a:tcPr marL="91449" marR="91449" anchor="ctr"/>
                </a:tc>
                <a:tc>
                  <a:txBody>
                    <a:bodyPr/>
                    <a:lstStyle/>
                    <a:p>
                      <a:pPr algn="ctr"/>
                      <a:r>
                        <a:rPr lang="de-DE" sz="1800" i="1" dirty="0"/>
                        <a:t>M</a:t>
                      </a:r>
                    </a:p>
                  </a:txBody>
                  <a:tcPr marL="91449" marR="91449" anchor="ctr"/>
                </a:tc>
                <a:tc>
                  <a:txBody>
                    <a:bodyPr/>
                    <a:lstStyle/>
                    <a:p>
                      <a:r>
                        <a:rPr lang="de-DE" sz="1800" b="0" dirty="0"/>
                        <a:t>M</a:t>
                      </a:r>
                    </a:p>
                  </a:txBody>
                  <a:tcPr marL="91449" marR="91449" anchor="ctr"/>
                </a:tc>
                <a:tc>
                  <a:txBody>
                    <a:bodyPr/>
                    <a:lstStyle/>
                    <a:p>
                      <a:pPr algn="ctr"/>
                      <a:endParaRPr lang="de-DE" sz="1800" b="1" i="1" dirty="0"/>
                    </a:p>
                  </a:txBody>
                  <a:tcPr marL="91449" marR="91449" anchor="ctr"/>
                </a:tc>
                <a:tc>
                  <a:txBody>
                    <a:bodyPr/>
                    <a:lstStyle/>
                    <a:p>
                      <a:r>
                        <a:rPr lang="de-DE" sz="1800" b="0" dirty="0"/>
                        <a:t>M</a:t>
                      </a:r>
                    </a:p>
                  </a:txBody>
                  <a:tcPr marL="91449" marR="91449" anchor="ctr"/>
                </a:tc>
                <a:tc>
                  <a:txBody>
                    <a:bodyPr/>
                    <a:lstStyle/>
                    <a:p>
                      <a:pPr algn="ctr"/>
                      <a:endParaRPr lang="de-DE" sz="1800" b="1" i="1" dirty="0"/>
                    </a:p>
                  </a:txBody>
                  <a:tcPr marL="91449" marR="91449"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DE" sz="1800" b="1" i="1" u="none" strike="noStrike" kern="1200" cap="none" spc="0" normalizeH="0" baseline="0" noProof="0" dirty="0">
                        <a:ln>
                          <a:noFill/>
                        </a:ln>
                        <a:solidFill>
                          <a:prstClr val="black"/>
                        </a:solidFill>
                        <a:effectLst/>
                        <a:uLnTx/>
                        <a:uFillTx/>
                        <a:latin typeface="+mn-lt"/>
                        <a:ea typeface="+mn-ea"/>
                        <a:cs typeface="+mn-cs"/>
                      </a:endParaRPr>
                    </a:p>
                  </a:txBody>
                  <a:tcPr marL="91449" marR="91449"/>
                </a:tc>
                <a:extLst>
                  <a:ext uri="{0D108BD9-81ED-4DB2-BD59-A6C34878D82A}">
                    <a16:rowId xmlns:a16="http://schemas.microsoft.com/office/drawing/2014/main" val="10004"/>
                  </a:ext>
                </a:extLst>
              </a:tr>
              <a:tr h="365760">
                <a:tc>
                  <a:txBody>
                    <a:bodyPr/>
                    <a:lstStyle/>
                    <a:p>
                      <a:pPr algn="ctr"/>
                      <a:r>
                        <a:rPr lang="de-DE" sz="1800" dirty="0"/>
                        <a:t>5</a:t>
                      </a:r>
                    </a:p>
                  </a:txBody>
                  <a:tcPr marL="91449" marR="91449" anchor="ctr" anchorCtr="1"/>
                </a:tc>
                <a:tc>
                  <a:txBody>
                    <a:bodyPr/>
                    <a:lstStyle/>
                    <a:p>
                      <a:r>
                        <a:rPr lang="de-DE" sz="1800" dirty="0"/>
                        <a:t>BI, CH, PH</a:t>
                      </a:r>
                    </a:p>
                  </a:txBody>
                  <a:tcPr marL="91449" marR="91449" anchor="ctr"/>
                </a:tc>
                <a:tc>
                  <a:txBody>
                    <a:bodyPr/>
                    <a:lstStyle/>
                    <a:p>
                      <a:pPr algn="ctr"/>
                      <a:r>
                        <a:rPr lang="de-DE" sz="1800" i="1" dirty="0"/>
                        <a:t>PH</a:t>
                      </a:r>
                    </a:p>
                  </a:txBody>
                  <a:tcPr marL="91449" marR="91449" anchor="ctr"/>
                </a:tc>
                <a:tc>
                  <a:txBody>
                    <a:bodyPr/>
                    <a:lstStyle/>
                    <a:p>
                      <a:r>
                        <a:rPr lang="de-DE" sz="1800" b="0" dirty="0"/>
                        <a:t>BI, CH, PH</a:t>
                      </a:r>
                    </a:p>
                  </a:txBody>
                  <a:tcPr marL="91449" marR="91449" anchor="ctr"/>
                </a:tc>
                <a:tc>
                  <a:txBody>
                    <a:bodyPr/>
                    <a:lstStyle/>
                    <a:p>
                      <a:pPr algn="ctr"/>
                      <a:endParaRPr lang="de-DE" sz="1800" b="0" i="1" dirty="0"/>
                    </a:p>
                  </a:txBody>
                  <a:tcPr marL="91449" marR="91449" anchor="ctr"/>
                </a:tc>
                <a:tc>
                  <a:txBody>
                    <a:bodyPr/>
                    <a:lstStyle/>
                    <a:p>
                      <a:r>
                        <a:rPr lang="de-DE" sz="1800" b="0" dirty="0"/>
                        <a:t>BI, CH, PH</a:t>
                      </a:r>
                    </a:p>
                  </a:txBody>
                  <a:tcPr marL="91449" marR="91449" anchor="ctr"/>
                </a:tc>
                <a:tc>
                  <a:txBody>
                    <a:bodyPr/>
                    <a:lstStyle/>
                    <a:p>
                      <a:pPr algn="ctr"/>
                      <a:endParaRPr lang="de-DE" sz="1800" i="1" dirty="0"/>
                    </a:p>
                  </a:txBody>
                  <a:tcPr marL="91449" marR="91449" anchor="ctr"/>
                </a:tc>
                <a:tc>
                  <a:txBody>
                    <a:bodyPr/>
                    <a:lstStyle/>
                    <a:p>
                      <a:pPr algn="ctr"/>
                      <a:endParaRPr lang="de-DE" sz="1800" b="1" i="1" dirty="0"/>
                    </a:p>
                  </a:txBody>
                  <a:tcPr marL="91449" marR="91449"/>
                </a:tc>
                <a:extLst>
                  <a:ext uri="{0D108BD9-81ED-4DB2-BD59-A6C34878D82A}">
                    <a16:rowId xmlns:a16="http://schemas.microsoft.com/office/drawing/2014/main" val="10005"/>
                  </a:ext>
                </a:extLst>
              </a:tr>
              <a:tr h="365760">
                <a:tc>
                  <a:txBody>
                    <a:bodyPr/>
                    <a:lstStyle/>
                    <a:p>
                      <a:pPr algn="ctr"/>
                      <a:r>
                        <a:rPr lang="de-DE" sz="1800" dirty="0"/>
                        <a:t>6</a:t>
                      </a:r>
                    </a:p>
                  </a:txBody>
                  <a:tcPr marL="91449" marR="91449" anchor="ctr" anchorCtr="1"/>
                </a:tc>
                <a:tc>
                  <a:txBody>
                    <a:bodyPr/>
                    <a:lstStyle/>
                    <a:p>
                      <a:r>
                        <a:rPr lang="de-DE" sz="1800" dirty="0"/>
                        <a:t>SP</a:t>
                      </a:r>
                    </a:p>
                  </a:txBody>
                  <a:tcPr marL="91449" marR="91449" anchor="ctr"/>
                </a:tc>
                <a:tc>
                  <a:txBody>
                    <a:bodyPr/>
                    <a:lstStyle/>
                    <a:p>
                      <a:pPr algn="ctr"/>
                      <a:r>
                        <a:rPr lang="de-DE" sz="1800" i="1" dirty="0"/>
                        <a:t>SP</a:t>
                      </a:r>
                    </a:p>
                  </a:txBody>
                  <a:tcPr marL="91449" marR="91449" anchor="ctr"/>
                </a:tc>
                <a:tc>
                  <a:txBody>
                    <a:bodyPr/>
                    <a:lstStyle/>
                    <a:p>
                      <a:r>
                        <a:rPr lang="de-DE" sz="1800" dirty="0"/>
                        <a:t>SP</a:t>
                      </a:r>
                    </a:p>
                  </a:txBody>
                  <a:tcPr marL="91449" marR="91449" anchor="ctr"/>
                </a:tc>
                <a:tc>
                  <a:txBody>
                    <a:bodyPr/>
                    <a:lstStyle/>
                    <a:p>
                      <a:pPr algn="ctr"/>
                      <a:endParaRPr lang="de-DE" sz="1800" i="1" dirty="0"/>
                    </a:p>
                  </a:txBody>
                  <a:tcPr marL="91449" marR="91449" anchor="ctr"/>
                </a:tc>
                <a:tc>
                  <a:txBody>
                    <a:bodyPr/>
                    <a:lstStyle/>
                    <a:p>
                      <a:r>
                        <a:rPr lang="de-DE" sz="1800" dirty="0"/>
                        <a:t>SP</a:t>
                      </a:r>
                    </a:p>
                  </a:txBody>
                  <a:tcPr marL="91449" marR="91449" anchor="ctr"/>
                </a:tc>
                <a:tc>
                  <a:txBody>
                    <a:bodyPr/>
                    <a:lstStyle/>
                    <a:p>
                      <a:pPr algn="ctr"/>
                      <a:endParaRPr lang="de-DE" sz="1800" i="1" dirty="0"/>
                    </a:p>
                  </a:txBody>
                  <a:tcPr marL="91449" marR="91449" anchor="ctr"/>
                </a:tc>
                <a:tc>
                  <a:txBody>
                    <a:bodyPr/>
                    <a:lstStyle/>
                    <a:p>
                      <a:pPr algn="ctr"/>
                      <a:endParaRPr lang="de-DE" sz="1800" b="1" i="1" dirty="0"/>
                    </a:p>
                  </a:txBody>
                  <a:tcPr marL="91449" marR="91449"/>
                </a:tc>
                <a:extLst>
                  <a:ext uri="{0D108BD9-81ED-4DB2-BD59-A6C34878D82A}">
                    <a16:rowId xmlns:a16="http://schemas.microsoft.com/office/drawing/2014/main" val="10006"/>
                  </a:ext>
                </a:extLst>
              </a:tr>
              <a:tr h="365760">
                <a:tc>
                  <a:txBody>
                    <a:bodyPr/>
                    <a:lstStyle/>
                    <a:p>
                      <a:pPr algn="ctr"/>
                      <a:r>
                        <a:rPr lang="de-DE" sz="1800" dirty="0"/>
                        <a:t>7</a:t>
                      </a:r>
                    </a:p>
                  </a:txBody>
                  <a:tcPr marL="91449" marR="91449" anchor="ctr" anchorCtr="1"/>
                </a:tc>
                <a:tc>
                  <a:txBody>
                    <a:bodyPr/>
                    <a:lstStyle/>
                    <a:p>
                      <a:r>
                        <a:rPr lang="de-DE" sz="1800" dirty="0"/>
                        <a:t>F, L, S; </a:t>
                      </a:r>
                      <a:br>
                        <a:rPr lang="de-DE" sz="1800" dirty="0"/>
                      </a:br>
                      <a:r>
                        <a:rPr lang="de-DE" sz="1800" dirty="0"/>
                        <a:t>BI,</a:t>
                      </a:r>
                      <a:r>
                        <a:rPr lang="de-DE" sz="1800" baseline="0" dirty="0"/>
                        <a:t> CH, PH, IF</a:t>
                      </a:r>
                      <a:endParaRPr lang="de-DE" sz="1800" dirty="0"/>
                    </a:p>
                  </a:txBody>
                  <a:tcPr marL="91449" marR="91449" anchor="ctr"/>
                </a:tc>
                <a:tc>
                  <a:txBody>
                    <a:bodyPr/>
                    <a:lstStyle/>
                    <a:p>
                      <a:pPr algn="ctr"/>
                      <a:r>
                        <a:rPr lang="de-DE" sz="1800" i="1" dirty="0"/>
                        <a:t>CH</a:t>
                      </a:r>
                    </a:p>
                  </a:txBody>
                  <a:tcPr marL="91449" marR="91449" anchor="ctr"/>
                </a:tc>
                <a:tc>
                  <a:txBody>
                    <a:bodyPr/>
                    <a:lstStyle/>
                    <a:p>
                      <a:r>
                        <a:rPr lang="de-DE" sz="1800" dirty="0"/>
                        <a:t>F, L, S; </a:t>
                      </a:r>
                      <a:br>
                        <a:rPr lang="de-DE" sz="1800" dirty="0"/>
                      </a:br>
                      <a:r>
                        <a:rPr lang="de-DE" sz="1800" dirty="0"/>
                        <a:t>BI,</a:t>
                      </a:r>
                      <a:r>
                        <a:rPr lang="de-DE" sz="1800" baseline="0" dirty="0"/>
                        <a:t> CH, PH, IF</a:t>
                      </a:r>
                      <a:endParaRPr lang="de-DE" sz="1800" dirty="0"/>
                    </a:p>
                  </a:txBody>
                  <a:tcPr marL="91449" marR="91449" anchor="ctr"/>
                </a:tc>
                <a:tc>
                  <a:txBody>
                    <a:bodyPr/>
                    <a:lstStyle/>
                    <a:p>
                      <a:pPr algn="ctr"/>
                      <a:endParaRPr lang="de-DE" sz="1800" b="1" i="1" dirty="0"/>
                    </a:p>
                  </a:txBody>
                  <a:tcPr marL="91449" marR="91449" anchor="ctr"/>
                </a:tc>
                <a:tc>
                  <a:txBody>
                    <a:bodyPr/>
                    <a:lstStyle/>
                    <a:p>
                      <a:r>
                        <a:rPr lang="de-DE" sz="1800" dirty="0"/>
                        <a:t>F, L, S; </a:t>
                      </a:r>
                      <a:br>
                        <a:rPr lang="de-DE" sz="1800" dirty="0"/>
                      </a:br>
                      <a:r>
                        <a:rPr lang="de-DE" sz="1800" dirty="0"/>
                        <a:t>BI,</a:t>
                      </a:r>
                      <a:r>
                        <a:rPr lang="de-DE" sz="1800" baseline="0" dirty="0"/>
                        <a:t> CH, PH, IF</a:t>
                      </a:r>
                      <a:endParaRPr lang="de-DE" sz="1800" dirty="0"/>
                    </a:p>
                  </a:txBody>
                  <a:tcPr marL="91449" marR="91449" anchor="ctr"/>
                </a:tc>
                <a:tc>
                  <a:txBody>
                    <a:bodyPr/>
                    <a:lstStyle/>
                    <a:p>
                      <a:pPr algn="ctr"/>
                      <a:endParaRPr lang="de-DE" sz="1800" b="1" i="1" dirty="0"/>
                    </a:p>
                  </a:txBody>
                  <a:tcPr marL="91449" marR="91449"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DE" sz="1800" b="1" i="1" u="none" strike="noStrike" kern="1200" cap="none" spc="0" normalizeH="0" baseline="0" noProof="0" dirty="0">
                        <a:ln>
                          <a:noFill/>
                        </a:ln>
                        <a:solidFill>
                          <a:prstClr val="black"/>
                        </a:solidFill>
                        <a:effectLst/>
                        <a:uLnTx/>
                        <a:uFillTx/>
                        <a:latin typeface="+mn-lt"/>
                        <a:ea typeface="+mn-ea"/>
                        <a:cs typeface="+mn-cs"/>
                      </a:endParaRPr>
                    </a:p>
                  </a:txBody>
                  <a:tcPr marL="91449" marR="91449" anchor="ctr"/>
                </a:tc>
                <a:extLst>
                  <a:ext uri="{0D108BD9-81ED-4DB2-BD59-A6C34878D82A}">
                    <a16:rowId xmlns:a16="http://schemas.microsoft.com/office/drawing/2014/main" val="10007"/>
                  </a:ext>
                </a:extLst>
              </a:tr>
              <a:tr h="365760">
                <a:tc>
                  <a:txBody>
                    <a:bodyPr/>
                    <a:lstStyle/>
                    <a:p>
                      <a:pPr algn="ctr"/>
                      <a:r>
                        <a:rPr lang="de-DE" sz="1800" dirty="0"/>
                        <a:t>8</a:t>
                      </a:r>
                    </a:p>
                  </a:txBody>
                  <a:tcPr marL="91449" marR="91449" anchor="ctr" anchorCtr="1"/>
                </a:tc>
                <a:tc>
                  <a:txBody>
                    <a:bodyPr/>
                    <a:lstStyle/>
                    <a:p>
                      <a:r>
                        <a:rPr lang="de-DE" sz="1800" dirty="0"/>
                        <a:t>KU, MU</a:t>
                      </a:r>
                    </a:p>
                  </a:txBody>
                  <a:tcPr marL="91449" marR="91449" anchor="ctr"/>
                </a:tc>
                <a:tc>
                  <a:txBody>
                    <a:bodyPr/>
                    <a:lstStyle/>
                    <a:p>
                      <a:pPr algn="ctr"/>
                      <a:r>
                        <a:rPr lang="de-DE" sz="1800" i="1" dirty="0"/>
                        <a:t>MU</a:t>
                      </a:r>
                    </a:p>
                  </a:txBody>
                  <a:tcPr marL="91449" marR="91449" anchor="ctr"/>
                </a:tc>
                <a:tc>
                  <a:txBody>
                    <a:bodyPr/>
                    <a:lstStyle/>
                    <a:p>
                      <a:r>
                        <a:rPr lang="de-DE" sz="1800" dirty="0"/>
                        <a:t>KU, MU, LIT</a:t>
                      </a:r>
                    </a:p>
                  </a:txBody>
                  <a:tcPr marL="91449" marR="91449" anchor="ctr"/>
                </a:tc>
                <a:tc>
                  <a:txBody>
                    <a:bodyPr/>
                    <a:lstStyle/>
                    <a:p>
                      <a:pPr algn="ctr"/>
                      <a:endParaRPr lang="de-DE" sz="1800" i="1" dirty="0"/>
                    </a:p>
                  </a:txBody>
                  <a:tcPr marL="91449" marR="91449" anchor="ctr"/>
                </a:tc>
                <a:tc rowSpan="3">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KU, MU;  </a:t>
                      </a:r>
                    </a:p>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ER, KR (PL*);         1. Wahlfach;</a:t>
                      </a:r>
                    </a:p>
                    <a:p>
                      <a:r>
                        <a:rPr lang="de-DE" sz="1600" dirty="0" err="1"/>
                        <a:t>GeZ</a:t>
                      </a:r>
                      <a:r>
                        <a:rPr lang="de-DE" sz="1600" dirty="0"/>
                        <a:t>, </a:t>
                      </a:r>
                      <a:r>
                        <a:rPr lang="de-DE" sz="1600" dirty="0" err="1"/>
                        <a:t>SwZ</a:t>
                      </a:r>
                      <a:endParaRPr lang="de-DE" sz="1600" dirty="0"/>
                    </a:p>
                  </a:txBody>
                  <a:tcPr marL="91449" marR="91449" anchor="ctr"/>
                </a:tc>
                <a:tc>
                  <a:txBody>
                    <a:bodyPr/>
                    <a:lstStyle/>
                    <a:p>
                      <a:pPr algn="ctr"/>
                      <a:endParaRPr lang="de-DE" sz="1600" i="1" dirty="0"/>
                    </a:p>
                  </a:txBody>
                  <a:tcPr marL="91449" marR="91449" anchor="ctr"/>
                </a:tc>
                <a:tc>
                  <a:txBody>
                    <a:bodyPr/>
                    <a:lstStyle/>
                    <a:p>
                      <a:pPr algn="ctr"/>
                      <a:endParaRPr lang="de-DE" sz="1800" dirty="0"/>
                    </a:p>
                  </a:txBody>
                  <a:tcPr marL="91449" marR="91449"/>
                </a:tc>
                <a:extLst>
                  <a:ext uri="{0D108BD9-81ED-4DB2-BD59-A6C34878D82A}">
                    <a16:rowId xmlns:a16="http://schemas.microsoft.com/office/drawing/2014/main" val="10008"/>
                  </a:ext>
                </a:extLst>
              </a:tr>
              <a:tr h="317292">
                <a:tc>
                  <a:txBody>
                    <a:bodyPr/>
                    <a:lstStyle/>
                    <a:p>
                      <a:pPr algn="ctr"/>
                      <a:r>
                        <a:rPr lang="de-DE" sz="1800" dirty="0"/>
                        <a:t>9</a:t>
                      </a:r>
                    </a:p>
                  </a:txBody>
                  <a:tcPr marL="91449" marR="91449" anchor="ctr"/>
                </a:tc>
                <a:tc>
                  <a:txBody>
                    <a:bodyPr/>
                    <a:lstStyle/>
                    <a:p>
                      <a:r>
                        <a:rPr lang="de-DE" sz="1800" dirty="0"/>
                        <a:t>ER,</a:t>
                      </a:r>
                      <a:r>
                        <a:rPr lang="de-DE" sz="1800" baseline="0" dirty="0"/>
                        <a:t> KR (PL*)</a:t>
                      </a:r>
                      <a:endParaRPr lang="de-DE" sz="1800" dirty="0"/>
                    </a:p>
                  </a:txBody>
                  <a:tcPr marL="91449" marR="91449" anchor="ctr"/>
                </a:tc>
                <a:tc>
                  <a:txBody>
                    <a:bodyPr/>
                    <a:lstStyle/>
                    <a:p>
                      <a:pPr algn="ctr"/>
                      <a:r>
                        <a:rPr lang="de-DE" sz="1800" i="1" dirty="0"/>
                        <a:t>KR</a:t>
                      </a:r>
                    </a:p>
                  </a:txBody>
                  <a:tcPr marL="91449" marR="91449"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dirty="0"/>
                        <a:t>ER, KR (PL*)</a:t>
                      </a:r>
                    </a:p>
                  </a:txBody>
                  <a:tcPr marL="91449" marR="91449" anchor="ctr"/>
                </a:tc>
                <a:tc>
                  <a:txBody>
                    <a:bodyPr/>
                    <a:lstStyle/>
                    <a:p>
                      <a:pPr algn="ctr"/>
                      <a:endParaRPr lang="de-DE" sz="1800" i="1" dirty="0"/>
                    </a:p>
                  </a:txBody>
                  <a:tcPr marL="91449" marR="91449" anchor="ctr"/>
                </a:tc>
                <a:tc v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de-DE" dirty="0"/>
                    </a:p>
                  </a:txBody>
                  <a:tcPr/>
                </a:tc>
                <a:tc>
                  <a:txBody>
                    <a:bodyPr/>
                    <a:lstStyle/>
                    <a:p>
                      <a:pPr algn="ctr"/>
                      <a:endParaRPr lang="de-DE" sz="1800" i="1" dirty="0"/>
                    </a:p>
                  </a:txBody>
                  <a:tcPr marL="91449" marR="91449" anchor="ctr"/>
                </a:tc>
                <a:tc>
                  <a:txBody>
                    <a:bodyPr/>
                    <a:lstStyle/>
                    <a:p>
                      <a:pPr algn="ctr"/>
                      <a:endParaRPr lang="de-DE" sz="1800" i="1" dirty="0"/>
                    </a:p>
                  </a:txBody>
                  <a:tcPr marL="91449" marR="91449" anchor="ctr"/>
                </a:tc>
                <a:extLst>
                  <a:ext uri="{0D108BD9-81ED-4DB2-BD59-A6C34878D82A}">
                    <a16:rowId xmlns:a16="http://schemas.microsoft.com/office/drawing/2014/main" val="10009"/>
                  </a:ext>
                </a:extLst>
              </a:tr>
              <a:tr h="383580">
                <a:tc>
                  <a:txBody>
                    <a:bodyPr/>
                    <a:lstStyle/>
                    <a:p>
                      <a:pPr algn="ctr"/>
                      <a:r>
                        <a:rPr lang="de-DE" sz="1800" dirty="0"/>
                        <a:t>10</a:t>
                      </a:r>
                    </a:p>
                  </a:txBody>
                  <a:tcPr marL="91449" marR="91449" anchor="ctr" anchorCtr="1">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p>
                  </a:txBody>
                  <a:tcPr marL="91449" marR="91449" anchor="ctr">
                    <a:solidFill>
                      <a:srgbClr val="E9EDF4"/>
                    </a:solidFill>
                  </a:tcPr>
                </a:tc>
                <a:tc>
                  <a:txBody>
                    <a:bodyPr/>
                    <a:lstStyle/>
                    <a:p>
                      <a:pPr algn="ctr"/>
                      <a:r>
                        <a:rPr lang="de-DE" sz="1800" i="1" dirty="0"/>
                        <a:t>BI</a:t>
                      </a:r>
                    </a:p>
                  </a:txBody>
                  <a:tcPr marL="91449" marR="91449" anchor="ctr">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endParaRPr lang="de-DE" sz="1800" dirty="0"/>
                    </a:p>
                  </a:txBody>
                  <a:tcPr marL="91449" marR="91449" anchor="ctr">
                    <a:solidFill>
                      <a:srgbClr val="E9EDF4"/>
                    </a:solidFill>
                  </a:tcPr>
                </a:tc>
                <a:tc>
                  <a:txBody>
                    <a:bodyPr/>
                    <a:lstStyle/>
                    <a:p>
                      <a:pPr algn="ctr"/>
                      <a:endParaRPr lang="de-DE" sz="1800" i="1" dirty="0"/>
                    </a:p>
                  </a:txBody>
                  <a:tcPr marL="91449" marR="91449" anchor="ctr">
                    <a:solidFill>
                      <a:srgbClr val="E9EDF4"/>
                    </a:solidFill>
                  </a:tcPr>
                </a:tc>
                <a:tc vMerge="1">
                  <a:txBody>
                    <a:bodyPr/>
                    <a:lstStyle/>
                    <a:p>
                      <a:endParaRPr lang="de-DE"/>
                    </a:p>
                  </a:txBody>
                  <a:tcPr/>
                </a:tc>
                <a:tc>
                  <a:txBody>
                    <a:bodyPr/>
                    <a:lstStyle/>
                    <a:p>
                      <a:endParaRPr lang="de-DE" sz="1800" i="1" dirty="0"/>
                    </a:p>
                  </a:txBody>
                  <a:tcPr marL="91449" marR="91449" anchor="ctr"/>
                </a:tc>
                <a:tc>
                  <a:txBody>
                    <a:bodyPr/>
                    <a:lstStyle/>
                    <a:p>
                      <a:endParaRPr lang="de-DE" dirty="0"/>
                    </a:p>
                  </a:txBody>
                  <a:tcPr marL="91449" marR="91449">
                    <a:solidFill>
                      <a:srgbClr val="E9EDF4"/>
                    </a:solidFill>
                  </a:tcPr>
                </a:tc>
                <a:extLst>
                  <a:ext uri="{0D108BD9-81ED-4DB2-BD59-A6C34878D82A}">
                    <a16:rowId xmlns:a16="http://schemas.microsoft.com/office/drawing/2014/main" val="10010"/>
                  </a:ext>
                </a:extLst>
              </a:tr>
              <a:tr h="452532">
                <a:tc>
                  <a:txBody>
                    <a:bodyPr/>
                    <a:lstStyle/>
                    <a:p>
                      <a:pPr algn="ctr"/>
                      <a:r>
                        <a:rPr lang="de-DE" sz="1800" dirty="0"/>
                        <a:t>11</a:t>
                      </a:r>
                    </a:p>
                  </a:txBody>
                  <a:tcPr marL="91449" marR="91449" anchor="ctr" anchorCtr="1">
                    <a:solidFill>
                      <a:srgbClr val="D0D8E8"/>
                    </a:solidFill>
                  </a:tcPr>
                </a:tc>
                <a:tc>
                  <a:txBody>
                    <a:bodyPr/>
                    <a:lstStyle/>
                    <a:p>
                      <a:r>
                        <a:rPr lang="de-DE" sz="1800" dirty="0"/>
                        <a:t>2. Wahlfach</a:t>
                      </a:r>
                    </a:p>
                  </a:txBody>
                  <a:tcPr marL="91449" marR="91449" anchor="ctr">
                    <a:solidFill>
                      <a:srgbClr val="D0D8E8"/>
                    </a:solidFill>
                  </a:tcPr>
                </a:tc>
                <a:tc>
                  <a:txBody>
                    <a:bodyPr/>
                    <a:lstStyle/>
                    <a:p>
                      <a:pPr algn="ctr"/>
                      <a:r>
                        <a:rPr lang="de-DE" sz="1800" i="1" dirty="0"/>
                        <a:t>GE</a:t>
                      </a:r>
                    </a:p>
                  </a:txBody>
                  <a:tcPr marL="91449" marR="91449" anchor="ctr">
                    <a:solidFill>
                      <a:srgbClr val="D0D8E8"/>
                    </a:solidFill>
                  </a:tcPr>
                </a:tc>
                <a:tc>
                  <a:txBody>
                    <a:bodyPr/>
                    <a:lstStyle/>
                    <a:p>
                      <a:endParaRPr lang="de-DE" sz="1800" dirty="0"/>
                    </a:p>
                  </a:txBody>
                  <a:tcPr marL="91449" marR="91449" anchor="ctr">
                    <a:solidFill>
                      <a:srgbClr val="D0D8E8"/>
                    </a:solidFill>
                  </a:tcPr>
                </a:tc>
                <a:tc>
                  <a:txBody>
                    <a:bodyPr/>
                    <a:lstStyle/>
                    <a:p>
                      <a:pPr algn="ctr"/>
                      <a:endParaRPr lang="de-DE" sz="1800" dirty="0"/>
                    </a:p>
                  </a:txBody>
                  <a:tcPr marL="91449" marR="91449" anchor="ctr">
                    <a:solidFill>
                      <a:srgbClr val="D0D8E8"/>
                    </a:solidFill>
                  </a:tcPr>
                </a:tc>
                <a:tc>
                  <a:txBody>
                    <a:bodyPr/>
                    <a:lstStyle/>
                    <a:p>
                      <a:endParaRPr lang="de-DE" sz="1800" dirty="0"/>
                    </a:p>
                  </a:txBody>
                  <a:tcPr marL="91449" marR="91449" anchor="ctr">
                    <a:solidFill>
                      <a:srgbClr val="D0D8E8"/>
                    </a:solidFill>
                  </a:tcPr>
                </a:tc>
                <a:tc>
                  <a:txBody>
                    <a:bodyPr/>
                    <a:lstStyle/>
                    <a:p>
                      <a:pPr algn="ctr"/>
                      <a:endParaRPr lang="de-DE" sz="1800" dirty="0"/>
                    </a:p>
                  </a:txBody>
                  <a:tcPr marL="91449" marR="91449" anchor="ctr">
                    <a:solidFill>
                      <a:srgbClr val="D0D8E8"/>
                    </a:solidFill>
                  </a:tcPr>
                </a:tc>
                <a:tc>
                  <a:txBody>
                    <a:bodyPr/>
                    <a:lstStyle/>
                    <a:p>
                      <a:endParaRPr lang="de-DE" sz="1800" dirty="0"/>
                    </a:p>
                  </a:txBody>
                  <a:tcPr marL="91449" marR="91449">
                    <a:solidFill>
                      <a:srgbClr val="D0D8E8"/>
                    </a:solidFill>
                  </a:tcPr>
                </a:tc>
                <a:extLst>
                  <a:ext uri="{0D108BD9-81ED-4DB2-BD59-A6C34878D82A}">
                    <a16:rowId xmlns:a16="http://schemas.microsoft.com/office/drawing/2014/main" val="10011"/>
                  </a:ext>
                </a:extLst>
              </a:tr>
              <a:tr h="365760">
                <a:tc>
                  <a:txBody>
                    <a:bodyPr/>
                    <a:lstStyle/>
                    <a:p>
                      <a:pPr algn="ctr"/>
                      <a:endParaRPr lang="de-DE" sz="1800" dirty="0"/>
                    </a:p>
                  </a:txBody>
                  <a:tcPr marL="91449" marR="91449" anchor="ctr" anchorCtr="1">
                    <a:solidFill>
                      <a:srgbClr val="E9EDF4"/>
                    </a:solidFill>
                  </a:tcPr>
                </a:tc>
                <a:tc>
                  <a:txBody>
                    <a:bodyPr/>
                    <a:lstStyle/>
                    <a:p>
                      <a:r>
                        <a:rPr lang="de-DE" sz="1800" dirty="0"/>
                        <a:t>EV, MV, FV</a:t>
                      </a:r>
                    </a:p>
                  </a:txBody>
                  <a:tcPr marL="91449" marR="91449" anchor="ctr">
                    <a:solidFill>
                      <a:srgbClr val="E9EDF4"/>
                    </a:solidFill>
                  </a:tcPr>
                </a:tc>
                <a:tc>
                  <a:txBody>
                    <a:bodyPr/>
                    <a:lstStyle/>
                    <a:p>
                      <a:pPr algn="ctr"/>
                      <a:endParaRPr lang="de-DE" sz="1800" i="1" dirty="0"/>
                    </a:p>
                  </a:txBody>
                  <a:tcPr marL="91449" marR="91449" anchor="ctr">
                    <a:solidFill>
                      <a:srgbClr val="E9EDF4"/>
                    </a:solidFill>
                  </a:tcPr>
                </a:tc>
                <a:tc>
                  <a:txBody>
                    <a:bodyPr/>
                    <a:lstStyle/>
                    <a:p>
                      <a:endParaRPr lang="de-DE" sz="1800" dirty="0"/>
                    </a:p>
                  </a:txBody>
                  <a:tcPr marL="91449" marR="91449" anchor="ctr">
                    <a:solidFill>
                      <a:srgbClr val="E9EDF4"/>
                    </a:solidFill>
                  </a:tcPr>
                </a:tc>
                <a:tc>
                  <a:txBody>
                    <a:bodyPr/>
                    <a:lstStyle/>
                    <a:p>
                      <a:pPr algn="ctr"/>
                      <a:endParaRPr lang="de-DE" sz="1800" dirty="0"/>
                    </a:p>
                  </a:txBody>
                  <a:tcPr marL="91449" marR="91449" anchor="ctr">
                    <a:solidFill>
                      <a:srgbClr val="E9EDF4"/>
                    </a:solidFill>
                  </a:tcPr>
                </a:tc>
                <a:tc>
                  <a:txBody>
                    <a:bodyPr/>
                    <a:lstStyle/>
                    <a:p>
                      <a:endParaRPr lang="de-DE" sz="1800" dirty="0"/>
                    </a:p>
                  </a:txBody>
                  <a:tcPr marL="91449" marR="91449" anchor="ctr">
                    <a:solidFill>
                      <a:srgbClr val="E9EDF4"/>
                    </a:solidFill>
                  </a:tcPr>
                </a:tc>
                <a:tc>
                  <a:txBody>
                    <a:bodyPr/>
                    <a:lstStyle/>
                    <a:p>
                      <a:pPr algn="ctr"/>
                      <a:endParaRPr lang="de-DE" sz="1800" dirty="0"/>
                    </a:p>
                  </a:txBody>
                  <a:tcPr marL="91449" marR="91449" anchor="ctr">
                    <a:solidFill>
                      <a:srgbClr val="E9EDF4"/>
                    </a:solidFill>
                  </a:tcPr>
                </a:tc>
                <a:tc>
                  <a:txBody>
                    <a:bodyPr/>
                    <a:lstStyle/>
                    <a:p>
                      <a:endParaRPr lang="de-DE" sz="1800" dirty="0"/>
                    </a:p>
                  </a:txBody>
                  <a:tcPr marL="91449" marR="91449">
                    <a:solidFill>
                      <a:srgbClr val="E9EDF4"/>
                    </a:solidFill>
                  </a:tcPr>
                </a:tc>
                <a:extLst>
                  <a:ext uri="{0D108BD9-81ED-4DB2-BD59-A6C34878D82A}">
                    <a16:rowId xmlns:a16="http://schemas.microsoft.com/office/drawing/2014/main" val="10012"/>
                  </a:ext>
                </a:extLst>
              </a:tr>
              <a:tr h="365760">
                <a:tc>
                  <a:txBody>
                    <a:bodyPr/>
                    <a:lstStyle/>
                    <a:p>
                      <a:pPr algn="ctr"/>
                      <a:endParaRPr lang="de-DE" sz="1800" dirty="0"/>
                    </a:p>
                  </a:txBody>
                  <a:tcPr marL="91449" marR="91449" anchor="ctr" anchorCtr="1">
                    <a:solidFill>
                      <a:srgbClr val="E9EDF4"/>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200" b="0" i="0" u="none" strike="noStrike" kern="1200" cap="none" spc="0" normalizeH="0" baseline="0" noProof="0" dirty="0">
                          <a:ln>
                            <a:noFill/>
                          </a:ln>
                          <a:solidFill>
                            <a:prstClr val="black"/>
                          </a:solidFill>
                          <a:effectLst/>
                          <a:uLnTx/>
                          <a:uFillTx/>
                          <a:latin typeface="+mn-lt"/>
                          <a:ea typeface="+mn-ea"/>
                          <a:cs typeface="+mn-cs"/>
                        </a:rPr>
                        <a:t>*als Ersatzfach</a:t>
                      </a:r>
                    </a:p>
                  </a:txBody>
                  <a:tcPr marL="91449" marR="91449" anchor="ctr">
                    <a:solidFill>
                      <a:srgbClr val="E9EDF4"/>
                    </a:solidFill>
                  </a:tcPr>
                </a:tc>
                <a:tc gridSpan="6">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800" b="0" i="0" u="none" strike="noStrike" kern="1200" cap="none" spc="0" normalizeH="0" baseline="0" noProof="0" dirty="0">
                          <a:ln>
                            <a:noFill/>
                          </a:ln>
                          <a:solidFill>
                            <a:prstClr val="black"/>
                          </a:solidFill>
                          <a:effectLst/>
                          <a:uLnTx/>
                          <a:uFillTx/>
                          <a:latin typeface="+mn-lt"/>
                          <a:ea typeface="+mn-ea"/>
                          <a:cs typeface="+mn-cs"/>
                        </a:rPr>
                        <a:t>Wahlfächer: GE, GB, SW, GG, PL; F, L, S; BI, CH, PH, IF; KU, MU</a:t>
                      </a:r>
                    </a:p>
                  </a:txBody>
                  <a:tcPr marL="91449" marR="91449" anchor="ctr">
                    <a:solidFill>
                      <a:srgbClr val="E9EDF4"/>
                    </a:solidFill>
                  </a:tcPr>
                </a:tc>
                <a:tc hMerge="1">
                  <a:txBody>
                    <a:bodyPr/>
                    <a:lstStyle/>
                    <a:p>
                      <a:endParaRPr lang="de-DE" sz="1800" dirty="0"/>
                    </a:p>
                  </a:txBody>
                  <a:tcPr marL="91449" marR="91449" anchor="ctr">
                    <a:solidFill>
                      <a:srgbClr val="E9EDF4"/>
                    </a:solidFill>
                  </a:tcPr>
                </a:tc>
                <a:tc hMerge="1">
                  <a:txBody>
                    <a:bodyPr/>
                    <a:lstStyle/>
                    <a:p>
                      <a:pPr algn="ctr"/>
                      <a:endParaRPr lang="de-DE" sz="1800" dirty="0"/>
                    </a:p>
                  </a:txBody>
                  <a:tcPr marL="91449" marR="91449" anchor="ctr">
                    <a:solidFill>
                      <a:srgbClr val="E9EDF4"/>
                    </a:solidFill>
                  </a:tcPr>
                </a:tc>
                <a:tc hMerge="1">
                  <a:txBody>
                    <a:bodyPr/>
                    <a:lstStyle/>
                    <a:p>
                      <a:endParaRPr lang="de-DE" sz="1800" dirty="0"/>
                    </a:p>
                  </a:txBody>
                  <a:tcPr marL="91449" marR="91449" anchor="ctr">
                    <a:solidFill>
                      <a:srgbClr val="E9EDF4"/>
                    </a:solidFill>
                  </a:tcPr>
                </a:tc>
                <a:tc hMerge="1">
                  <a:txBody>
                    <a:bodyPr/>
                    <a:lstStyle/>
                    <a:p>
                      <a:pPr algn="ctr"/>
                      <a:endParaRPr lang="de-DE" sz="1800" dirty="0"/>
                    </a:p>
                  </a:txBody>
                  <a:tcPr marL="91449" marR="91449" anchor="ctr">
                    <a:solidFill>
                      <a:srgbClr val="E9EDF4"/>
                    </a:solidFill>
                  </a:tcPr>
                </a:tc>
                <a:tc hMerge="1">
                  <a:txBody>
                    <a:bodyPr/>
                    <a:lstStyle/>
                    <a:p>
                      <a:endParaRPr lang="de-DE" sz="1800" dirty="0"/>
                    </a:p>
                  </a:txBody>
                  <a:tcPr marL="91449" marR="91449">
                    <a:solidFill>
                      <a:srgbClr val="E9EDF4"/>
                    </a:solidFill>
                  </a:tcPr>
                </a:tc>
                <a:extLst>
                  <a:ext uri="{0D108BD9-81ED-4DB2-BD59-A6C34878D82A}">
                    <a16:rowId xmlns:a16="http://schemas.microsoft.com/office/drawing/2014/main" val="10013"/>
                  </a:ext>
                </a:extLst>
              </a:tr>
            </a:tbl>
          </a:graphicData>
        </a:graphic>
      </p:graphicFrame>
    </p:spTree>
  </p:cSld>
  <p:clrMapOvr>
    <a:masterClrMapping/>
  </p:clrMapOvr>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el 1"/>
          <p:cNvSpPr>
            <a:spLocks noGrp="1"/>
          </p:cNvSpPr>
          <p:nvPr>
            <p:ph type="title"/>
          </p:nvPr>
        </p:nvSpPr>
        <p:spPr>
          <a:xfrm>
            <a:off x="457200" y="116632"/>
            <a:ext cx="8229600" cy="1143000"/>
          </a:xfrm>
        </p:spPr>
        <p:txBody>
          <a:bodyPr/>
          <a:lstStyle/>
          <a:p>
            <a:pPr eaLnBrk="1" hangingPunct="1"/>
            <a:r>
              <a:rPr lang="de-DE" sz="3600" u="sng" dirty="0">
                <a:solidFill>
                  <a:srgbClr val="FFFF00"/>
                </a:solidFill>
              </a:rPr>
              <a:t>Schullaufbahnen, Beispiel 3b                                                     </a:t>
            </a:r>
            <a:br>
              <a:rPr lang="de-DE" sz="3600" u="sng" dirty="0">
                <a:solidFill>
                  <a:srgbClr val="FFFF00"/>
                </a:solidFill>
              </a:rPr>
            </a:br>
            <a:endParaRPr lang="de-DE" sz="3600" u="sng" dirty="0">
              <a:solidFill>
                <a:srgbClr val="FFFF00"/>
              </a:solidFill>
            </a:endParaRP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3270023801"/>
              </p:ext>
            </p:extLst>
          </p:nvPr>
        </p:nvGraphicFramePr>
        <p:xfrm>
          <a:off x="250825" y="1236737"/>
          <a:ext cx="8713790" cy="5504631"/>
        </p:xfrm>
        <a:graphic>
          <a:graphicData uri="http://schemas.openxmlformats.org/drawingml/2006/table">
            <a:tbl>
              <a:tblPr firstRow="1" bandRow="1">
                <a:tableStyleId>{5C22544A-7EE6-4342-B048-85BDC9FD1C3A}</a:tableStyleId>
              </a:tblPr>
              <a:tblGrid>
                <a:gridCol w="453816">
                  <a:extLst>
                    <a:ext uri="{9D8B030D-6E8A-4147-A177-3AD203B41FA5}">
                      <a16:colId xmlns:a16="http://schemas.microsoft.com/office/drawing/2014/main" val="20000"/>
                    </a:ext>
                  </a:extLst>
                </a:gridCol>
                <a:gridCol w="1778643">
                  <a:extLst>
                    <a:ext uri="{9D8B030D-6E8A-4147-A177-3AD203B41FA5}">
                      <a16:colId xmlns:a16="http://schemas.microsoft.com/office/drawing/2014/main" val="20001"/>
                    </a:ext>
                  </a:extLst>
                </a:gridCol>
                <a:gridCol w="576118">
                  <a:extLst>
                    <a:ext uri="{9D8B030D-6E8A-4147-A177-3AD203B41FA5}">
                      <a16:colId xmlns:a16="http://schemas.microsoft.com/office/drawing/2014/main" val="20002"/>
                    </a:ext>
                  </a:extLst>
                </a:gridCol>
                <a:gridCol w="1728355">
                  <a:extLst>
                    <a:ext uri="{9D8B030D-6E8A-4147-A177-3AD203B41FA5}">
                      <a16:colId xmlns:a16="http://schemas.microsoft.com/office/drawing/2014/main" val="20003"/>
                    </a:ext>
                  </a:extLst>
                </a:gridCol>
                <a:gridCol w="833553">
                  <a:extLst>
                    <a:ext uri="{9D8B030D-6E8A-4147-A177-3AD203B41FA5}">
                      <a16:colId xmlns:a16="http://schemas.microsoft.com/office/drawing/2014/main" val="20004"/>
                    </a:ext>
                  </a:extLst>
                </a:gridCol>
                <a:gridCol w="1758980">
                  <a:extLst>
                    <a:ext uri="{9D8B030D-6E8A-4147-A177-3AD203B41FA5}">
                      <a16:colId xmlns:a16="http://schemas.microsoft.com/office/drawing/2014/main" val="20005"/>
                    </a:ext>
                  </a:extLst>
                </a:gridCol>
                <a:gridCol w="792163">
                  <a:extLst>
                    <a:ext uri="{9D8B030D-6E8A-4147-A177-3AD203B41FA5}">
                      <a16:colId xmlns:a16="http://schemas.microsoft.com/office/drawing/2014/main" val="20006"/>
                    </a:ext>
                  </a:extLst>
                </a:gridCol>
                <a:gridCol w="792162">
                  <a:extLst>
                    <a:ext uri="{9D8B030D-6E8A-4147-A177-3AD203B41FA5}">
                      <a16:colId xmlns:a16="http://schemas.microsoft.com/office/drawing/2014/main" val="20007"/>
                    </a:ext>
                  </a:extLst>
                </a:gridCol>
              </a:tblGrid>
              <a:tr h="370839">
                <a:tc>
                  <a:txBody>
                    <a:bodyPr/>
                    <a:lstStyle/>
                    <a:p>
                      <a:pPr algn="ctr"/>
                      <a:r>
                        <a:rPr lang="de-DE" sz="1800" dirty="0" err="1"/>
                        <a:t>Nr</a:t>
                      </a:r>
                      <a:endParaRPr lang="de-DE" sz="1800" dirty="0"/>
                    </a:p>
                  </a:txBody>
                  <a:tcPr marL="91449" marR="91449" anchor="ctr"/>
                </a:tc>
                <a:tc gridSpan="2">
                  <a:txBody>
                    <a:bodyPr/>
                    <a:lstStyle/>
                    <a:p>
                      <a:pPr algn="ctr"/>
                      <a:r>
                        <a:rPr lang="de-DE" sz="1800" dirty="0"/>
                        <a:t>EF</a:t>
                      </a:r>
                    </a:p>
                  </a:txBody>
                  <a:tcPr marL="91449" marR="91449" anchor="ctr"/>
                </a:tc>
                <a:tc hMerge="1">
                  <a:txBody>
                    <a:bodyPr/>
                    <a:lstStyle/>
                    <a:p>
                      <a:pPr algn="ctr"/>
                      <a:endParaRPr lang="de-DE" dirty="0"/>
                    </a:p>
                  </a:txBody>
                  <a:tcPr anchor="ctr" anchorCtr="1"/>
                </a:tc>
                <a:tc gridSpan="2">
                  <a:txBody>
                    <a:bodyPr/>
                    <a:lstStyle/>
                    <a:p>
                      <a:pPr algn="ctr"/>
                      <a:r>
                        <a:rPr lang="de-DE" sz="1800" dirty="0"/>
                        <a:t>Q1</a:t>
                      </a:r>
                    </a:p>
                  </a:txBody>
                  <a:tcPr marL="91449" marR="91449" anchor="ctr"/>
                </a:tc>
                <a:tc hMerge="1">
                  <a:txBody>
                    <a:bodyPr/>
                    <a:lstStyle/>
                    <a:p>
                      <a:pPr algn="ctr"/>
                      <a:endParaRPr lang="de-DE" dirty="0"/>
                    </a:p>
                  </a:txBody>
                  <a:tcPr anchor="ctr" anchorCtr="1"/>
                </a:tc>
                <a:tc gridSpan="2">
                  <a:txBody>
                    <a:bodyPr/>
                    <a:lstStyle/>
                    <a:p>
                      <a:pPr algn="ctr"/>
                      <a:r>
                        <a:rPr lang="de-DE" sz="1800" dirty="0"/>
                        <a:t>Q2</a:t>
                      </a:r>
                    </a:p>
                  </a:txBody>
                  <a:tcPr marL="91449" marR="91449" anchor="ctr"/>
                </a:tc>
                <a:tc hMerge="1">
                  <a:txBody>
                    <a:bodyPr/>
                    <a:lstStyle/>
                    <a:p>
                      <a:pPr algn="ctr"/>
                      <a:endParaRPr lang="de-DE" dirty="0"/>
                    </a:p>
                  </a:txBody>
                  <a:tcPr anchor="ctr" anchorCtr="1"/>
                </a:tc>
                <a:tc>
                  <a:txBody>
                    <a:bodyPr/>
                    <a:lstStyle/>
                    <a:p>
                      <a:pPr algn="ctr"/>
                      <a:r>
                        <a:rPr lang="de-DE" sz="1800" dirty="0"/>
                        <a:t>Abitur</a:t>
                      </a:r>
                    </a:p>
                  </a:txBody>
                  <a:tcPr marL="91449" marR="91449" anchor="ctr"/>
                </a:tc>
                <a:extLst>
                  <a:ext uri="{0D108BD9-81ED-4DB2-BD59-A6C34878D82A}">
                    <a16:rowId xmlns:a16="http://schemas.microsoft.com/office/drawing/2014/main" val="10000"/>
                  </a:ext>
                </a:extLst>
              </a:tr>
              <a:tr h="365760">
                <a:tc>
                  <a:txBody>
                    <a:bodyPr/>
                    <a:lstStyle/>
                    <a:p>
                      <a:pPr algn="ctr"/>
                      <a:r>
                        <a:rPr lang="de-DE" sz="1800" dirty="0"/>
                        <a:t>1</a:t>
                      </a:r>
                    </a:p>
                  </a:txBody>
                  <a:tcPr marL="91449" marR="91449" anchor="ctr" anchorCtr="1"/>
                </a:tc>
                <a:tc>
                  <a:txBody>
                    <a:bodyPr/>
                    <a:lstStyle/>
                    <a:p>
                      <a:r>
                        <a:rPr lang="de-DE" sz="1800" dirty="0"/>
                        <a:t>D</a:t>
                      </a:r>
                    </a:p>
                  </a:txBody>
                  <a:tcPr marL="91449" marR="91449" anchor="ctr"/>
                </a:tc>
                <a:tc>
                  <a:txBody>
                    <a:bodyPr/>
                    <a:lstStyle/>
                    <a:p>
                      <a:pPr algn="ctr"/>
                      <a:r>
                        <a:rPr lang="de-DE" sz="1800" i="1" dirty="0"/>
                        <a:t>D</a:t>
                      </a:r>
                    </a:p>
                  </a:txBody>
                  <a:tcPr marL="91449" marR="91449" anchor="ctr"/>
                </a:tc>
                <a:tc>
                  <a:txBody>
                    <a:bodyPr/>
                    <a:lstStyle/>
                    <a:p>
                      <a:r>
                        <a:rPr lang="de-DE" sz="1800" b="0" dirty="0"/>
                        <a:t>D</a:t>
                      </a:r>
                    </a:p>
                  </a:txBody>
                  <a:tcPr marL="91449" marR="91449" anchor="ctr"/>
                </a:tc>
                <a:tc>
                  <a:txBody>
                    <a:bodyPr/>
                    <a:lstStyle/>
                    <a:p>
                      <a:pPr algn="ctr"/>
                      <a:r>
                        <a:rPr lang="de-DE" sz="1800" b="0" i="1" dirty="0"/>
                        <a:t>D</a:t>
                      </a:r>
                    </a:p>
                  </a:txBody>
                  <a:tcPr marL="91449" marR="91449" anchor="ctr"/>
                </a:tc>
                <a:tc>
                  <a:txBody>
                    <a:bodyPr/>
                    <a:lstStyle/>
                    <a:p>
                      <a:r>
                        <a:rPr lang="de-DE" sz="1800" b="0" dirty="0"/>
                        <a:t>D</a:t>
                      </a:r>
                    </a:p>
                  </a:txBody>
                  <a:tcPr marL="91449" marR="91449" anchor="ctr"/>
                </a:tc>
                <a:tc>
                  <a:txBody>
                    <a:bodyPr/>
                    <a:lstStyle/>
                    <a:p>
                      <a:pPr algn="ctr"/>
                      <a:endParaRPr lang="de-DE" sz="1800" b="0" i="1" dirty="0"/>
                    </a:p>
                  </a:txBody>
                  <a:tcPr marL="91449" marR="91449" anchor="ctr"/>
                </a:tc>
                <a:tc>
                  <a:txBody>
                    <a:bodyPr/>
                    <a:lstStyle/>
                    <a:p>
                      <a:pPr algn="ctr"/>
                      <a:endParaRPr lang="de-DE" sz="1800" i="1" dirty="0"/>
                    </a:p>
                  </a:txBody>
                  <a:tcPr marL="91449" marR="91449"/>
                </a:tc>
                <a:extLst>
                  <a:ext uri="{0D108BD9-81ED-4DB2-BD59-A6C34878D82A}">
                    <a16:rowId xmlns:a16="http://schemas.microsoft.com/office/drawing/2014/main" val="10001"/>
                  </a:ext>
                </a:extLst>
              </a:tr>
              <a:tr h="365760">
                <a:tc>
                  <a:txBody>
                    <a:bodyPr/>
                    <a:lstStyle/>
                    <a:p>
                      <a:pPr algn="ctr"/>
                      <a:r>
                        <a:rPr lang="de-DE" sz="1800" dirty="0"/>
                        <a:t>2</a:t>
                      </a:r>
                    </a:p>
                  </a:txBody>
                  <a:tcPr marL="91449" marR="91449" anchor="ctr" anchorCtr="1"/>
                </a:tc>
                <a:tc>
                  <a:txBody>
                    <a:bodyPr/>
                    <a:lstStyle/>
                    <a:p>
                      <a:r>
                        <a:rPr lang="de-DE" sz="1800" dirty="0"/>
                        <a:t>E</a:t>
                      </a:r>
                    </a:p>
                  </a:txBody>
                  <a:tcPr marL="91449" marR="91449" anchor="ctr"/>
                </a:tc>
                <a:tc>
                  <a:txBody>
                    <a:bodyPr/>
                    <a:lstStyle/>
                    <a:p>
                      <a:pPr algn="ctr"/>
                      <a:r>
                        <a:rPr lang="de-DE" sz="1800" i="1" dirty="0"/>
                        <a:t>E</a:t>
                      </a:r>
                    </a:p>
                  </a:txBody>
                  <a:tcPr marL="91449" marR="91449" anchor="ctr"/>
                </a:tc>
                <a:tc>
                  <a:txBody>
                    <a:bodyPr/>
                    <a:lstStyle/>
                    <a:p>
                      <a:r>
                        <a:rPr lang="de-DE" sz="1800" b="0" dirty="0"/>
                        <a:t>E, F, L, S</a:t>
                      </a:r>
                    </a:p>
                  </a:txBody>
                  <a:tcPr marL="91449" marR="91449" anchor="ctr"/>
                </a:tc>
                <a:tc>
                  <a:txBody>
                    <a:bodyPr/>
                    <a:lstStyle/>
                    <a:p>
                      <a:pPr algn="ctr"/>
                      <a:r>
                        <a:rPr lang="de-DE" sz="1800" b="0" i="1" dirty="0"/>
                        <a:t>E</a:t>
                      </a:r>
                    </a:p>
                  </a:txBody>
                  <a:tcPr marL="91449" marR="91449" anchor="ctr"/>
                </a:tc>
                <a:tc>
                  <a:txBody>
                    <a:bodyPr/>
                    <a:lstStyle/>
                    <a:p>
                      <a:r>
                        <a:rPr lang="de-DE" sz="1800" b="0" dirty="0"/>
                        <a:t>E, F, L, S</a:t>
                      </a:r>
                    </a:p>
                  </a:txBody>
                  <a:tcPr marL="91449" marR="91449" anchor="ctr"/>
                </a:tc>
                <a:tc>
                  <a:txBody>
                    <a:bodyPr/>
                    <a:lstStyle/>
                    <a:p>
                      <a:pPr algn="ctr"/>
                      <a:endParaRPr lang="de-DE" sz="1800" i="1" dirty="0"/>
                    </a:p>
                  </a:txBody>
                  <a:tcPr marL="91449" marR="91449" anchor="ctr"/>
                </a:tc>
                <a:tc>
                  <a:txBody>
                    <a:bodyPr/>
                    <a:lstStyle/>
                    <a:p>
                      <a:pPr algn="ctr"/>
                      <a:endParaRPr lang="de-DE" sz="1800" dirty="0"/>
                    </a:p>
                  </a:txBody>
                  <a:tcPr marL="91449" marR="91449"/>
                </a:tc>
                <a:extLst>
                  <a:ext uri="{0D108BD9-81ED-4DB2-BD59-A6C34878D82A}">
                    <a16:rowId xmlns:a16="http://schemas.microsoft.com/office/drawing/2014/main" val="10002"/>
                  </a:ext>
                </a:extLst>
              </a:tr>
              <a:tr h="365760">
                <a:tc>
                  <a:txBody>
                    <a:bodyPr/>
                    <a:lstStyle/>
                    <a:p>
                      <a:pPr algn="ctr"/>
                      <a:r>
                        <a:rPr lang="de-DE" sz="1800" dirty="0"/>
                        <a:t>3</a:t>
                      </a:r>
                    </a:p>
                  </a:txBody>
                  <a:tcPr marL="91449" marR="91449" anchor="ctr" anchorCtr="1"/>
                </a:tc>
                <a:tc>
                  <a:txBody>
                    <a:bodyPr/>
                    <a:lstStyle/>
                    <a:p>
                      <a:r>
                        <a:rPr lang="de-DE" sz="1800" dirty="0"/>
                        <a:t>GE, GB, SW </a:t>
                      </a:r>
                    </a:p>
                  </a:txBody>
                  <a:tcPr marL="91449" marR="91449" anchor="ctr"/>
                </a:tc>
                <a:tc>
                  <a:txBody>
                    <a:bodyPr/>
                    <a:lstStyle/>
                    <a:p>
                      <a:pPr algn="ctr"/>
                      <a:r>
                        <a:rPr lang="de-DE" sz="1800" i="1" dirty="0"/>
                        <a:t>SW</a:t>
                      </a:r>
                    </a:p>
                  </a:txBody>
                  <a:tcPr marL="91449" marR="91449" anchor="ctr"/>
                </a:tc>
                <a:tc>
                  <a:txBody>
                    <a:bodyPr/>
                    <a:lstStyle/>
                    <a:p>
                      <a:r>
                        <a:rPr lang="de-DE" sz="1800" b="0" dirty="0"/>
                        <a:t>GE, GB, SW </a:t>
                      </a:r>
                    </a:p>
                  </a:txBody>
                  <a:tcPr marL="91449" marR="91449" anchor="ctr"/>
                </a:tc>
                <a:tc>
                  <a:txBody>
                    <a:bodyPr/>
                    <a:lstStyle/>
                    <a:p>
                      <a:pPr algn="ctr"/>
                      <a:r>
                        <a:rPr lang="de-DE" sz="1800" b="0" i="1" dirty="0"/>
                        <a:t>GE</a:t>
                      </a:r>
                    </a:p>
                  </a:txBody>
                  <a:tcPr marL="91449" marR="91449" anchor="ctr"/>
                </a:tc>
                <a:tc>
                  <a:txBody>
                    <a:bodyPr/>
                    <a:lstStyle/>
                    <a:p>
                      <a:r>
                        <a:rPr lang="de-DE" sz="1800" b="0" dirty="0"/>
                        <a:t>GE, GB, SW </a:t>
                      </a:r>
                    </a:p>
                  </a:txBody>
                  <a:tcPr marL="91449" marR="91449" anchor="ctr"/>
                </a:tc>
                <a:tc>
                  <a:txBody>
                    <a:bodyPr/>
                    <a:lstStyle/>
                    <a:p>
                      <a:pPr algn="ctr"/>
                      <a:endParaRPr lang="de-DE" sz="1800" i="1" dirty="0"/>
                    </a:p>
                  </a:txBody>
                  <a:tcPr marL="91449" marR="91449" anchor="ctr"/>
                </a:tc>
                <a:tc>
                  <a:txBody>
                    <a:bodyPr/>
                    <a:lstStyle/>
                    <a:p>
                      <a:pPr algn="ctr"/>
                      <a:endParaRPr lang="de-DE" sz="1800" dirty="0"/>
                    </a:p>
                  </a:txBody>
                  <a:tcPr marL="91449" marR="91449"/>
                </a:tc>
                <a:extLst>
                  <a:ext uri="{0D108BD9-81ED-4DB2-BD59-A6C34878D82A}">
                    <a16:rowId xmlns:a16="http://schemas.microsoft.com/office/drawing/2014/main" val="10003"/>
                  </a:ext>
                </a:extLst>
              </a:tr>
              <a:tr h="365760">
                <a:tc>
                  <a:txBody>
                    <a:bodyPr/>
                    <a:lstStyle/>
                    <a:p>
                      <a:pPr algn="ctr"/>
                      <a:r>
                        <a:rPr lang="de-DE" sz="1800" dirty="0"/>
                        <a:t>4</a:t>
                      </a:r>
                    </a:p>
                  </a:txBody>
                  <a:tcPr marL="91449" marR="91449" anchor="ctr" anchorCtr="1"/>
                </a:tc>
                <a:tc>
                  <a:txBody>
                    <a:bodyPr/>
                    <a:lstStyle/>
                    <a:p>
                      <a:r>
                        <a:rPr lang="de-DE" sz="1800" dirty="0"/>
                        <a:t>M</a:t>
                      </a:r>
                    </a:p>
                  </a:txBody>
                  <a:tcPr marL="91449" marR="91449" anchor="ctr"/>
                </a:tc>
                <a:tc>
                  <a:txBody>
                    <a:bodyPr/>
                    <a:lstStyle/>
                    <a:p>
                      <a:pPr algn="ctr"/>
                      <a:r>
                        <a:rPr lang="de-DE" sz="1800" i="1" dirty="0"/>
                        <a:t>M</a:t>
                      </a:r>
                    </a:p>
                  </a:txBody>
                  <a:tcPr marL="91449" marR="91449" anchor="ctr"/>
                </a:tc>
                <a:tc>
                  <a:txBody>
                    <a:bodyPr/>
                    <a:lstStyle/>
                    <a:p>
                      <a:r>
                        <a:rPr lang="de-DE" sz="1800" b="0" dirty="0"/>
                        <a:t>M</a:t>
                      </a:r>
                    </a:p>
                  </a:txBody>
                  <a:tcPr marL="91449" marR="91449" anchor="ctr"/>
                </a:tc>
                <a:tc>
                  <a:txBody>
                    <a:bodyPr/>
                    <a:lstStyle/>
                    <a:p>
                      <a:pPr algn="ctr"/>
                      <a:r>
                        <a:rPr lang="de-DE" sz="1800" b="1" i="1" dirty="0"/>
                        <a:t>M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lang="de-DE" sz="1800" b="1" i="1" dirty="0"/>
                    </a:p>
                  </a:txBody>
                  <a:tcPr marL="91449" marR="91449" anchor="ctr"/>
                </a:tc>
                <a:tc>
                  <a:txBody>
                    <a:bodyPr/>
                    <a:lstStyle/>
                    <a:p>
                      <a:r>
                        <a:rPr lang="de-DE" sz="1800" b="0" dirty="0"/>
                        <a:t>M</a:t>
                      </a:r>
                    </a:p>
                  </a:txBody>
                  <a:tcPr marL="91449" marR="91449" anchor="ctr"/>
                </a:tc>
                <a:tc>
                  <a:txBody>
                    <a:bodyPr/>
                    <a:lstStyle/>
                    <a:p>
                      <a:pPr algn="ctr"/>
                      <a:endParaRPr lang="de-DE" sz="1800" b="1" i="1" dirty="0"/>
                    </a:p>
                  </a:txBody>
                  <a:tcPr marL="91449" marR="91449"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DE" sz="1800" b="1" i="1" u="none" strike="noStrike" kern="1200" cap="none" spc="0" normalizeH="0" baseline="0" noProof="0" dirty="0">
                        <a:ln>
                          <a:noFill/>
                        </a:ln>
                        <a:solidFill>
                          <a:prstClr val="black"/>
                        </a:solidFill>
                        <a:effectLst/>
                        <a:uLnTx/>
                        <a:uFillTx/>
                        <a:latin typeface="+mn-lt"/>
                        <a:ea typeface="+mn-ea"/>
                        <a:cs typeface="+mn-cs"/>
                      </a:endParaRPr>
                    </a:p>
                  </a:txBody>
                  <a:tcPr marL="91449" marR="91449"/>
                </a:tc>
                <a:extLst>
                  <a:ext uri="{0D108BD9-81ED-4DB2-BD59-A6C34878D82A}">
                    <a16:rowId xmlns:a16="http://schemas.microsoft.com/office/drawing/2014/main" val="10004"/>
                  </a:ext>
                </a:extLst>
              </a:tr>
              <a:tr h="365760">
                <a:tc>
                  <a:txBody>
                    <a:bodyPr/>
                    <a:lstStyle/>
                    <a:p>
                      <a:pPr algn="ctr"/>
                      <a:r>
                        <a:rPr lang="de-DE" sz="1800" dirty="0"/>
                        <a:t>5</a:t>
                      </a:r>
                    </a:p>
                  </a:txBody>
                  <a:tcPr marL="91449" marR="91449" anchor="ctr" anchorCtr="1"/>
                </a:tc>
                <a:tc>
                  <a:txBody>
                    <a:bodyPr/>
                    <a:lstStyle/>
                    <a:p>
                      <a:r>
                        <a:rPr lang="de-DE" sz="1800" dirty="0"/>
                        <a:t>BI, CH, PH</a:t>
                      </a:r>
                    </a:p>
                  </a:txBody>
                  <a:tcPr marL="91449" marR="91449" anchor="ctr"/>
                </a:tc>
                <a:tc>
                  <a:txBody>
                    <a:bodyPr/>
                    <a:lstStyle/>
                    <a:p>
                      <a:pPr algn="ctr"/>
                      <a:r>
                        <a:rPr lang="de-DE" sz="1800" i="1" dirty="0"/>
                        <a:t>PH</a:t>
                      </a:r>
                    </a:p>
                  </a:txBody>
                  <a:tcPr marL="91449" marR="91449" anchor="ctr"/>
                </a:tc>
                <a:tc>
                  <a:txBody>
                    <a:bodyPr/>
                    <a:lstStyle/>
                    <a:p>
                      <a:r>
                        <a:rPr lang="de-DE" sz="1800" b="0" dirty="0"/>
                        <a:t>BI, CH, PH</a:t>
                      </a:r>
                    </a:p>
                  </a:txBody>
                  <a:tcPr marL="91449" marR="91449" anchor="ctr"/>
                </a:tc>
                <a:tc>
                  <a:txBody>
                    <a:bodyPr/>
                    <a:lstStyle/>
                    <a:p>
                      <a:pPr algn="ctr"/>
                      <a:r>
                        <a:rPr lang="de-DE" sz="1800" b="0" i="1" dirty="0"/>
                        <a:t>PH</a:t>
                      </a:r>
                    </a:p>
                  </a:txBody>
                  <a:tcPr marL="91449" marR="91449" anchor="ctr"/>
                </a:tc>
                <a:tc>
                  <a:txBody>
                    <a:bodyPr/>
                    <a:lstStyle/>
                    <a:p>
                      <a:r>
                        <a:rPr lang="de-DE" sz="1800" b="0" dirty="0"/>
                        <a:t>BI, CH, PH</a:t>
                      </a:r>
                    </a:p>
                  </a:txBody>
                  <a:tcPr marL="91449" marR="91449" anchor="ctr"/>
                </a:tc>
                <a:tc>
                  <a:txBody>
                    <a:bodyPr/>
                    <a:lstStyle/>
                    <a:p>
                      <a:pPr algn="ctr"/>
                      <a:endParaRPr lang="de-DE" sz="1800" i="1" dirty="0"/>
                    </a:p>
                  </a:txBody>
                  <a:tcPr marL="91449" marR="91449" anchor="ctr"/>
                </a:tc>
                <a:tc>
                  <a:txBody>
                    <a:bodyPr/>
                    <a:lstStyle/>
                    <a:p>
                      <a:pPr algn="ctr"/>
                      <a:endParaRPr lang="de-DE" sz="1800" b="1" i="1" dirty="0"/>
                    </a:p>
                  </a:txBody>
                  <a:tcPr marL="91449" marR="91449"/>
                </a:tc>
                <a:extLst>
                  <a:ext uri="{0D108BD9-81ED-4DB2-BD59-A6C34878D82A}">
                    <a16:rowId xmlns:a16="http://schemas.microsoft.com/office/drawing/2014/main" val="10005"/>
                  </a:ext>
                </a:extLst>
              </a:tr>
              <a:tr h="365760">
                <a:tc>
                  <a:txBody>
                    <a:bodyPr/>
                    <a:lstStyle/>
                    <a:p>
                      <a:pPr algn="ctr"/>
                      <a:r>
                        <a:rPr lang="de-DE" sz="1800" dirty="0"/>
                        <a:t>6</a:t>
                      </a:r>
                    </a:p>
                  </a:txBody>
                  <a:tcPr marL="91449" marR="91449" anchor="ctr" anchorCtr="1"/>
                </a:tc>
                <a:tc>
                  <a:txBody>
                    <a:bodyPr/>
                    <a:lstStyle/>
                    <a:p>
                      <a:r>
                        <a:rPr lang="de-DE" sz="1800" dirty="0"/>
                        <a:t>SP</a:t>
                      </a:r>
                    </a:p>
                  </a:txBody>
                  <a:tcPr marL="91449" marR="91449" anchor="ctr"/>
                </a:tc>
                <a:tc>
                  <a:txBody>
                    <a:bodyPr/>
                    <a:lstStyle/>
                    <a:p>
                      <a:pPr algn="ctr"/>
                      <a:r>
                        <a:rPr lang="de-DE" sz="1800" i="1" dirty="0"/>
                        <a:t>SP</a:t>
                      </a:r>
                    </a:p>
                  </a:txBody>
                  <a:tcPr marL="91449" marR="91449" anchor="ctr"/>
                </a:tc>
                <a:tc>
                  <a:txBody>
                    <a:bodyPr/>
                    <a:lstStyle/>
                    <a:p>
                      <a:r>
                        <a:rPr lang="de-DE" sz="1800" dirty="0"/>
                        <a:t>SP</a:t>
                      </a:r>
                    </a:p>
                  </a:txBody>
                  <a:tcPr marL="91449" marR="91449" anchor="ctr"/>
                </a:tc>
                <a:tc>
                  <a:txBody>
                    <a:bodyPr/>
                    <a:lstStyle/>
                    <a:p>
                      <a:pPr algn="ctr"/>
                      <a:r>
                        <a:rPr lang="de-DE" sz="1800" i="1" dirty="0"/>
                        <a:t>SP</a:t>
                      </a:r>
                    </a:p>
                  </a:txBody>
                  <a:tcPr marL="91449" marR="91449" anchor="ctr"/>
                </a:tc>
                <a:tc>
                  <a:txBody>
                    <a:bodyPr/>
                    <a:lstStyle/>
                    <a:p>
                      <a:r>
                        <a:rPr lang="de-DE" sz="1800" dirty="0"/>
                        <a:t>SP</a:t>
                      </a:r>
                    </a:p>
                  </a:txBody>
                  <a:tcPr marL="91449" marR="91449" anchor="ctr"/>
                </a:tc>
                <a:tc>
                  <a:txBody>
                    <a:bodyPr/>
                    <a:lstStyle/>
                    <a:p>
                      <a:pPr algn="ctr"/>
                      <a:endParaRPr lang="de-DE" sz="1800" i="1" dirty="0"/>
                    </a:p>
                  </a:txBody>
                  <a:tcPr marL="91449" marR="91449" anchor="ctr"/>
                </a:tc>
                <a:tc>
                  <a:txBody>
                    <a:bodyPr/>
                    <a:lstStyle/>
                    <a:p>
                      <a:pPr algn="ctr"/>
                      <a:endParaRPr lang="de-DE" sz="1800" b="1" i="1" dirty="0"/>
                    </a:p>
                  </a:txBody>
                  <a:tcPr marL="91449" marR="91449"/>
                </a:tc>
                <a:extLst>
                  <a:ext uri="{0D108BD9-81ED-4DB2-BD59-A6C34878D82A}">
                    <a16:rowId xmlns:a16="http://schemas.microsoft.com/office/drawing/2014/main" val="10006"/>
                  </a:ext>
                </a:extLst>
              </a:tr>
              <a:tr h="365760">
                <a:tc>
                  <a:txBody>
                    <a:bodyPr/>
                    <a:lstStyle/>
                    <a:p>
                      <a:pPr algn="ctr"/>
                      <a:r>
                        <a:rPr lang="de-DE" sz="1800" dirty="0"/>
                        <a:t>7</a:t>
                      </a:r>
                    </a:p>
                  </a:txBody>
                  <a:tcPr marL="91449" marR="91449" anchor="ctr" anchorCtr="1"/>
                </a:tc>
                <a:tc>
                  <a:txBody>
                    <a:bodyPr/>
                    <a:lstStyle/>
                    <a:p>
                      <a:r>
                        <a:rPr lang="de-DE" sz="1800" dirty="0"/>
                        <a:t>F, L, S; </a:t>
                      </a:r>
                      <a:br>
                        <a:rPr lang="de-DE" sz="1800" dirty="0"/>
                      </a:br>
                      <a:r>
                        <a:rPr lang="de-DE" sz="1800" dirty="0"/>
                        <a:t>BI,</a:t>
                      </a:r>
                      <a:r>
                        <a:rPr lang="de-DE" sz="1800" baseline="0" dirty="0"/>
                        <a:t> CH, PH, IF</a:t>
                      </a:r>
                      <a:endParaRPr lang="de-DE" sz="1800" dirty="0"/>
                    </a:p>
                  </a:txBody>
                  <a:tcPr marL="91449" marR="91449" anchor="ctr"/>
                </a:tc>
                <a:tc>
                  <a:txBody>
                    <a:bodyPr/>
                    <a:lstStyle/>
                    <a:p>
                      <a:pPr algn="ctr"/>
                      <a:r>
                        <a:rPr lang="de-DE" sz="1800" i="1" dirty="0"/>
                        <a:t>CH</a:t>
                      </a:r>
                    </a:p>
                  </a:txBody>
                  <a:tcPr marL="91449" marR="91449" anchor="ctr"/>
                </a:tc>
                <a:tc>
                  <a:txBody>
                    <a:bodyPr/>
                    <a:lstStyle/>
                    <a:p>
                      <a:r>
                        <a:rPr lang="de-DE" sz="1800" dirty="0"/>
                        <a:t>F, L, S; </a:t>
                      </a:r>
                      <a:br>
                        <a:rPr lang="de-DE" sz="1800" dirty="0"/>
                      </a:br>
                      <a:r>
                        <a:rPr lang="de-DE" sz="1800" dirty="0"/>
                        <a:t>BI,</a:t>
                      </a:r>
                      <a:r>
                        <a:rPr lang="de-DE" sz="1800" baseline="0" dirty="0"/>
                        <a:t> CH, PH, IF</a:t>
                      </a:r>
                      <a:endParaRPr lang="de-DE" sz="1800" dirty="0"/>
                    </a:p>
                  </a:txBody>
                  <a:tcPr marL="91449" marR="91449" anchor="ctr"/>
                </a:tc>
                <a:tc>
                  <a:txBody>
                    <a:bodyPr/>
                    <a:lstStyle/>
                    <a:p>
                      <a:pPr algn="ctr"/>
                      <a:r>
                        <a:rPr lang="de-DE" sz="1800" b="1" i="1" dirty="0"/>
                        <a:t>CH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lang="de-DE" sz="1800" b="1" i="1" dirty="0"/>
                    </a:p>
                  </a:txBody>
                  <a:tcPr marL="91449" marR="91449" anchor="ctr"/>
                </a:tc>
                <a:tc>
                  <a:txBody>
                    <a:bodyPr/>
                    <a:lstStyle/>
                    <a:p>
                      <a:r>
                        <a:rPr lang="de-DE" sz="1800" dirty="0"/>
                        <a:t>F, L, S; </a:t>
                      </a:r>
                      <a:br>
                        <a:rPr lang="de-DE" sz="1800" dirty="0"/>
                      </a:br>
                      <a:r>
                        <a:rPr lang="de-DE" sz="1800" dirty="0"/>
                        <a:t>BI,</a:t>
                      </a:r>
                      <a:r>
                        <a:rPr lang="de-DE" sz="1800" baseline="0" dirty="0"/>
                        <a:t> CH, PH, IF</a:t>
                      </a:r>
                      <a:endParaRPr lang="de-DE" sz="1800" dirty="0"/>
                    </a:p>
                  </a:txBody>
                  <a:tcPr marL="91449" marR="91449" anchor="ctr"/>
                </a:tc>
                <a:tc>
                  <a:txBody>
                    <a:bodyPr/>
                    <a:lstStyle/>
                    <a:p>
                      <a:pPr algn="ctr"/>
                      <a:endParaRPr lang="de-DE" sz="1800" b="1" i="1" dirty="0"/>
                    </a:p>
                  </a:txBody>
                  <a:tcPr marL="91449" marR="91449"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DE" sz="1800" b="1" i="1" u="none" strike="noStrike" kern="1200" cap="none" spc="0" normalizeH="0" baseline="0" noProof="0" dirty="0">
                        <a:ln>
                          <a:noFill/>
                        </a:ln>
                        <a:solidFill>
                          <a:prstClr val="black"/>
                        </a:solidFill>
                        <a:effectLst/>
                        <a:uLnTx/>
                        <a:uFillTx/>
                        <a:latin typeface="+mn-lt"/>
                        <a:ea typeface="+mn-ea"/>
                        <a:cs typeface="+mn-cs"/>
                      </a:endParaRPr>
                    </a:p>
                  </a:txBody>
                  <a:tcPr marL="91449" marR="91449" anchor="ctr"/>
                </a:tc>
                <a:extLst>
                  <a:ext uri="{0D108BD9-81ED-4DB2-BD59-A6C34878D82A}">
                    <a16:rowId xmlns:a16="http://schemas.microsoft.com/office/drawing/2014/main" val="10007"/>
                  </a:ext>
                </a:extLst>
              </a:tr>
              <a:tr h="365760">
                <a:tc>
                  <a:txBody>
                    <a:bodyPr/>
                    <a:lstStyle/>
                    <a:p>
                      <a:pPr algn="ctr"/>
                      <a:r>
                        <a:rPr lang="de-DE" sz="1800" dirty="0"/>
                        <a:t>8</a:t>
                      </a:r>
                    </a:p>
                  </a:txBody>
                  <a:tcPr marL="91449" marR="91449" anchor="ctr" anchorCtr="1"/>
                </a:tc>
                <a:tc>
                  <a:txBody>
                    <a:bodyPr/>
                    <a:lstStyle/>
                    <a:p>
                      <a:r>
                        <a:rPr lang="de-DE" sz="1800" dirty="0"/>
                        <a:t>KU, MU</a:t>
                      </a:r>
                    </a:p>
                  </a:txBody>
                  <a:tcPr marL="91449" marR="91449" anchor="ctr"/>
                </a:tc>
                <a:tc>
                  <a:txBody>
                    <a:bodyPr/>
                    <a:lstStyle/>
                    <a:p>
                      <a:pPr algn="ctr"/>
                      <a:r>
                        <a:rPr lang="de-DE" sz="1800" i="1" dirty="0"/>
                        <a:t>MU</a:t>
                      </a:r>
                    </a:p>
                  </a:txBody>
                  <a:tcPr marL="91449" marR="91449" anchor="ctr"/>
                </a:tc>
                <a:tc>
                  <a:txBody>
                    <a:bodyPr/>
                    <a:lstStyle/>
                    <a:p>
                      <a:r>
                        <a:rPr lang="de-DE" sz="1800" dirty="0"/>
                        <a:t>KU, MU, LIT</a:t>
                      </a:r>
                    </a:p>
                  </a:txBody>
                  <a:tcPr marL="91449" marR="91449" anchor="ctr"/>
                </a:tc>
                <a:tc>
                  <a:txBody>
                    <a:bodyPr/>
                    <a:lstStyle/>
                    <a:p>
                      <a:pPr algn="ctr"/>
                      <a:r>
                        <a:rPr lang="de-DE" sz="1800" i="1" dirty="0"/>
                        <a:t>LIT</a:t>
                      </a:r>
                    </a:p>
                  </a:txBody>
                  <a:tcPr marL="91449" marR="91449" anchor="ctr"/>
                </a:tc>
                <a:tc rowSpan="3">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KU, MU;  </a:t>
                      </a:r>
                    </a:p>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ER, KR (PL*);         1. Wahlfach;</a:t>
                      </a:r>
                    </a:p>
                    <a:p>
                      <a:r>
                        <a:rPr lang="de-DE" sz="1600" dirty="0" err="1"/>
                        <a:t>GeZ</a:t>
                      </a:r>
                      <a:r>
                        <a:rPr lang="de-DE" sz="1600" dirty="0"/>
                        <a:t>, </a:t>
                      </a:r>
                      <a:r>
                        <a:rPr lang="de-DE" sz="1600" dirty="0" err="1"/>
                        <a:t>SwZ</a:t>
                      </a:r>
                      <a:endParaRPr lang="de-DE" sz="1600" dirty="0"/>
                    </a:p>
                  </a:txBody>
                  <a:tcPr marL="91449" marR="91449" anchor="ctr"/>
                </a:tc>
                <a:tc>
                  <a:txBody>
                    <a:bodyPr/>
                    <a:lstStyle/>
                    <a:p>
                      <a:pPr algn="ctr"/>
                      <a:endParaRPr lang="de-DE" sz="1600" i="1" dirty="0"/>
                    </a:p>
                  </a:txBody>
                  <a:tcPr marL="91449" marR="91449" anchor="ctr"/>
                </a:tc>
                <a:tc>
                  <a:txBody>
                    <a:bodyPr/>
                    <a:lstStyle/>
                    <a:p>
                      <a:pPr algn="ctr"/>
                      <a:endParaRPr lang="de-DE" sz="1800" dirty="0"/>
                    </a:p>
                  </a:txBody>
                  <a:tcPr marL="91449" marR="91449"/>
                </a:tc>
                <a:extLst>
                  <a:ext uri="{0D108BD9-81ED-4DB2-BD59-A6C34878D82A}">
                    <a16:rowId xmlns:a16="http://schemas.microsoft.com/office/drawing/2014/main" val="10008"/>
                  </a:ext>
                </a:extLst>
              </a:tr>
              <a:tr h="317292">
                <a:tc>
                  <a:txBody>
                    <a:bodyPr/>
                    <a:lstStyle/>
                    <a:p>
                      <a:pPr algn="ctr"/>
                      <a:r>
                        <a:rPr lang="de-DE" sz="1800" dirty="0"/>
                        <a:t>9</a:t>
                      </a:r>
                    </a:p>
                  </a:txBody>
                  <a:tcPr marL="91449" marR="91449" anchor="ctr"/>
                </a:tc>
                <a:tc>
                  <a:txBody>
                    <a:bodyPr/>
                    <a:lstStyle/>
                    <a:p>
                      <a:r>
                        <a:rPr lang="de-DE" sz="1800" dirty="0"/>
                        <a:t>ER,</a:t>
                      </a:r>
                      <a:r>
                        <a:rPr lang="de-DE" sz="1800" baseline="0" dirty="0"/>
                        <a:t> KR (PL*)</a:t>
                      </a:r>
                      <a:endParaRPr lang="de-DE" sz="1800" dirty="0"/>
                    </a:p>
                  </a:txBody>
                  <a:tcPr marL="91449" marR="91449" anchor="ctr"/>
                </a:tc>
                <a:tc>
                  <a:txBody>
                    <a:bodyPr/>
                    <a:lstStyle/>
                    <a:p>
                      <a:pPr algn="ctr"/>
                      <a:r>
                        <a:rPr lang="de-DE" sz="1800" i="1" dirty="0"/>
                        <a:t>KR</a:t>
                      </a:r>
                    </a:p>
                  </a:txBody>
                  <a:tcPr marL="91449" marR="91449"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dirty="0"/>
                        <a:t>ER, KR (PL*)</a:t>
                      </a:r>
                    </a:p>
                  </a:txBody>
                  <a:tcPr marL="91449" marR="91449" anchor="ctr"/>
                </a:tc>
                <a:tc>
                  <a:txBody>
                    <a:bodyPr/>
                    <a:lstStyle/>
                    <a:p>
                      <a:pPr algn="ctr"/>
                      <a:r>
                        <a:rPr lang="de-DE" sz="1800" i="1" dirty="0"/>
                        <a:t>KR</a:t>
                      </a:r>
                    </a:p>
                  </a:txBody>
                  <a:tcPr marL="91449" marR="91449" anchor="ctr"/>
                </a:tc>
                <a:tc v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de-DE" dirty="0"/>
                    </a:p>
                  </a:txBody>
                  <a:tcPr/>
                </a:tc>
                <a:tc>
                  <a:txBody>
                    <a:bodyPr/>
                    <a:lstStyle/>
                    <a:p>
                      <a:pPr algn="ctr"/>
                      <a:endParaRPr lang="de-DE" sz="1800" i="1" dirty="0"/>
                    </a:p>
                  </a:txBody>
                  <a:tcPr marL="91449" marR="91449" anchor="ctr"/>
                </a:tc>
                <a:tc>
                  <a:txBody>
                    <a:bodyPr/>
                    <a:lstStyle/>
                    <a:p>
                      <a:pPr algn="ctr"/>
                      <a:endParaRPr lang="de-DE" sz="1800" i="1" dirty="0"/>
                    </a:p>
                  </a:txBody>
                  <a:tcPr marL="91449" marR="91449" anchor="ctr"/>
                </a:tc>
                <a:extLst>
                  <a:ext uri="{0D108BD9-81ED-4DB2-BD59-A6C34878D82A}">
                    <a16:rowId xmlns:a16="http://schemas.microsoft.com/office/drawing/2014/main" val="10009"/>
                  </a:ext>
                </a:extLst>
              </a:tr>
              <a:tr h="383580">
                <a:tc>
                  <a:txBody>
                    <a:bodyPr/>
                    <a:lstStyle/>
                    <a:p>
                      <a:pPr algn="ctr"/>
                      <a:r>
                        <a:rPr lang="de-DE" sz="1800" dirty="0"/>
                        <a:t>10</a:t>
                      </a:r>
                    </a:p>
                  </a:txBody>
                  <a:tcPr marL="91449" marR="91449" anchor="ctr" anchorCtr="1">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p>
                  </a:txBody>
                  <a:tcPr marL="91449" marR="91449" anchor="ctr">
                    <a:solidFill>
                      <a:srgbClr val="E9EDF4"/>
                    </a:solidFill>
                  </a:tcPr>
                </a:tc>
                <a:tc>
                  <a:txBody>
                    <a:bodyPr/>
                    <a:lstStyle/>
                    <a:p>
                      <a:pPr algn="ctr"/>
                      <a:r>
                        <a:rPr lang="de-DE" sz="1800" i="1" dirty="0"/>
                        <a:t>BI</a:t>
                      </a:r>
                    </a:p>
                  </a:txBody>
                  <a:tcPr marL="91449" marR="91449" anchor="ctr">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endParaRPr lang="de-DE" sz="1800" dirty="0"/>
                    </a:p>
                  </a:txBody>
                  <a:tcPr marL="91449" marR="91449" anchor="ctr">
                    <a:solidFill>
                      <a:srgbClr val="E9EDF4"/>
                    </a:solidFill>
                  </a:tcPr>
                </a:tc>
                <a:tc>
                  <a:txBody>
                    <a:bodyPr/>
                    <a:lstStyle/>
                    <a:p>
                      <a:pPr algn="ctr"/>
                      <a:r>
                        <a:rPr lang="de-DE" sz="1800" i="1" dirty="0"/>
                        <a:t>BI</a:t>
                      </a:r>
                    </a:p>
                  </a:txBody>
                  <a:tcPr marL="91449" marR="91449" anchor="ctr">
                    <a:solidFill>
                      <a:srgbClr val="E9EDF4"/>
                    </a:solidFill>
                  </a:tcPr>
                </a:tc>
                <a:tc vMerge="1">
                  <a:txBody>
                    <a:bodyPr/>
                    <a:lstStyle/>
                    <a:p>
                      <a:endParaRPr lang="de-DE"/>
                    </a:p>
                  </a:txBody>
                  <a:tcPr/>
                </a:tc>
                <a:tc>
                  <a:txBody>
                    <a:bodyPr/>
                    <a:lstStyle/>
                    <a:p>
                      <a:endParaRPr lang="de-DE" sz="1800" i="1" dirty="0"/>
                    </a:p>
                  </a:txBody>
                  <a:tcPr marL="91449" marR="91449" anchor="ctr"/>
                </a:tc>
                <a:tc>
                  <a:txBody>
                    <a:bodyPr/>
                    <a:lstStyle/>
                    <a:p>
                      <a:endParaRPr lang="de-DE" dirty="0"/>
                    </a:p>
                  </a:txBody>
                  <a:tcPr marL="91449" marR="91449">
                    <a:solidFill>
                      <a:srgbClr val="E9EDF4"/>
                    </a:solidFill>
                  </a:tcPr>
                </a:tc>
                <a:extLst>
                  <a:ext uri="{0D108BD9-81ED-4DB2-BD59-A6C34878D82A}">
                    <a16:rowId xmlns:a16="http://schemas.microsoft.com/office/drawing/2014/main" val="10010"/>
                  </a:ext>
                </a:extLst>
              </a:tr>
              <a:tr h="452532">
                <a:tc>
                  <a:txBody>
                    <a:bodyPr/>
                    <a:lstStyle/>
                    <a:p>
                      <a:pPr algn="ctr"/>
                      <a:r>
                        <a:rPr lang="de-DE" sz="1800" dirty="0"/>
                        <a:t>11</a:t>
                      </a:r>
                    </a:p>
                  </a:txBody>
                  <a:tcPr marL="91449" marR="91449" anchor="ctr" anchorCtr="1">
                    <a:solidFill>
                      <a:srgbClr val="D0D8E8"/>
                    </a:solidFill>
                  </a:tcPr>
                </a:tc>
                <a:tc>
                  <a:txBody>
                    <a:bodyPr/>
                    <a:lstStyle/>
                    <a:p>
                      <a:r>
                        <a:rPr lang="de-DE" sz="1800" dirty="0"/>
                        <a:t>2. Wahlfach</a:t>
                      </a:r>
                    </a:p>
                  </a:txBody>
                  <a:tcPr marL="91449" marR="91449" anchor="ctr">
                    <a:solidFill>
                      <a:srgbClr val="D0D8E8"/>
                    </a:solidFill>
                  </a:tcPr>
                </a:tc>
                <a:tc>
                  <a:txBody>
                    <a:bodyPr/>
                    <a:lstStyle/>
                    <a:p>
                      <a:pPr algn="ctr"/>
                      <a:r>
                        <a:rPr lang="de-DE" sz="1800" i="1" dirty="0"/>
                        <a:t>GE</a:t>
                      </a:r>
                    </a:p>
                  </a:txBody>
                  <a:tcPr marL="91449" marR="91449" anchor="ctr">
                    <a:solidFill>
                      <a:srgbClr val="D0D8E8"/>
                    </a:solidFill>
                  </a:tcPr>
                </a:tc>
                <a:tc>
                  <a:txBody>
                    <a:bodyPr/>
                    <a:lstStyle/>
                    <a:p>
                      <a:endParaRPr lang="de-DE" sz="1800" dirty="0"/>
                    </a:p>
                  </a:txBody>
                  <a:tcPr marL="91449" marR="91449" anchor="ctr">
                    <a:solidFill>
                      <a:srgbClr val="D0D8E8"/>
                    </a:solidFill>
                  </a:tcPr>
                </a:tc>
                <a:tc>
                  <a:txBody>
                    <a:bodyPr/>
                    <a:lstStyle/>
                    <a:p>
                      <a:pPr algn="ctr"/>
                      <a:endParaRPr lang="de-DE" sz="1800" dirty="0"/>
                    </a:p>
                  </a:txBody>
                  <a:tcPr marL="91449" marR="91449" anchor="ctr">
                    <a:solidFill>
                      <a:srgbClr val="D0D8E8"/>
                    </a:solidFill>
                  </a:tcPr>
                </a:tc>
                <a:tc>
                  <a:txBody>
                    <a:bodyPr/>
                    <a:lstStyle/>
                    <a:p>
                      <a:endParaRPr lang="de-DE" sz="1800" dirty="0"/>
                    </a:p>
                  </a:txBody>
                  <a:tcPr marL="91449" marR="91449" anchor="ctr">
                    <a:solidFill>
                      <a:srgbClr val="D0D8E8"/>
                    </a:solidFill>
                  </a:tcPr>
                </a:tc>
                <a:tc>
                  <a:txBody>
                    <a:bodyPr/>
                    <a:lstStyle/>
                    <a:p>
                      <a:pPr algn="ctr"/>
                      <a:endParaRPr lang="de-DE" sz="1800" dirty="0"/>
                    </a:p>
                  </a:txBody>
                  <a:tcPr marL="91449" marR="91449" anchor="ctr">
                    <a:solidFill>
                      <a:srgbClr val="D0D8E8"/>
                    </a:solidFill>
                  </a:tcPr>
                </a:tc>
                <a:tc>
                  <a:txBody>
                    <a:bodyPr/>
                    <a:lstStyle/>
                    <a:p>
                      <a:endParaRPr lang="de-DE" sz="1800" dirty="0"/>
                    </a:p>
                  </a:txBody>
                  <a:tcPr marL="91449" marR="91449">
                    <a:solidFill>
                      <a:srgbClr val="D0D8E8"/>
                    </a:solidFill>
                  </a:tcPr>
                </a:tc>
                <a:extLst>
                  <a:ext uri="{0D108BD9-81ED-4DB2-BD59-A6C34878D82A}">
                    <a16:rowId xmlns:a16="http://schemas.microsoft.com/office/drawing/2014/main" val="10011"/>
                  </a:ext>
                </a:extLst>
              </a:tr>
              <a:tr h="365760">
                <a:tc>
                  <a:txBody>
                    <a:bodyPr/>
                    <a:lstStyle/>
                    <a:p>
                      <a:pPr algn="ctr"/>
                      <a:endParaRPr lang="de-DE" sz="1800" dirty="0"/>
                    </a:p>
                  </a:txBody>
                  <a:tcPr marL="91449" marR="91449" anchor="ctr" anchorCtr="1">
                    <a:solidFill>
                      <a:srgbClr val="E9EDF4"/>
                    </a:solidFill>
                  </a:tcPr>
                </a:tc>
                <a:tc>
                  <a:txBody>
                    <a:bodyPr/>
                    <a:lstStyle/>
                    <a:p>
                      <a:r>
                        <a:rPr lang="de-DE" sz="1800" dirty="0"/>
                        <a:t>EV, MV, FV</a:t>
                      </a:r>
                    </a:p>
                  </a:txBody>
                  <a:tcPr marL="91449" marR="91449" anchor="ctr">
                    <a:solidFill>
                      <a:srgbClr val="E9EDF4"/>
                    </a:solidFill>
                  </a:tcPr>
                </a:tc>
                <a:tc>
                  <a:txBody>
                    <a:bodyPr/>
                    <a:lstStyle/>
                    <a:p>
                      <a:pPr algn="ctr"/>
                      <a:endParaRPr lang="de-DE" sz="1800" i="1" dirty="0"/>
                    </a:p>
                  </a:txBody>
                  <a:tcPr marL="91449" marR="91449" anchor="ctr">
                    <a:solidFill>
                      <a:srgbClr val="E9EDF4"/>
                    </a:solidFill>
                  </a:tcPr>
                </a:tc>
                <a:tc>
                  <a:txBody>
                    <a:bodyPr/>
                    <a:lstStyle/>
                    <a:p>
                      <a:endParaRPr lang="de-DE" sz="1800" dirty="0"/>
                    </a:p>
                  </a:txBody>
                  <a:tcPr marL="91449" marR="91449" anchor="ctr">
                    <a:solidFill>
                      <a:srgbClr val="E9EDF4"/>
                    </a:solidFill>
                  </a:tcPr>
                </a:tc>
                <a:tc>
                  <a:txBody>
                    <a:bodyPr/>
                    <a:lstStyle/>
                    <a:p>
                      <a:pPr algn="ctr"/>
                      <a:endParaRPr lang="de-DE" sz="1800" dirty="0"/>
                    </a:p>
                  </a:txBody>
                  <a:tcPr marL="91449" marR="91449" anchor="ctr">
                    <a:solidFill>
                      <a:srgbClr val="E9EDF4"/>
                    </a:solidFill>
                  </a:tcPr>
                </a:tc>
                <a:tc>
                  <a:txBody>
                    <a:bodyPr/>
                    <a:lstStyle/>
                    <a:p>
                      <a:endParaRPr lang="de-DE" sz="1800" dirty="0"/>
                    </a:p>
                  </a:txBody>
                  <a:tcPr marL="91449" marR="91449" anchor="ctr">
                    <a:solidFill>
                      <a:srgbClr val="E9EDF4"/>
                    </a:solidFill>
                  </a:tcPr>
                </a:tc>
                <a:tc>
                  <a:txBody>
                    <a:bodyPr/>
                    <a:lstStyle/>
                    <a:p>
                      <a:pPr algn="ctr"/>
                      <a:endParaRPr lang="de-DE" sz="1800" dirty="0"/>
                    </a:p>
                  </a:txBody>
                  <a:tcPr marL="91449" marR="91449" anchor="ctr">
                    <a:solidFill>
                      <a:srgbClr val="E9EDF4"/>
                    </a:solidFill>
                  </a:tcPr>
                </a:tc>
                <a:tc>
                  <a:txBody>
                    <a:bodyPr/>
                    <a:lstStyle/>
                    <a:p>
                      <a:endParaRPr lang="de-DE" sz="1800" dirty="0"/>
                    </a:p>
                  </a:txBody>
                  <a:tcPr marL="91449" marR="91449">
                    <a:solidFill>
                      <a:srgbClr val="E9EDF4"/>
                    </a:solidFill>
                  </a:tcPr>
                </a:tc>
                <a:extLst>
                  <a:ext uri="{0D108BD9-81ED-4DB2-BD59-A6C34878D82A}">
                    <a16:rowId xmlns:a16="http://schemas.microsoft.com/office/drawing/2014/main" val="10012"/>
                  </a:ext>
                </a:extLst>
              </a:tr>
              <a:tr h="365760">
                <a:tc>
                  <a:txBody>
                    <a:bodyPr/>
                    <a:lstStyle/>
                    <a:p>
                      <a:pPr algn="ctr"/>
                      <a:endParaRPr lang="de-DE" sz="1800" dirty="0"/>
                    </a:p>
                  </a:txBody>
                  <a:tcPr marL="91449" marR="91449" anchor="ctr" anchorCtr="1">
                    <a:solidFill>
                      <a:srgbClr val="E9EDF4"/>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200" b="0" i="0" u="none" strike="noStrike" kern="1200" cap="none" spc="0" normalizeH="0" baseline="0" noProof="0" dirty="0">
                          <a:ln>
                            <a:noFill/>
                          </a:ln>
                          <a:solidFill>
                            <a:prstClr val="black"/>
                          </a:solidFill>
                          <a:effectLst/>
                          <a:uLnTx/>
                          <a:uFillTx/>
                          <a:latin typeface="+mn-lt"/>
                          <a:ea typeface="+mn-ea"/>
                          <a:cs typeface="+mn-cs"/>
                        </a:rPr>
                        <a:t>*als Ersatzfach</a:t>
                      </a:r>
                    </a:p>
                  </a:txBody>
                  <a:tcPr marL="91449" marR="91449" anchor="ctr">
                    <a:solidFill>
                      <a:srgbClr val="E9EDF4"/>
                    </a:solidFill>
                  </a:tcPr>
                </a:tc>
                <a:tc gridSpan="6">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800" b="0" i="0" u="none" strike="noStrike" kern="1200" cap="none" spc="0" normalizeH="0" baseline="0" noProof="0" dirty="0">
                          <a:ln>
                            <a:noFill/>
                          </a:ln>
                          <a:solidFill>
                            <a:prstClr val="black"/>
                          </a:solidFill>
                          <a:effectLst/>
                          <a:uLnTx/>
                          <a:uFillTx/>
                          <a:latin typeface="+mn-lt"/>
                          <a:ea typeface="+mn-ea"/>
                          <a:cs typeface="+mn-cs"/>
                        </a:rPr>
                        <a:t>Wahlfächer: GE, GB, SW, GG, PL; F, L, S; BI, CH, PH, IF; KU, MU</a:t>
                      </a:r>
                    </a:p>
                  </a:txBody>
                  <a:tcPr marL="91449" marR="91449" anchor="ctr">
                    <a:solidFill>
                      <a:srgbClr val="E9EDF4"/>
                    </a:solidFill>
                  </a:tcPr>
                </a:tc>
                <a:tc hMerge="1">
                  <a:txBody>
                    <a:bodyPr/>
                    <a:lstStyle/>
                    <a:p>
                      <a:endParaRPr lang="de-DE" sz="1800" dirty="0"/>
                    </a:p>
                  </a:txBody>
                  <a:tcPr marL="91449" marR="91449" anchor="ctr">
                    <a:solidFill>
                      <a:srgbClr val="E9EDF4"/>
                    </a:solidFill>
                  </a:tcPr>
                </a:tc>
                <a:tc hMerge="1">
                  <a:txBody>
                    <a:bodyPr/>
                    <a:lstStyle/>
                    <a:p>
                      <a:pPr algn="ctr"/>
                      <a:endParaRPr lang="de-DE" sz="1800" dirty="0"/>
                    </a:p>
                  </a:txBody>
                  <a:tcPr marL="91449" marR="91449" anchor="ctr">
                    <a:solidFill>
                      <a:srgbClr val="E9EDF4"/>
                    </a:solidFill>
                  </a:tcPr>
                </a:tc>
                <a:tc hMerge="1">
                  <a:txBody>
                    <a:bodyPr/>
                    <a:lstStyle/>
                    <a:p>
                      <a:endParaRPr lang="de-DE" sz="1800" dirty="0"/>
                    </a:p>
                  </a:txBody>
                  <a:tcPr marL="91449" marR="91449" anchor="ctr">
                    <a:solidFill>
                      <a:srgbClr val="E9EDF4"/>
                    </a:solidFill>
                  </a:tcPr>
                </a:tc>
                <a:tc hMerge="1">
                  <a:txBody>
                    <a:bodyPr/>
                    <a:lstStyle/>
                    <a:p>
                      <a:pPr algn="ctr"/>
                      <a:endParaRPr lang="de-DE" sz="1800" dirty="0"/>
                    </a:p>
                  </a:txBody>
                  <a:tcPr marL="91449" marR="91449" anchor="ctr">
                    <a:solidFill>
                      <a:srgbClr val="E9EDF4"/>
                    </a:solidFill>
                  </a:tcPr>
                </a:tc>
                <a:tc hMerge="1">
                  <a:txBody>
                    <a:bodyPr/>
                    <a:lstStyle/>
                    <a:p>
                      <a:endParaRPr lang="de-DE" sz="1800" dirty="0"/>
                    </a:p>
                  </a:txBody>
                  <a:tcPr marL="91449" marR="91449">
                    <a:solidFill>
                      <a:srgbClr val="E9EDF4"/>
                    </a:solidFill>
                  </a:tcPr>
                </a:tc>
                <a:extLst>
                  <a:ext uri="{0D108BD9-81ED-4DB2-BD59-A6C34878D82A}">
                    <a16:rowId xmlns:a16="http://schemas.microsoft.com/office/drawing/2014/main" val="10013"/>
                  </a:ext>
                </a:extLst>
              </a:tr>
            </a:tbl>
          </a:graphicData>
        </a:graphic>
      </p:graphicFrame>
      <mc:AlternateContent xmlns:mc="http://schemas.openxmlformats.org/markup-compatibility/2006" xmlns:p14="http://schemas.microsoft.com/office/powerpoint/2010/main">
        <mc:Choice Requires="p14">
          <p:contentPart p14:bwMode="auto" r:id="rId3">
            <p14:nvContentPartPr>
              <p14:cNvPr id="2" name="Freihand 1">
                <a:extLst>
                  <a:ext uri="{FF2B5EF4-FFF2-40B4-BE49-F238E27FC236}">
                    <a16:creationId xmlns:a16="http://schemas.microsoft.com/office/drawing/2014/main" id="{21BC0331-86E5-6B7C-3870-5C1185803A21}"/>
                  </a:ext>
                </a:extLst>
              </p14:cNvPr>
              <p14:cNvContentPartPr/>
              <p14:nvPr/>
            </p14:nvContentPartPr>
            <p14:xfrm>
              <a:off x="4859654" y="2308537"/>
              <a:ext cx="620280" cy="427320"/>
            </p14:xfrm>
          </p:contentPart>
        </mc:Choice>
        <mc:Fallback xmlns="">
          <p:pic>
            <p:nvPicPr>
              <p:cNvPr id="2" name="Freihand 1">
                <a:extLst>
                  <a:ext uri="{FF2B5EF4-FFF2-40B4-BE49-F238E27FC236}">
                    <a16:creationId xmlns:a16="http://schemas.microsoft.com/office/drawing/2014/main" id="{21BC0331-86E5-6B7C-3870-5C1185803A21}"/>
                  </a:ext>
                </a:extLst>
              </p:cNvPr>
              <p:cNvPicPr/>
              <p:nvPr/>
            </p:nvPicPr>
            <p:blipFill>
              <a:blip r:embed="rId4"/>
              <a:stretch>
                <a:fillRect/>
              </a:stretch>
            </p:blipFill>
            <p:spPr>
              <a:xfrm>
                <a:off x="4850654" y="2299897"/>
                <a:ext cx="637920" cy="44496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3" name="Freihand 2">
                <a:extLst>
                  <a:ext uri="{FF2B5EF4-FFF2-40B4-BE49-F238E27FC236}">
                    <a16:creationId xmlns:a16="http://schemas.microsoft.com/office/drawing/2014/main" id="{B4F6505D-926E-336D-2D67-02CF0D983C00}"/>
                  </a:ext>
                </a:extLst>
              </p14:cNvPr>
              <p14:cNvContentPartPr/>
              <p14:nvPr/>
            </p14:nvContentPartPr>
            <p14:xfrm>
              <a:off x="2395814" y="5580937"/>
              <a:ext cx="740160" cy="550440"/>
            </p14:xfrm>
          </p:contentPart>
        </mc:Choice>
        <mc:Fallback xmlns="">
          <p:pic>
            <p:nvPicPr>
              <p:cNvPr id="3" name="Freihand 2">
                <a:extLst>
                  <a:ext uri="{FF2B5EF4-FFF2-40B4-BE49-F238E27FC236}">
                    <a16:creationId xmlns:a16="http://schemas.microsoft.com/office/drawing/2014/main" id="{B4F6505D-926E-336D-2D67-02CF0D983C00}"/>
                  </a:ext>
                </a:extLst>
              </p:cNvPr>
              <p:cNvPicPr/>
              <p:nvPr/>
            </p:nvPicPr>
            <p:blipFill>
              <a:blip r:embed="rId6"/>
              <a:stretch>
                <a:fillRect/>
              </a:stretch>
            </p:blipFill>
            <p:spPr>
              <a:xfrm>
                <a:off x="2387174" y="5571937"/>
                <a:ext cx="757800" cy="568080"/>
              </a:xfrm>
              <a:prstGeom prst="rect">
                <a:avLst/>
              </a:prstGeom>
            </p:spPr>
          </p:pic>
        </mc:Fallback>
      </mc:AlternateContent>
      <p:grpSp>
        <p:nvGrpSpPr>
          <p:cNvPr id="7" name="Gruppieren 6">
            <a:extLst>
              <a:ext uri="{FF2B5EF4-FFF2-40B4-BE49-F238E27FC236}">
                <a16:creationId xmlns:a16="http://schemas.microsoft.com/office/drawing/2014/main" id="{0C6027E8-F083-5F47-DCCD-0960239005CC}"/>
              </a:ext>
            </a:extLst>
          </p:cNvPr>
          <p:cNvGrpSpPr/>
          <p:nvPr/>
        </p:nvGrpSpPr>
        <p:grpSpPr>
          <a:xfrm>
            <a:off x="4934174" y="4702537"/>
            <a:ext cx="579240" cy="223560"/>
            <a:chOff x="4934174" y="4702537"/>
            <a:chExt cx="579240" cy="223560"/>
          </a:xfrm>
        </p:grpSpPr>
        <mc:AlternateContent xmlns:mc="http://schemas.openxmlformats.org/markup-compatibility/2006" xmlns:p14="http://schemas.microsoft.com/office/powerpoint/2010/main">
          <mc:Choice Requires="p14">
            <p:contentPart p14:bwMode="auto" r:id="rId7">
              <p14:nvContentPartPr>
                <p14:cNvPr id="5" name="Freihand 4">
                  <a:extLst>
                    <a:ext uri="{FF2B5EF4-FFF2-40B4-BE49-F238E27FC236}">
                      <a16:creationId xmlns:a16="http://schemas.microsoft.com/office/drawing/2014/main" id="{EA04A03C-1F9F-9201-1439-C7E2664B956F}"/>
                    </a:ext>
                  </a:extLst>
                </p14:cNvPr>
                <p14:cNvContentPartPr/>
                <p14:nvPr/>
              </p14:nvContentPartPr>
              <p14:xfrm>
                <a:off x="4934174" y="4702537"/>
                <a:ext cx="514080" cy="208440"/>
              </p14:xfrm>
            </p:contentPart>
          </mc:Choice>
          <mc:Fallback xmlns="">
            <p:pic>
              <p:nvPicPr>
                <p:cNvPr id="5" name="Freihand 4">
                  <a:extLst>
                    <a:ext uri="{FF2B5EF4-FFF2-40B4-BE49-F238E27FC236}">
                      <a16:creationId xmlns:a16="http://schemas.microsoft.com/office/drawing/2014/main" id="{EA04A03C-1F9F-9201-1439-C7E2664B956F}"/>
                    </a:ext>
                  </a:extLst>
                </p:cNvPr>
                <p:cNvPicPr/>
                <p:nvPr/>
              </p:nvPicPr>
              <p:blipFill>
                <a:blip r:embed="rId8"/>
                <a:stretch>
                  <a:fillRect/>
                </a:stretch>
              </p:blipFill>
              <p:spPr>
                <a:xfrm>
                  <a:off x="4925534" y="4693537"/>
                  <a:ext cx="531720" cy="22608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6" name="Freihand 5">
                  <a:extLst>
                    <a:ext uri="{FF2B5EF4-FFF2-40B4-BE49-F238E27FC236}">
                      <a16:creationId xmlns:a16="http://schemas.microsoft.com/office/drawing/2014/main" id="{EE15205A-C46B-A266-095F-637BE3F50520}"/>
                    </a:ext>
                  </a:extLst>
                </p14:cNvPr>
                <p14:cNvContentPartPr/>
                <p14:nvPr/>
              </p14:nvContentPartPr>
              <p14:xfrm>
                <a:off x="5082134" y="4723777"/>
                <a:ext cx="431280" cy="202320"/>
              </p14:xfrm>
            </p:contentPart>
          </mc:Choice>
          <mc:Fallback xmlns="">
            <p:pic>
              <p:nvPicPr>
                <p:cNvPr id="6" name="Freihand 5">
                  <a:extLst>
                    <a:ext uri="{FF2B5EF4-FFF2-40B4-BE49-F238E27FC236}">
                      <a16:creationId xmlns:a16="http://schemas.microsoft.com/office/drawing/2014/main" id="{EE15205A-C46B-A266-095F-637BE3F50520}"/>
                    </a:ext>
                  </a:extLst>
                </p:cNvPr>
                <p:cNvPicPr/>
                <p:nvPr/>
              </p:nvPicPr>
              <p:blipFill>
                <a:blip r:embed="rId10"/>
                <a:stretch>
                  <a:fillRect/>
                </a:stretch>
              </p:blipFill>
              <p:spPr>
                <a:xfrm>
                  <a:off x="5073134" y="4714777"/>
                  <a:ext cx="448920" cy="219960"/>
                </a:xfrm>
                <a:prstGeom prst="rect">
                  <a:avLst/>
                </a:prstGeom>
              </p:spPr>
            </p:pic>
          </mc:Fallback>
        </mc:AlternateContent>
      </p:grpSp>
    </p:spTree>
    <p:extLst>
      <p:ext uri="{BB962C8B-B14F-4D97-AF65-F5344CB8AC3E}">
        <p14:creationId xmlns:p14="http://schemas.microsoft.com/office/powerpoint/2010/main" val="19078821"/>
      </p:ext>
    </p:extLst>
  </p:cSld>
  <p:clrMapOvr>
    <a:masterClrMapping/>
  </p:clrMapOvr>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el 1"/>
          <p:cNvSpPr>
            <a:spLocks noGrp="1"/>
          </p:cNvSpPr>
          <p:nvPr>
            <p:ph type="title"/>
          </p:nvPr>
        </p:nvSpPr>
        <p:spPr>
          <a:xfrm>
            <a:off x="457200" y="116632"/>
            <a:ext cx="8229600" cy="1143000"/>
          </a:xfrm>
        </p:spPr>
        <p:txBody>
          <a:bodyPr/>
          <a:lstStyle/>
          <a:p>
            <a:pPr eaLnBrk="1" hangingPunct="1"/>
            <a:r>
              <a:rPr lang="de-DE" sz="3600" u="sng" dirty="0">
                <a:solidFill>
                  <a:srgbClr val="FFFF00"/>
                </a:solidFill>
              </a:rPr>
              <a:t>Schullaufbahnen, Beispiel 3c                                                     </a:t>
            </a:r>
            <a:br>
              <a:rPr lang="de-DE" sz="3600" u="sng" dirty="0">
                <a:solidFill>
                  <a:srgbClr val="FFFF00"/>
                </a:solidFill>
              </a:rPr>
            </a:br>
            <a:endParaRPr lang="de-DE" sz="3600" u="sng" dirty="0">
              <a:solidFill>
                <a:srgbClr val="FFFF00"/>
              </a:solidFill>
            </a:endParaRP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2486888769"/>
              </p:ext>
            </p:extLst>
          </p:nvPr>
        </p:nvGraphicFramePr>
        <p:xfrm>
          <a:off x="250825" y="1236737"/>
          <a:ext cx="8713790" cy="5504631"/>
        </p:xfrm>
        <a:graphic>
          <a:graphicData uri="http://schemas.openxmlformats.org/drawingml/2006/table">
            <a:tbl>
              <a:tblPr firstRow="1" bandRow="1">
                <a:tableStyleId>{5C22544A-7EE6-4342-B048-85BDC9FD1C3A}</a:tableStyleId>
              </a:tblPr>
              <a:tblGrid>
                <a:gridCol w="453816">
                  <a:extLst>
                    <a:ext uri="{9D8B030D-6E8A-4147-A177-3AD203B41FA5}">
                      <a16:colId xmlns:a16="http://schemas.microsoft.com/office/drawing/2014/main" val="20000"/>
                    </a:ext>
                  </a:extLst>
                </a:gridCol>
                <a:gridCol w="1778643">
                  <a:extLst>
                    <a:ext uri="{9D8B030D-6E8A-4147-A177-3AD203B41FA5}">
                      <a16:colId xmlns:a16="http://schemas.microsoft.com/office/drawing/2014/main" val="20001"/>
                    </a:ext>
                  </a:extLst>
                </a:gridCol>
                <a:gridCol w="576118">
                  <a:extLst>
                    <a:ext uri="{9D8B030D-6E8A-4147-A177-3AD203B41FA5}">
                      <a16:colId xmlns:a16="http://schemas.microsoft.com/office/drawing/2014/main" val="20002"/>
                    </a:ext>
                  </a:extLst>
                </a:gridCol>
                <a:gridCol w="1728355">
                  <a:extLst>
                    <a:ext uri="{9D8B030D-6E8A-4147-A177-3AD203B41FA5}">
                      <a16:colId xmlns:a16="http://schemas.microsoft.com/office/drawing/2014/main" val="20003"/>
                    </a:ext>
                  </a:extLst>
                </a:gridCol>
                <a:gridCol w="833553">
                  <a:extLst>
                    <a:ext uri="{9D8B030D-6E8A-4147-A177-3AD203B41FA5}">
                      <a16:colId xmlns:a16="http://schemas.microsoft.com/office/drawing/2014/main" val="20004"/>
                    </a:ext>
                  </a:extLst>
                </a:gridCol>
                <a:gridCol w="1758980">
                  <a:extLst>
                    <a:ext uri="{9D8B030D-6E8A-4147-A177-3AD203B41FA5}">
                      <a16:colId xmlns:a16="http://schemas.microsoft.com/office/drawing/2014/main" val="20005"/>
                    </a:ext>
                  </a:extLst>
                </a:gridCol>
                <a:gridCol w="792163">
                  <a:extLst>
                    <a:ext uri="{9D8B030D-6E8A-4147-A177-3AD203B41FA5}">
                      <a16:colId xmlns:a16="http://schemas.microsoft.com/office/drawing/2014/main" val="20006"/>
                    </a:ext>
                  </a:extLst>
                </a:gridCol>
                <a:gridCol w="792162">
                  <a:extLst>
                    <a:ext uri="{9D8B030D-6E8A-4147-A177-3AD203B41FA5}">
                      <a16:colId xmlns:a16="http://schemas.microsoft.com/office/drawing/2014/main" val="20007"/>
                    </a:ext>
                  </a:extLst>
                </a:gridCol>
              </a:tblGrid>
              <a:tr h="370839">
                <a:tc>
                  <a:txBody>
                    <a:bodyPr/>
                    <a:lstStyle/>
                    <a:p>
                      <a:pPr algn="ctr"/>
                      <a:r>
                        <a:rPr lang="de-DE" sz="1800" dirty="0" err="1"/>
                        <a:t>Nr</a:t>
                      </a:r>
                      <a:endParaRPr lang="de-DE" sz="1800" dirty="0"/>
                    </a:p>
                  </a:txBody>
                  <a:tcPr marL="91449" marR="91449" anchor="ctr"/>
                </a:tc>
                <a:tc gridSpan="2">
                  <a:txBody>
                    <a:bodyPr/>
                    <a:lstStyle/>
                    <a:p>
                      <a:pPr algn="ctr"/>
                      <a:r>
                        <a:rPr lang="de-DE" sz="1800" dirty="0"/>
                        <a:t>EF</a:t>
                      </a:r>
                    </a:p>
                  </a:txBody>
                  <a:tcPr marL="91449" marR="91449" anchor="ctr"/>
                </a:tc>
                <a:tc hMerge="1">
                  <a:txBody>
                    <a:bodyPr/>
                    <a:lstStyle/>
                    <a:p>
                      <a:pPr algn="ctr"/>
                      <a:endParaRPr lang="de-DE" dirty="0"/>
                    </a:p>
                  </a:txBody>
                  <a:tcPr anchor="ctr" anchorCtr="1"/>
                </a:tc>
                <a:tc gridSpan="2">
                  <a:txBody>
                    <a:bodyPr/>
                    <a:lstStyle/>
                    <a:p>
                      <a:pPr algn="ctr"/>
                      <a:r>
                        <a:rPr lang="de-DE" sz="1800" dirty="0"/>
                        <a:t>Q1</a:t>
                      </a:r>
                    </a:p>
                  </a:txBody>
                  <a:tcPr marL="91449" marR="91449" anchor="ctr"/>
                </a:tc>
                <a:tc hMerge="1">
                  <a:txBody>
                    <a:bodyPr/>
                    <a:lstStyle/>
                    <a:p>
                      <a:pPr algn="ctr"/>
                      <a:endParaRPr lang="de-DE" dirty="0"/>
                    </a:p>
                  </a:txBody>
                  <a:tcPr anchor="ctr" anchorCtr="1"/>
                </a:tc>
                <a:tc gridSpan="2">
                  <a:txBody>
                    <a:bodyPr/>
                    <a:lstStyle/>
                    <a:p>
                      <a:pPr algn="ctr"/>
                      <a:r>
                        <a:rPr lang="de-DE" sz="1800" dirty="0"/>
                        <a:t>Q2</a:t>
                      </a:r>
                    </a:p>
                  </a:txBody>
                  <a:tcPr marL="91449" marR="91449" anchor="ctr"/>
                </a:tc>
                <a:tc hMerge="1">
                  <a:txBody>
                    <a:bodyPr/>
                    <a:lstStyle/>
                    <a:p>
                      <a:pPr algn="ctr"/>
                      <a:endParaRPr lang="de-DE" dirty="0"/>
                    </a:p>
                  </a:txBody>
                  <a:tcPr anchor="ctr" anchorCtr="1"/>
                </a:tc>
                <a:tc>
                  <a:txBody>
                    <a:bodyPr/>
                    <a:lstStyle/>
                    <a:p>
                      <a:pPr algn="ctr"/>
                      <a:r>
                        <a:rPr lang="de-DE" sz="1800" dirty="0"/>
                        <a:t>Abitur</a:t>
                      </a:r>
                    </a:p>
                  </a:txBody>
                  <a:tcPr marL="91449" marR="91449" anchor="ctr"/>
                </a:tc>
                <a:extLst>
                  <a:ext uri="{0D108BD9-81ED-4DB2-BD59-A6C34878D82A}">
                    <a16:rowId xmlns:a16="http://schemas.microsoft.com/office/drawing/2014/main" val="10000"/>
                  </a:ext>
                </a:extLst>
              </a:tr>
              <a:tr h="365760">
                <a:tc>
                  <a:txBody>
                    <a:bodyPr/>
                    <a:lstStyle/>
                    <a:p>
                      <a:pPr algn="ctr"/>
                      <a:r>
                        <a:rPr lang="de-DE" sz="1800" dirty="0"/>
                        <a:t>1</a:t>
                      </a:r>
                    </a:p>
                  </a:txBody>
                  <a:tcPr marL="91449" marR="91449" anchor="ctr" anchorCtr="1"/>
                </a:tc>
                <a:tc>
                  <a:txBody>
                    <a:bodyPr/>
                    <a:lstStyle/>
                    <a:p>
                      <a:r>
                        <a:rPr lang="de-DE" sz="1800" dirty="0"/>
                        <a:t>D</a:t>
                      </a:r>
                    </a:p>
                  </a:txBody>
                  <a:tcPr marL="91449" marR="91449" anchor="ctr"/>
                </a:tc>
                <a:tc>
                  <a:txBody>
                    <a:bodyPr/>
                    <a:lstStyle/>
                    <a:p>
                      <a:pPr algn="ctr"/>
                      <a:r>
                        <a:rPr lang="de-DE" sz="1800" i="1" dirty="0"/>
                        <a:t>D</a:t>
                      </a:r>
                    </a:p>
                  </a:txBody>
                  <a:tcPr marL="91449" marR="91449" anchor="ctr"/>
                </a:tc>
                <a:tc>
                  <a:txBody>
                    <a:bodyPr/>
                    <a:lstStyle/>
                    <a:p>
                      <a:r>
                        <a:rPr lang="de-DE" sz="1800" b="0" dirty="0"/>
                        <a:t>D</a:t>
                      </a:r>
                    </a:p>
                  </a:txBody>
                  <a:tcPr marL="91449" marR="91449" anchor="ctr"/>
                </a:tc>
                <a:tc>
                  <a:txBody>
                    <a:bodyPr/>
                    <a:lstStyle/>
                    <a:p>
                      <a:pPr algn="ctr"/>
                      <a:r>
                        <a:rPr lang="de-DE" sz="1800" b="0" i="1" dirty="0"/>
                        <a:t>D</a:t>
                      </a:r>
                    </a:p>
                  </a:txBody>
                  <a:tcPr marL="91449" marR="91449" anchor="ctr"/>
                </a:tc>
                <a:tc>
                  <a:txBody>
                    <a:bodyPr/>
                    <a:lstStyle/>
                    <a:p>
                      <a:r>
                        <a:rPr lang="de-DE" sz="1800" b="0" dirty="0"/>
                        <a:t>D</a:t>
                      </a:r>
                    </a:p>
                  </a:txBody>
                  <a:tcPr marL="91449" marR="91449" anchor="ctr"/>
                </a:tc>
                <a:tc>
                  <a:txBody>
                    <a:bodyPr/>
                    <a:lstStyle/>
                    <a:p>
                      <a:pPr algn="ctr"/>
                      <a:r>
                        <a:rPr lang="de-DE" sz="1800" b="0" i="1" dirty="0"/>
                        <a:t>D</a:t>
                      </a:r>
                    </a:p>
                  </a:txBody>
                  <a:tcPr marL="91449" marR="91449" anchor="ctr"/>
                </a:tc>
                <a:tc>
                  <a:txBody>
                    <a:bodyPr/>
                    <a:lstStyle/>
                    <a:p>
                      <a:pPr algn="ctr"/>
                      <a:endParaRPr lang="de-DE" sz="1800" i="1" dirty="0"/>
                    </a:p>
                  </a:txBody>
                  <a:tcPr marL="91449" marR="91449"/>
                </a:tc>
                <a:extLst>
                  <a:ext uri="{0D108BD9-81ED-4DB2-BD59-A6C34878D82A}">
                    <a16:rowId xmlns:a16="http://schemas.microsoft.com/office/drawing/2014/main" val="10001"/>
                  </a:ext>
                </a:extLst>
              </a:tr>
              <a:tr h="365760">
                <a:tc>
                  <a:txBody>
                    <a:bodyPr/>
                    <a:lstStyle/>
                    <a:p>
                      <a:pPr algn="ctr"/>
                      <a:r>
                        <a:rPr lang="de-DE" sz="1800" dirty="0"/>
                        <a:t>2</a:t>
                      </a:r>
                    </a:p>
                  </a:txBody>
                  <a:tcPr marL="91449" marR="91449" anchor="ctr" anchorCtr="1"/>
                </a:tc>
                <a:tc>
                  <a:txBody>
                    <a:bodyPr/>
                    <a:lstStyle/>
                    <a:p>
                      <a:r>
                        <a:rPr lang="de-DE" sz="1800" dirty="0"/>
                        <a:t>E</a:t>
                      </a:r>
                    </a:p>
                  </a:txBody>
                  <a:tcPr marL="91449" marR="91449" anchor="ctr"/>
                </a:tc>
                <a:tc>
                  <a:txBody>
                    <a:bodyPr/>
                    <a:lstStyle/>
                    <a:p>
                      <a:pPr algn="ctr"/>
                      <a:r>
                        <a:rPr lang="de-DE" sz="1800" i="1" dirty="0"/>
                        <a:t>E</a:t>
                      </a:r>
                    </a:p>
                  </a:txBody>
                  <a:tcPr marL="91449" marR="91449" anchor="ctr"/>
                </a:tc>
                <a:tc>
                  <a:txBody>
                    <a:bodyPr/>
                    <a:lstStyle/>
                    <a:p>
                      <a:r>
                        <a:rPr lang="de-DE" sz="1800" b="0" dirty="0"/>
                        <a:t>E, F, L, S</a:t>
                      </a:r>
                    </a:p>
                  </a:txBody>
                  <a:tcPr marL="91449" marR="91449" anchor="ctr"/>
                </a:tc>
                <a:tc>
                  <a:txBody>
                    <a:bodyPr/>
                    <a:lstStyle/>
                    <a:p>
                      <a:pPr algn="ctr"/>
                      <a:r>
                        <a:rPr lang="de-DE" sz="1800" b="0" i="1" dirty="0"/>
                        <a:t>E</a:t>
                      </a:r>
                    </a:p>
                  </a:txBody>
                  <a:tcPr marL="91449" marR="91449" anchor="ctr"/>
                </a:tc>
                <a:tc>
                  <a:txBody>
                    <a:bodyPr/>
                    <a:lstStyle/>
                    <a:p>
                      <a:r>
                        <a:rPr lang="de-DE" sz="1800" b="0" dirty="0"/>
                        <a:t>E, F, L, S</a:t>
                      </a:r>
                    </a:p>
                  </a:txBody>
                  <a:tcPr marL="91449" marR="91449" anchor="ctr"/>
                </a:tc>
                <a:tc>
                  <a:txBody>
                    <a:bodyPr/>
                    <a:lstStyle/>
                    <a:p>
                      <a:pPr algn="ctr"/>
                      <a:r>
                        <a:rPr lang="de-DE" sz="1800" i="1" dirty="0"/>
                        <a:t>E</a:t>
                      </a:r>
                    </a:p>
                  </a:txBody>
                  <a:tcPr marL="91449" marR="91449" anchor="ctr"/>
                </a:tc>
                <a:tc>
                  <a:txBody>
                    <a:bodyPr/>
                    <a:lstStyle/>
                    <a:p>
                      <a:pPr algn="ctr"/>
                      <a:endParaRPr lang="de-DE" sz="1800" dirty="0"/>
                    </a:p>
                  </a:txBody>
                  <a:tcPr marL="91449" marR="91449"/>
                </a:tc>
                <a:extLst>
                  <a:ext uri="{0D108BD9-81ED-4DB2-BD59-A6C34878D82A}">
                    <a16:rowId xmlns:a16="http://schemas.microsoft.com/office/drawing/2014/main" val="10002"/>
                  </a:ext>
                </a:extLst>
              </a:tr>
              <a:tr h="365760">
                <a:tc>
                  <a:txBody>
                    <a:bodyPr/>
                    <a:lstStyle/>
                    <a:p>
                      <a:pPr algn="ctr"/>
                      <a:r>
                        <a:rPr lang="de-DE" sz="1800" dirty="0"/>
                        <a:t>3</a:t>
                      </a:r>
                    </a:p>
                  </a:txBody>
                  <a:tcPr marL="91449" marR="91449" anchor="ctr" anchorCtr="1"/>
                </a:tc>
                <a:tc>
                  <a:txBody>
                    <a:bodyPr/>
                    <a:lstStyle/>
                    <a:p>
                      <a:r>
                        <a:rPr lang="de-DE" sz="1800" dirty="0"/>
                        <a:t>GE, GB, SW </a:t>
                      </a:r>
                    </a:p>
                  </a:txBody>
                  <a:tcPr marL="91449" marR="91449" anchor="ctr"/>
                </a:tc>
                <a:tc>
                  <a:txBody>
                    <a:bodyPr/>
                    <a:lstStyle/>
                    <a:p>
                      <a:pPr algn="ctr"/>
                      <a:r>
                        <a:rPr lang="de-DE" sz="1800" i="1" dirty="0"/>
                        <a:t>SW</a:t>
                      </a:r>
                    </a:p>
                  </a:txBody>
                  <a:tcPr marL="91449" marR="91449" anchor="ctr"/>
                </a:tc>
                <a:tc>
                  <a:txBody>
                    <a:bodyPr/>
                    <a:lstStyle/>
                    <a:p>
                      <a:r>
                        <a:rPr lang="de-DE" sz="1800" b="0" dirty="0"/>
                        <a:t>GE, GB, SW </a:t>
                      </a:r>
                    </a:p>
                  </a:txBody>
                  <a:tcPr marL="91449" marR="91449" anchor="ctr"/>
                </a:tc>
                <a:tc>
                  <a:txBody>
                    <a:bodyPr/>
                    <a:lstStyle/>
                    <a:p>
                      <a:pPr algn="ctr"/>
                      <a:r>
                        <a:rPr lang="de-DE" sz="1800" b="0" i="1" dirty="0"/>
                        <a:t>GE</a:t>
                      </a:r>
                    </a:p>
                  </a:txBody>
                  <a:tcPr marL="91449" marR="91449" anchor="ctr"/>
                </a:tc>
                <a:tc>
                  <a:txBody>
                    <a:bodyPr/>
                    <a:lstStyle/>
                    <a:p>
                      <a:r>
                        <a:rPr lang="de-DE" sz="1800" b="0" dirty="0"/>
                        <a:t>GE, GB, SW </a:t>
                      </a:r>
                    </a:p>
                  </a:txBody>
                  <a:tcPr marL="91449" marR="91449" anchor="ctr"/>
                </a:tc>
                <a:tc>
                  <a:txBody>
                    <a:bodyPr/>
                    <a:lstStyle/>
                    <a:p>
                      <a:pPr algn="ctr"/>
                      <a:r>
                        <a:rPr lang="de-DE" sz="1800" i="1" dirty="0"/>
                        <a:t>GE</a:t>
                      </a:r>
                    </a:p>
                  </a:txBody>
                  <a:tcPr marL="91449" marR="91449" anchor="ctr"/>
                </a:tc>
                <a:tc>
                  <a:txBody>
                    <a:bodyPr/>
                    <a:lstStyle/>
                    <a:p>
                      <a:pPr algn="ctr"/>
                      <a:endParaRPr lang="de-DE" sz="1800" dirty="0"/>
                    </a:p>
                  </a:txBody>
                  <a:tcPr marL="91449" marR="91449"/>
                </a:tc>
                <a:extLst>
                  <a:ext uri="{0D108BD9-81ED-4DB2-BD59-A6C34878D82A}">
                    <a16:rowId xmlns:a16="http://schemas.microsoft.com/office/drawing/2014/main" val="10003"/>
                  </a:ext>
                </a:extLst>
              </a:tr>
              <a:tr h="365760">
                <a:tc>
                  <a:txBody>
                    <a:bodyPr/>
                    <a:lstStyle/>
                    <a:p>
                      <a:pPr algn="ctr"/>
                      <a:r>
                        <a:rPr lang="de-DE" sz="1800" dirty="0"/>
                        <a:t>4</a:t>
                      </a:r>
                    </a:p>
                  </a:txBody>
                  <a:tcPr marL="91449" marR="91449" anchor="ctr" anchorCtr="1"/>
                </a:tc>
                <a:tc>
                  <a:txBody>
                    <a:bodyPr/>
                    <a:lstStyle/>
                    <a:p>
                      <a:r>
                        <a:rPr lang="de-DE" sz="1800" dirty="0"/>
                        <a:t>M</a:t>
                      </a:r>
                    </a:p>
                  </a:txBody>
                  <a:tcPr marL="91449" marR="91449" anchor="ctr"/>
                </a:tc>
                <a:tc>
                  <a:txBody>
                    <a:bodyPr/>
                    <a:lstStyle/>
                    <a:p>
                      <a:pPr algn="ctr"/>
                      <a:r>
                        <a:rPr lang="de-DE" sz="1800" i="1" dirty="0"/>
                        <a:t>M</a:t>
                      </a:r>
                    </a:p>
                  </a:txBody>
                  <a:tcPr marL="91449" marR="91449" anchor="ctr"/>
                </a:tc>
                <a:tc>
                  <a:txBody>
                    <a:bodyPr/>
                    <a:lstStyle/>
                    <a:p>
                      <a:r>
                        <a:rPr lang="de-DE" sz="1800" b="0" dirty="0"/>
                        <a:t>M</a:t>
                      </a:r>
                    </a:p>
                  </a:txBody>
                  <a:tcPr marL="91449" marR="91449" anchor="ctr"/>
                </a:tc>
                <a:tc>
                  <a:txBody>
                    <a:bodyPr/>
                    <a:lstStyle/>
                    <a:p>
                      <a:pPr algn="ctr"/>
                      <a:r>
                        <a:rPr lang="de-DE" sz="1800" b="1" i="1" dirty="0"/>
                        <a:t>M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lang="de-DE" sz="1800" b="1" i="1" dirty="0"/>
                    </a:p>
                  </a:txBody>
                  <a:tcPr marL="91449" marR="91449" anchor="ctr"/>
                </a:tc>
                <a:tc>
                  <a:txBody>
                    <a:bodyPr/>
                    <a:lstStyle/>
                    <a:p>
                      <a:r>
                        <a:rPr lang="de-DE" sz="1800" b="0" dirty="0"/>
                        <a:t>M</a:t>
                      </a:r>
                    </a:p>
                  </a:txBody>
                  <a:tcPr marL="91449" marR="91449" anchor="ctr"/>
                </a:tc>
                <a:tc>
                  <a:txBody>
                    <a:bodyPr/>
                    <a:lstStyle/>
                    <a:p>
                      <a:pPr algn="ctr"/>
                      <a:r>
                        <a:rPr lang="de-DE" sz="1800" b="1" i="1" dirty="0"/>
                        <a:t>M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lang="de-DE" sz="1800" b="1" i="1" dirty="0"/>
                    </a:p>
                  </a:txBody>
                  <a:tcPr marL="91449" marR="91449"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DE" sz="1800" b="1" i="1" u="none" strike="noStrike" kern="1200" cap="none" spc="0" normalizeH="0" baseline="0" noProof="0" dirty="0">
                        <a:ln>
                          <a:noFill/>
                        </a:ln>
                        <a:solidFill>
                          <a:prstClr val="black"/>
                        </a:solidFill>
                        <a:effectLst/>
                        <a:uLnTx/>
                        <a:uFillTx/>
                        <a:latin typeface="+mn-lt"/>
                        <a:ea typeface="+mn-ea"/>
                        <a:cs typeface="+mn-cs"/>
                      </a:endParaRPr>
                    </a:p>
                  </a:txBody>
                  <a:tcPr marL="91449" marR="91449"/>
                </a:tc>
                <a:extLst>
                  <a:ext uri="{0D108BD9-81ED-4DB2-BD59-A6C34878D82A}">
                    <a16:rowId xmlns:a16="http://schemas.microsoft.com/office/drawing/2014/main" val="10004"/>
                  </a:ext>
                </a:extLst>
              </a:tr>
              <a:tr h="365760">
                <a:tc>
                  <a:txBody>
                    <a:bodyPr/>
                    <a:lstStyle/>
                    <a:p>
                      <a:pPr algn="ctr"/>
                      <a:r>
                        <a:rPr lang="de-DE" sz="1800" dirty="0"/>
                        <a:t>5</a:t>
                      </a:r>
                    </a:p>
                  </a:txBody>
                  <a:tcPr marL="91449" marR="91449" anchor="ctr" anchorCtr="1"/>
                </a:tc>
                <a:tc>
                  <a:txBody>
                    <a:bodyPr/>
                    <a:lstStyle/>
                    <a:p>
                      <a:r>
                        <a:rPr lang="de-DE" sz="1800" dirty="0"/>
                        <a:t>BI, CH, PH</a:t>
                      </a:r>
                    </a:p>
                  </a:txBody>
                  <a:tcPr marL="91449" marR="91449" anchor="ctr"/>
                </a:tc>
                <a:tc>
                  <a:txBody>
                    <a:bodyPr/>
                    <a:lstStyle/>
                    <a:p>
                      <a:pPr algn="ctr"/>
                      <a:r>
                        <a:rPr lang="de-DE" sz="1800" i="1" dirty="0"/>
                        <a:t>PH</a:t>
                      </a:r>
                    </a:p>
                  </a:txBody>
                  <a:tcPr marL="91449" marR="91449" anchor="ctr"/>
                </a:tc>
                <a:tc>
                  <a:txBody>
                    <a:bodyPr/>
                    <a:lstStyle/>
                    <a:p>
                      <a:r>
                        <a:rPr lang="de-DE" sz="1800" b="0" dirty="0"/>
                        <a:t>BI, CH, PH</a:t>
                      </a:r>
                    </a:p>
                  </a:txBody>
                  <a:tcPr marL="91449" marR="91449" anchor="ctr"/>
                </a:tc>
                <a:tc>
                  <a:txBody>
                    <a:bodyPr/>
                    <a:lstStyle/>
                    <a:p>
                      <a:pPr algn="ctr"/>
                      <a:r>
                        <a:rPr lang="de-DE" sz="1800" b="0" i="1" dirty="0"/>
                        <a:t>PH</a:t>
                      </a:r>
                    </a:p>
                  </a:txBody>
                  <a:tcPr marL="91449" marR="91449" anchor="ctr"/>
                </a:tc>
                <a:tc>
                  <a:txBody>
                    <a:bodyPr/>
                    <a:lstStyle/>
                    <a:p>
                      <a:r>
                        <a:rPr lang="de-DE" sz="1800" b="0" dirty="0"/>
                        <a:t>BI, CH, PH</a:t>
                      </a:r>
                    </a:p>
                  </a:txBody>
                  <a:tcPr marL="91449" marR="91449" anchor="ctr"/>
                </a:tc>
                <a:tc>
                  <a:txBody>
                    <a:bodyPr/>
                    <a:lstStyle/>
                    <a:p>
                      <a:pPr algn="ctr"/>
                      <a:r>
                        <a:rPr lang="de-DE" sz="1800" i="1" dirty="0"/>
                        <a:t>BI</a:t>
                      </a:r>
                    </a:p>
                  </a:txBody>
                  <a:tcPr marL="91449" marR="91449" anchor="ctr"/>
                </a:tc>
                <a:tc>
                  <a:txBody>
                    <a:bodyPr/>
                    <a:lstStyle/>
                    <a:p>
                      <a:pPr algn="ctr"/>
                      <a:endParaRPr lang="de-DE" sz="1800" b="1" i="1" dirty="0"/>
                    </a:p>
                  </a:txBody>
                  <a:tcPr marL="91449" marR="91449"/>
                </a:tc>
                <a:extLst>
                  <a:ext uri="{0D108BD9-81ED-4DB2-BD59-A6C34878D82A}">
                    <a16:rowId xmlns:a16="http://schemas.microsoft.com/office/drawing/2014/main" val="10005"/>
                  </a:ext>
                </a:extLst>
              </a:tr>
              <a:tr h="365760">
                <a:tc>
                  <a:txBody>
                    <a:bodyPr/>
                    <a:lstStyle/>
                    <a:p>
                      <a:pPr algn="ctr"/>
                      <a:r>
                        <a:rPr lang="de-DE" sz="1800" dirty="0"/>
                        <a:t>6</a:t>
                      </a:r>
                    </a:p>
                  </a:txBody>
                  <a:tcPr marL="91449" marR="91449" anchor="ctr" anchorCtr="1"/>
                </a:tc>
                <a:tc>
                  <a:txBody>
                    <a:bodyPr/>
                    <a:lstStyle/>
                    <a:p>
                      <a:r>
                        <a:rPr lang="de-DE" sz="1800" dirty="0"/>
                        <a:t>SP</a:t>
                      </a:r>
                    </a:p>
                  </a:txBody>
                  <a:tcPr marL="91449" marR="91449" anchor="ctr"/>
                </a:tc>
                <a:tc>
                  <a:txBody>
                    <a:bodyPr/>
                    <a:lstStyle/>
                    <a:p>
                      <a:pPr algn="ctr"/>
                      <a:r>
                        <a:rPr lang="de-DE" sz="1800" i="1" dirty="0"/>
                        <a:t>SP</a:t>
                      </a:r>
                    </a:p>
                  </a:txBody>
                  <a:tcPr marL="91449" marR="91449" anchor="ctr"/>
                </a:tc>
                <a:tc>
                  <a:txBody>
                    <a:bodyPr/>
                    <a:lstStyle/>
                    <a:p>
                      <a:r>
                        <a:rPr lang="de-DE" sz="1800" dirty="0"/>
                        <a:t>SP</a:t>
                      </a:r>
                    </a:p>
                  </a:txBody>
                  <a:tcPr marL="91449" marR="91449" anchor="ctr"/>
                </a:tc>
                <a:tc>
                  <a:txBody>
                    <a:bodyPr/>
                    <a:lstStyle/>
                    <a:p>
                      <a:pPr algn="ctr"/>
                      <a:r>
                        <a:rPr lang="de-DE" sz="1800" i="1" dirty="0"/>
                        <a:t>SP</a:t>
                      </a:r>
                    </a:p>
                  </a:txBody>
                  <a:tcPr marL="91449" marR="91449" anchor="ctr"/>
                </a:tc>
                <a:tc>
                  <a:txBody>
                    <a:bodyPr/>
                    <a:lstStyle/>
                    <a:p>
                      <a:r>
                        <a:rPr lang="de-DE" sz="1800" dirty="0"/>
                        <a:t>SP</a:t>
                      </a:r>
                    </a:p>
                  </a:txBody>
                  <a:tcPr marL="91449" marR="91449" anchor="ctr"/>
                </a:tc>
                <a:tc>
                  <a:txBody>
                    <a:bodyPr/>
                    <a:lstStyle/>
                    <a:p>
                      <a:pPr algn="ctr"/>
                      <a:r>
                        <a:rPr lang="de-DE" sz="1800" i="1" dirty="0"/>
                        <a:t>SP</a:t>
                      </a:r>
                    </a:p>
                  </a:txBody>
                  <a:tcPr marL="91449" marR="91449" anchor="ctr"/>
                </a:tc>
                <a:tc>
                  <a:txBody>
                    <a:bodyPr/>
                    <a:lstStyle/>
                    <a:p>
                      <a:pPr algn="ctr"/>
                      <a:endParaRPr lang="de-DE" sz="1800" b="1" i="1" dirty="0"/>
                    </a:p>
                  </a:txBody>
                  <a:tcPr marL="91449" marR="91449"/>
                </a:tc>
                <a:extLst>
                  <a:ext uri="{0D108BD9-81ED-4DB2-BD59-A6C34878D82A}">
                    <a16:rowId xmlns:a16="http://schemas.microsoft.com/office/drawing/2014/main" val="10006"/>
                  </a:ext>
                </a:extLst>
              </a:tr>
              <a:tr h="365760">
                <a:tc>
                  <a:txBody>
                    <a:bodyPr/>
                    <a:lstStyle/>
                    <a:p>
                      <a:pPr algn="ctr"/>
                      <a:r>
                        <a:rPr lang="de-DE" sz="1800" dirty="0"/>
                        <a:t>7</a:t>
                      </a:r>
                    </a:p>
                  </a:txBody>
                  <a:tcPr marL="91449" marR="91449" anchor="ctr" anchorCtr="1"/>
                </a:tc>
                <a:tc>
                  <a:txBody>
                    <a:bodyPr/>
                    <a:lstStyle/>
                    <a:p>
                      <a:r>
                        <a:rPr lang="de-DE" sz="1800" dirty="0"/>
                        <a:t>F, L, S; </a:t>
                      </a:r>
                      <a:br>
                        <a:rPr lang="de-DE" sz="1800" dirty="0"/>
                      </a:br>
                      <a:r>
                        <a:rPr lang="de-DE" sz="1800" dirty="0"/>
                        <a:t>BI,</a:t>
                      </a:r>
                      <a:r>
                        <a:rPr lang="de-DE" sz="1800" baseline="0" dirty="0"/>
                        <a:t> CH, PH, IF</a:t>
                      </a:r>
                      <a:endParaRPr lang="de-DE" sz="1800" dirty="0"/>
                    </a:p>
                  </a:txBody>
                  <a:tcPr marL="91449" marR="91449" anchor="ctr"/>
                </a:tc>
                <a:tc>
                  <a:txBody>
                    <a:bodyPr/>
                    <a:lstStyle/>
                    <a:p>
                      <a:pPr algn="ctr"/>
                      <a:r>
                        <a:rPr lang="de-DE" sz="1800" i="1" dirty="0"/>
                        <a:t>CH</a:t>
                      </a:r>
                    </a:p>
                  </a:txBody>
                  <a:tcPr marL="91449" marR="91449" anchor="ctr"/>
                </a:tc>
                <a:tc>
                  <a:txBody>
                    <a:bodyPr/>
                    <a:lstStyle/>
                    <a:p>
                      <a:r>
                        <a:rPr lang="de-DE" sz="1800" dirty="0"/>
                        <a:t>F, L, S; </a:t>
                      </a:r>
                      <a:br>
                        <a:rPr lang="de-DE" sz="1800" dirty="0"/>
                      </a:br>
                      <a:r>
                        <a:rPr lang="de-DE" sz="1800" dirty="0"/>
                        <a:t>BI,</a:t>
                      </a:r>
                      <a:r>
                        <a:rPr lang="de-DE" sz="1800" baseline="0" dirty="0"/>
                        <a:t> CH, PH, IF</a:t>
                      </a:r>
                      <a:endParaRPr lang="de-DE" sz="1800" dirty="0"/>
                    </a:p>
                  </a:txBody>
                  <a:tcPr marL="91449" marR="91449" anchor="ctr"/>
                </a:tc>
                <a:tc>
                  <a:txBody>
                    <a:bodyPr/>
                    <a:lstStyle/>
                    <a:p>
                      <a:pPr algn="ctr"/>
                      <a:r>
                        <a:rPr lang="de-DE" sz="1800" b="1" i="1" dirty="0"/>
                        <a:t>CH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lang="de-DE" sz="1800" b="1" i="1" dirty="0"/>
                    </a:p>
                  </a:txBody>
                  <a:tcPr marL="91449" marR="91449" anchor="ctr"/>
                </a:tc>
                <a:tc>
                  <a:txBody>
                    <a:bodyPr/>
                    <a:lstStyle/>
                    <a:p>
                      <a:r>
                        <a:rPr lang="de-DE" sz="1800" dirty="0"/>
                        <a:t>F, L, S; </a:t>
                      </a:r>
                      <a:br>
                        <a:rPr lang="de-DE" sz="1800" dirty="0"/>
                      </a:br>
                      <a:r>
                        <a:rPr lang="de-DE" sz="1800" dirty="0"/>
                        <a:t>BI,</a:t>
                      </a:r>
                      <a:r>
                        <a:rPr lang="de-DE" sz="1800" baseline="0" dirty="0"/>
                        <a:t> CH, PH, IF</a:t>
                      </a:r>
                      <a:endParaRPr lang="de-DE" sz="1800" dirty="0"/>
                    </a:p>
                  </a:txBody>
                  <a:tcPr marL="91449" marR="91449" anchor="ctr"/>
                </a:tc>
                <a:tc>
                  <a:txBody>
                    <a:bodyPr/>
                    <a:lstStyle/>
                    <a:p>
                      <a:pPr algn="ctr"/>
                      <a:r>
                        <a:rPr lang="de-DE" sz="1800" b="1" i="1" dirty="0"/>
                        <a:t>CH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lang="de-DE" sz="1800" b="1" i="1" dirty="0"/>
                    </a:p>
                  </a:txBody>
                  <a:tcPr marL="91449" marR="91449"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DE" sz="1800" b="1" i="1" u="none" strike="noStrike" kern="1200" cap="none" spc="0" normalizeH="0" baseline="0" noProof="0" dirty="0">
                        <a:ln>
                          <a:noFill/>
                        </a:ln>
                        <a:solidFill>
                          <a:prstClr val="black"/>
                        </a:solidFill>
                        <a:effectLst/>
                        <a:uLnTx/>
                        <a:uFillTx/>
                        <a:latin typeface="+mn-lt"/>
                        <a:ea typeface="+mn-ea"/>
                        <a:cs typeface="+mn-cs"/>
                      </a:endParaRPr>
                    </a:p>
                  </a:txBody>
                  <a:tcPr marL="91449" marR="91449" anchor="ctr"/>
                </a:tc>
                <a:extLst>
                  <a:ext uri="{0D108BD9-81ED-4DB2-BD59-A6C34878D82A}">
                    <a16:rowId xmlns:a16="http://schemas.microsoft.com/office/drawing/2014/main" val="10007"/>
                  </a:ext>
                </a:extLst>
              </a:tr>
              <a:tr h="365760">
                <a:tc>
                  <a:txBody>
                    <a:bodyPr/>
                    <a:lstStyle/>
                    <a:p>
                      <a:pPr algn="ctr"/>
                      <a:r>
                        <a:rPr lang="de-DE" sz="1800" dirty="0"/>
                        <a:t>8</a:t>
                      </a:r>
                    </a:p>
                  </a:txBody>
                  <a:tcPr marL="91449" marR="91449" anchor="ctr" anchorCtr="1"/>
                </a:tc>
                <a:tc>
                  <a:txBody>
                    <a:bodyPr/>
                    <a:lstStyle/>
                    <a:p>
                      <a:r>
                        <a:rPr lang="de-DE" sz="1800" dirty="0"/>
                        <a:t>KU, MU</a:t>
                      </a:r>
                    </a:p>
                  </a:txBody>
                  <a:tcPr marL="91449" marR="91449" anchor="ctr"/>
                </a:tc>
                <a:tc>
                  <a:txBody>
                    <a:bodyPr/>
                    <a:lstStyle/>
                    <a:p>
                      <a:pPr algn="ctr"/>
                      <a:r>
                        <a:rPr lang="de-DE" sz="1800" i="1" dirty="0"/>
                        <a:t>MU</a:t>
                      </a:r>
                    </a:p>
                  </a:txBody>
                  <a:tcPr marL="91449" marR="91449" anchor="ctr"/>
                </a:tc>
                <a:tc>
                  <a:txBody>
                    <a:bodyPr/>
                    <a:lstStyle/>
                    <a:p>
                      <a:r>
                        <a:rPr lang="de-DE" sz="1800" dirty="0"/>
                        <a:t>KU, MU, LIT</a:t>
                      </a:r>
                    </a:p>
                  </a:txBody>
                  <a:tcPr marL="91449" marR="91449" anchor="ctr"/>
                </a:tc>
                <a:tc>
                  <a:txBody>
                    <a:bodyPr/>
                    <a:lstStyle/>
                    <a:p>
                      <a:pPr algn="ctr"/>
                      <a:r>
                        <a:rPr lang="de-DE" sz="1800" i="1" dirty="0"/>
                        <a:t>LIT</a:t>
                      </a:r>
                    </a:p>
                  </a:txBody>
                  <a:tcPr marL="91449" marR="91449" anchor="ctr"/>
                </a:tc>
                <a:tc rowSpan="3">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KU, MU;  </a:t>
                      </a:r>
                    </a:p>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ER, KR (PL*);         1. Wahlfach;</a:t>
                      </a:r>
                    </a:p>
                    <a:p>
                      <a:r>
                        <a:rPr lang="de-DE" sz="1600" dirty="0" err="1"/>
                        <a:t>GeZ</a:t>
                      </a:r>
                      <a:r>
                        <a:rPr lang="de-DE" sz="1600" dirty="0"/>
                        <a:t>, </a:t>
                      </a:r>
                      <a:r>
                        <a:rPr lang="de-DE" sz="1600" dirty="0" err="1"/>
                        <a:t>SwZ</a:t>
                      </a:r>
                      <a:endParaRPr lang="de-DE" sz="1600" dirty="0"/>
                    </a:p>
                  </a:txBody>
                  <a:tcPr marL="91449" marR="91449" anchor="ctr"/>
                </a:tc>
                <a:tc>
                  <a:txBody>
                    <a:bodyPr/>
                    <a:lstStyle/>
                    <a:p>
                      <a:pPr algn="ctr"/>
                      <a:r>
                        <a:rPr lang="de-DE" sz="1600" i="1" dirty="0" err="1"/>
                        <a:t>SwZ</a:t>
                      </a:r>
                      <a:endParaRPr lang="de-DE" sz="1600" i="1" dirty="0"/>
                    </a:p>
                  </a:txBody>
                  <a:tcPr marL="91449" marR="91449" anchor="ctr"/>
                </a:tc>
                <a:tc>
                  <a:txBody>
                    <a:bodyPr/>
                    <a:lstStyle/>
                    <a:p>
                      <a:pPr algn="ctr"/>
                      <a:endParaRPr lang="de-DE" sz="1800" dirty="0"/>
                    </a:p>
                  </a:txBody>
                  <a:tcPr marL="91449" marR="91449"/>
                </a:tc>
                <a:extLst>
                  <a:ext uri="{0D108BD9-81ED-4DB2-BD59-A6C34878D82A}">
                    <a16:rowId xmlns:a16="http://schemas.microsoft.com/office/drawing/2014/main" val="10008"/>
                  </a:ext>
                </a:extLst>
              </a:tr>
              <a:tr h="317292">
                <a:tc>
                  <a:txBody>
                    <a:bodyPr/>
                    <a:lstStyle/>
                    <a:p>
                      <a:pPr algn="ctr"/>
                      <a:r>
                        <a:rPr lang="de-DE" sz="1800" dirty="0"/>
                        <a:t>9</a:t>
                      </a:r>
                    </a:p>
                  </a:txBody>
                  <a:tcPr marL="91449" marR="91449" anchor="ctr"/>
                </a:tc>
                <a:tc>
                  <a:txBody>
                    <a:bodyPr/>
                    <a:lstStyle/>
                    <a:p>
                      <a:r>
                        <a:rPr lang="de-DE" sz="1800" dirty="0"/>
                        <a:t>ER,</a:t>
                      </a:r>
                      <a:r>
                        <a:rPr lang="de-DE" sz="1800" baseline="0" dirty="0"/>
                        <a:t> KR (PL*)</a:t>
                      </a:r>
                      <a:endParaRPr lang="de-DE" sz="1800" dirty="0"/>
                    </a:p>
                  </a:txBody>
                  <a:tcPr marL="91449" marR="91449" anchor="ctr"/>
                </a:tc>
                <a:tc>
                  <a:txBody>
                    <a:bodyPr/>
                    <a:lstStyle/>
                    <a:p>
                      <a:pPr algn="ctr"/>
                      <a:r>
                        <a:rPr lang="de-DE" sz="1800" i="1" dirty="0"/>
                        <a:t>KR</a:t>
                      </a:r>
                    </a:p>
                  </a:txBody>
                  <a:tcPr marL="91449" marR="91449"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dirty="0"/>
                        <a:t>ER, KR (PL*)</a:t>
                      </a:r>
                    </a:p>
                  </a:txBody>
                  <a:tcPr marL="91449" marR="91449" anchor="ctr"/>
                </a:tc>
                <a:tc>
                  <a:txBody>
                    <a:bodyPr/>
                    <a:lstStyle/>
                    <a:p>
                      <a:pPr algn="ctr"/>
                      <a:r>
                        <a:rPr lang="de-DE" sz="1800" i="1" dirty="0"/>
                        <a:t>KR</a:t>
                      </a:r>
                    </a:p>
                  </a:txBody>
                  <a:tcPr marL="91449" marR="91449" anchor="ctr"/>
                </a:tc>
                <a:tc v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de-DE" dirty="0"/>
                    </a:p>
                  </a:txBody>
                  <a:tcPr/>
                </a:tc>
                <a:tc>
                  <a:txBody>
                    <a:bodyPr/>
                    <a:lstStyle/>
                    <a:p>
                      <a:pPr algn="ctr"/>
                      <a:r>
                        <a:rPr lang="de-DE" sz="1800" i="1" dirty="0"/>
                        <a:t>KR</a:t>
                      </a:r>
                    </a:p>
                  </a:txBody>
                  <a:tcPr marL="91449" marR="91449" anchor="ctr"/>
                </a:tc>
                <a:tc>
                  <a:txBody>
                    <a:bodyPr/>
                    <a:lstStyle/>
                    <a:p>
                      <a:pPr algn="ctr"/>
                      <a:endParaRPr lang="de-DE" sz="1800" i="1" dirty="0"/>
                    </a:p>
                  </a:txBody>
                  <a:tcPr marL="91449" marR="91449" anchor="ctr"/>
                </a:tc>
                <a:extLst>
                  <a:ext uri="{0D108BD9-81ED-4DB2-BD59-A6C34878D82A}">
                    <a16:rowId xmlns:a16="http://schemas.microsoft.com/office/drawing/2014/main" val="10009"/>
                  </a:ext>
                </a:extLst>
              </a:tr>
              <a:tr h="383580">
                <a:tc>
                  <a:txBody>
                    <a:bodyPr/>
                    <a:lstStyle/>
                    <a:p>
                      <a:pPr algn="ctr"/>
                      <a:r>
                        <a:rPr lang="de-DE" sz="1800" dirty="0"/>
                        <a:t>10</a:t>
                      </a:r>
                    </a:p>
                  </a:txBody>
                  <a:tcPr marL="91449" marR="91449" anchor="ctr" anchorCtr="1">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p>
                  </a:txBody>
                  <a:tcPr marL="91449" marR="91449" anchor="ctr">
                    <a:solidFill>
                      <a:srgbClr val="E9EDF4"/>
                    </a:solidFill>
                  </a:tcPr>
                </a:tc>
                <a:tc>
                  <a:txBody>
                    <a:bodyPr/>
                    <a:lstStyle/>
                    <a:p>
                      <a:pPr algn="ctr"/>
                      <a:r>
                        <a:rPr lang="de-DE" sz="1800" i="1" dirty="0"/>
                        <a:t>BI</a:t>
                      </a:r>
                    </a:p>
                  </a:txBody>
                  <a:tcPr marL="91449" marR="91449" anchor="ctr">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endParaRPr lang="de-DE" sz="1800" dirty="0"/>
                    </a:p>
                  </a:txBody>
                  <a:tcPr marL="91449" marR="91449" anchor="ctr">
                    <a:solidFill>
                      <a:srgbClr val="E9EDF4"/>
                    </a:solidFill>
                  </a:tcPr>
                </a:tc>
                <a:tc>
                  <a:txBody>
                    <a:bodyPr/>
                    <a:lstStyle/>
                    <a:p>
                      <a:pPr algn="ctr"/>
                      <a:r>
                        <a:rPr lang="de-DE" sz="1800" i="1" dirty="0"/>
                        <a:t>BI</a:t>
                      </a:r>
                    </a:p>
                  </a:txBody>
                  <a:tcPr marL="91449" marR="91449" anchor="ctr">
                    <a:solidFill>
                      <a:srgbClr val="E9EDF4"/>
                    </a:solidFill>
                  </a:tcPr>
                </a:tc>
                <a:tc vMerge="1">
                  <a:txBody>
                    <a:bodyPr/>
                    <a:lstStyle/>
                    <a:p>
                      <a:endParaRPr lang="de-DE"/>
                    </a:p>
                  </a:txBody>
                  <a:tcPr/>
                </a:tc>
                <a:tc>
                  <a:txBody>
                    <a:bodyPr/>
                    <a:lstStyle/>
                    <a:p>
                      <a:pPr algn="ctr"/>
                      <a:r>
                        <a:rPr lang="de-DE" sz="1800" i="1" dirty="0"/>
                        <a:t>Bi</a:t>
                      </a:r>
                    </a:p>
                  </a:txBody>
                  <a:tcPr marL="91449" marR="91449" anchor="ctr"/>
                </a:tc>
                <a:tc>
                  <a:txBody>
                    <a:bodyPr/>
                    <a:lstStyle/>
                    <a:p>
                      <a:endParaRPr lang="de-DE" dirty="0"/>
                    </a:p>
                  </a:txBody>
                  <a:tcPr marL="91449" marR="91449">
                    <a:solidFill>
                      <a:srgbClr val="E9EDF4"/>
                    </a:solidFill>
                  </a:tcPr>
                </a:tc>
                <a:extLst>
                  <a:ext uri="{0D108BD9-81ED-4DB2-BD59-A6C34878D82A}">
                    <a16:rowId xmlns:a16="http://schemas.microsoft.com/office/drawing/2014/main" val="10010"/>
                  </a:ext>
                </a:extLst>
              </a:tr>
              <a:tr h="452532">
                <a:tc>
                  <a:txBody>
                    <a:bodyPr/>
                    <a:lstStyle/>
                    <a:p>
                      <a:pPr algn="ctr"/>
                      <a:r>
                        <a:rPr lang="de-DE" sz="1800" dirty="0"/>
                        <a:t>11</a:t>
                      </a:r>
                    </a:p>
                  </a:txBody>
                  <a:tcPr marL="91449" marR="91449" anchor="ctr" anchorCtr="1">
                    <a:solidFill>
                      <a:srgbClr val="D0D8E8"/>
                    </a:solidFill>
                  </a:tcPr>
                </a:tc>
                <a:tc>
                  <a:txBody>
                    <a:bodyPr/>
                    <a:lstStyle/>
                    <a:p>
                      <a:r>
                        <a:rPr lang="de-DE" sz="1800" dirty="0"/>
                        <a:t>2. Wahlfach</a:t>
                      </a:r>
                    </a:p>
                  </a:txBody>
                  <a:tcPr marL="91449" marR="91449" anchor="ctr">
                    <a:solidFill>
                      <a:srgbClr val="D0D8E8"/>
                    </a:solidFill>
                  </a:tcPr>
                </a:tc>
                <a:tc>
                  <a:txBody>
                    <a:bodyPr/>
                    <a:lstStyle/>
                    <a:p>
                      <a:pPr algn="ctr"/>
                      <a:r>
                        <a:rPr lang="de-DE" sz="1800" i="1" dirty="0"/>
                        <a:t>GE</a:t>
                      </a:r>
                    </a:p>
                  </a:txBody>
                  <a:tcPr marL="91449" marR="91449" anchor="ctr">
                    <a:solidFill>
                      <a:srgbClr val="D0D8E8"/>
                    </a:solidFill>
                  </a:tcPr>
                </a:tc>
                <a:tc>
                  <a:txBody>
                    <a:bodyPr/>
                    <a:lstStyle/>
                    <a:p>
                      <a:endParaRPr lang="de-DE" sz="1800" dirty="0"/>
                    </a:p>
                  </a:txBody>
                  <a:tcPr marL="91449" marR="91449" anchor="ctr">
                    <a:solidFill>
                      <a:srgbClr val="D0D8E8"/>
                    </a:solidFill>
                  </a:tcPr>
                </a:tc>
                <a:tc>
                  <a:txBody>
                    <a:bodyPr/>
                    <a:lstStyle/>
                    <a:p>
                      <a:pPr algn="ctr"/>
                      <a:endParaRPr lang="de-DE" sz="1800" dirty="0"/>
                    </a:p>
                  </a:txBody>
                  <a:tcPr marL="91449" marR="91449" anchor="ctr">
                    <a:solidFill>
                      <a:srgbClr val="D0D8E8"/>
                    </a:solidFill>
                  </a:tcPr>
                </a:tc>
                <a:tc>
                  <a:txBody>
                    <a:bodyPr/>
                    <a:lstStyle/>
                    <a:p>
                      <a:endParaRPr lang="de-DE" sz="1800" dirty="0"/>
                    </a:p>
                  </a:txBody>
                  <a:tcPr marL="91449" marR="91449" anchor="ctr">
                    <a:solidFill>
                      <a:srgbClr val="D0D8E8"/>
                    </a:solidFill>
                  </a:tcPr>
                </a:tc>
                <a:tc>
                  <a:txBody>
                    <a:bodyPr/>
                    <a:lstStyle/>
                    <a:p>
                      <a:pPr algn="ctr"/>
                      <a:endParaRPr lang="de-DE" sz="1800" dirty="0"/>
                    </a:p>
                  </a:txBody>
                  <a:tcPr marL="91449" marR="91449" anchor="ctr">
                    <a:solidFill>
                      <a:srgbClr val="D0D8E8"/>
                    </a:solidFill>
                  </a:tcPr>
                </a:tc>
                <a:tc>
                  <a:txBody>
                    <a:bodyPr/>
                    <a:lstStyle/>
                    <a:p>
                      <a:endParaRPr lang="de-DE" sz="1800" dirty="0"/>
                    </a:p>
                  </a:txBody>
                  <a:tcPr marL="91449" marR="91449">
                    <a:solidFill>
                      <a:srgbClr val="D0D8E8"/>
                    </a:solidFill>
                  </a:tcPr>
                </a:tc>
                <a:extLst>
                  <a:ext uri="{0D108BD9-81ED-4DB2-BD59-A6C34878D82A}">
                    <a16:rowId xmlns:a16="http://schemas.microsoft.com/office/drawing/2014/main" val="10011"/>
                  </a:ext>
                </a:extLst>
              </a:tr>
              <a:tr h="365760">
                <a:tc>
                  <a:txBody>
                    <a:bodyPr/>
                    <a:lstStyle/>
                    <a:p>
                      <a:pPr algn="ctr"/>
                      <a:endParaRPr lang="de-DE" sz="1800" dirty="0"/>
                    </a:p>
                  </a:txBody>
                  <a:tcPr marL="91449" marR="91449" anchor="ctr" anchorCtr="1">
                    <a:solidFill>
                      <a:srgbClr val="E9EDF4"/>
                    </a:solidFill>
                  </a:tcPr>
                </a:tc>
                <a:tc>
                  <a:txBody>
                    <a:bodyPr/>
                    <a:lstStyle/>
                    <a:p>
                      <a:r>
                        <a:rPr lang="de-DE" sz="1800" dirty="0"/>
                        <a:t>EV, MV, FV</a:t>
                      </a:r>
                    </a:p>
                  </a:txBody>
                  <a:tcPr marL="91449" marR="91449" anchor="ctr">
                    <a:solidFill>
                      <a:srgbClr val="E9EDF4"/>
                    </a:solidFill>
                  </a:tcPr>
                </a:tc>
                <a:tc>
                  <a:txBody>
                    <a:bodyPr/>
                    <a:lstStyle/>
                    <a:p>
                      <a:pPr algn="ctr"/>
                      <a:endParaRPr lang="de-DE" sz="1800" i="1" dirty="0"/>
                    </a:p>
                  </a:txBody>
                  <a:tcPr marL="91449" marR="91449" anchor="ctr">
                    <a:solidFill>
                      <a:srgbClr val="E9EDF4"/>
                    </a:solidFill>
                  </a:tcPr>
                </a:tc>
                <a:tc>
                  <a:txBody>
                    <a:bodyPr/>
                    <a:lstStyle/>
                    <a:p>
                      <a:endParaRPr lang="de-DE" sz="1800" dirty="0"/>
                    </a:p>
                  </a:txBody>
                  <a:tcPr marL="91449" marR="91449" anchor="ctr">
                    <a:solidFill>
                      <a:srgbClr val="E9EDF4"/>
                    </a:solidFill>
                  </a:tcPr>
                </a:tc>
                <a:tc>
                  <a:txBody>
                    <a:bodyPr/>
                    <a:lstStyle/>
                    <a:p>
                      <a:pPr algn="ctr"/>
                      <a:endParaRPr lang="de-DE" sz="1800" dirty="0"/>
                    </a:p>
                  </a:txBody>
                  <a:tcPr marL="91449" marR="91449" anchor="ctr">
                    <a:solidFill>
                      <a:srgbClr val="E9EDF4"/>
                    </a:solidFill>
                  </a:tcPr>
                </a:tc>
                <a:tc>
                  <a:txBody>
                    <a:bodyPr/>
                    <a:lstStyle/>
                    <a:p>
                      <a:endParaRPr lang="de-DE" sz="1800" dirty="0"/>
                    </a:p>
                  </a:txBody>
                  <a:tcPr marL="91449" marR="91449" anchor="ctr">
                    <a:solidFill>
                      <a:srgbClr val="E9EDF4"/>
                    </a:solidFill>
                  </a:tcPr>
                </a:tc>
                <a:tc>
                  <a:txBody>
                    <a:bodyPr/>
                    <a:lstStyle/>
                    <a:p>
                      <a:pPr algn="ctr"/>
                      <a:endParaRPr lang="de-DE" sz="1800" dirty="0"/>
                    </a:p>
                  </a:txBody>
                  <a:tcPr marL="91449" marR="91449" anchor="ctr">
                    <a:solidFill>
                      <a:srgbClr val="E9EDF4"/>
                    </a:solidFill>
                  </a:tcPr>
                </a:tc>
                <a:tc>
                  <a:txBody>
                    <a:bodyPr/>
                    <a:lstStyle/>
                    <a:p>
                      <a:endParaRPr lang="de-DE" sz="1800" dirty="0"/>
                    </a:p>
                  </a:txBody>
                  <a:tcPr marL="91449" marR="91449">
                    <a:solidFill>
                      <a:srgbClr val="E9EDF4"/>
                    </a:solidFill>
                  </a:tcPr>
                </a:tc>
                <a:extLst>
                  <a:ext uri="{0D108BD9-81ED-4DB2-BD59-A6C34878D82A}">
                    <a16:rowId xmlns:a16="http://schemas.microsoft.com/office/drawing/2014/main" val="10012"/>
                  </a:ext>
                </a:extLst>
              </a:tr>
              <a:tr h="365760">
                <a:tc>
                  <a:txBody>
                    <a:bodyPr/>
                    <a:lstStyle/>
                    <a:p>
                      <a:pPr algn="ctr"/>
                      <a:endParaRPr lang="de-DE" sz="1800" dirty="0"/>
                    </a:p>
                  </a:txBody>
                  <a:tcPr marL="91449" marR="91449" anchor="ctr" anchorCtr="1">
                    <a:solidFill>
                      <a:srgbClr val="E9EDF4"/>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200" b="0" i="0" u="none" strike="noStrike" kern="1200" cap="none" spc="0" normalizeH="0" baseline="0" noProof="0" dirty="0">
                          <a:ln>
                            <a:noFill/>
                          </a:ln>
                          <a:solidFill>
                            <a:prstClr val="black"/>
                          </a:solidFill>
                          <a:effectLst/>
                          <a:uLnTx/>
                          <a:uFillTx/>
                          <a:latin typeface="+mn-lt"/>
                          <a:ea typeface="+mn-ea"/>
                          <a:cs typeface="+mn-cs"/>
                        </a:rPr>
                        <a:t>*als Ersatzfach</a:t>
                      </a:r>
                    </a:p>
                  </a:txBody>
                  <a:tcPr marL="91449" marR="91449" anchor="ctr">
                    <a:solidFill>
                      <a:srgbClr val="E9EDF4"/>
                    </a:solidFill>
                  </a:tcPr>
                </a:tc>
                <a:tc gridSpan="6">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800" b="0" i="0" u="none" strike="noStrike" kern="1200" cap="none" spc="0" normalizeH="0" baseline="0" noProof="0" dirty="0">
                          <a:ln>
                            <a:noFill/>
                          </a:ln>
                          <a:solidFill>
                            <a:prstClr val="black"/>
                          </a:solidFill>
                          <a:effectLst/>
                          <a:uLnTx/>
                          <a:uFillTx/>
                          <a:latin typeface="+mn-lt"/>
                          <a:ea typeface="+mn-ea"/>
                          <a:cs typeface="+mn-cs"/>
                        </a:rPr>
                        <a:t>Wahlfächer: GE, GB, SW, GG, PL; F, L, S; BI, CH, PH, IF; KU, MU</a:t>
                      </a:r>
                    </a:p>
                  </a:txBody>
                  <a:tcPr marL="91449" marR="91449" anchor="ctr">
                    <a:solidFill>
                      <a:srgbClr val="E9EDF4"/>
                    </a:solidFill>
                  </a:tcPr>
                </a:tc>
                <a:tc hMerge="1">
                  <a:txBody>
                    <a:bodyPr/>
                    <a:lstStyle/>
                    <a:p>
                      <a:endParaRPr lang="de-DE" sz="1800" dirty="0"/>
                    </a:p>
                  </a:txBody>
                  <a:tcPr marL="91449" marR="91449" anchor="ctr">
                    <a:solidFill>
                      <a:srgbClr val="E9EDF4"/>
                    </a:solidFill>
                  </a:tcPr>
                </a:tc>
                <a:tc hMerge="1">
                  <a:txBody>
                    <a:bodyPr/>
                    <a:lstStyle/>
                    <a:p>
                      <a:pPr algn="ctr"/>
                      <a:endParaRPr lang="de-DE" sz="1800" dirty="0"/>
                    </a:p>
                  </a:txBody>
                  <a:tcPr marL="91449" marR="91449" anchor="ctr">
                    <a:solidFill>
                      <a:srgbClr val="E9EDF4"/>
                    </a:solidFill>
                  </a:tcPr>
                </a:tc>
                <a:tc hMerge="1">
                  <a:txBody>
                    <a:bodyPr/>
                    <a:lstStyle/>
                    <a:p>
                      <a:endParaRPr lang="de-DE" sz="1800" dirty="0"/>
                    </a:p>
                  </a:txBody>
                  <a:tcPr marL="91449" marR="91449" anchor="ctr">
                    <a:solidFill>
                      <a:srgbClr val="E9EDF4"/>
                    </a:solidFill>
                  </a:tcPr>
                </a:tc>
                <a:tc hMerge="1">
                  <a:txBody>
                    <a:bodyPr/>
                    <a:lstStyle/>
                    <a:p>
                      <a:pPr algn="ctr"/>
                      <a:endParaRPr lang="de-DE" sz="1800" dirty="0"/>
                    </a:p>
                  </a:txBody>
                  <a:tcPr marL="91449" marR="91449" anchor="ctr">
                    <a:solidFill>
                      <a:srgbClr val="E9EDF4"/>
                    </a:solidFill>
                  </a:tcPr>
                </a:tc>
                <a:tc hMerge="1">
                  <a:txBody>
                    <a:bodyPr/>
                    <a:lstStyle/>
                    <a:p>
                      <a:endParaRPr lang="de-DE" sz="1800" dirty="0"/>
                    </a:p>
                  </a:txBody>
                  <a:tcPr marL="91449" marR="91449">
                    <a:solidFill>
                      <a:srgbClr val="E9EDF4"/>
                    </a:solidFill>
                  </a:tcPr>
                </a:tc>
                <a:extLst>
                  <a:ext uri="{0D108BD9-81ED-4DB2-BD59-A6C34878D82A}">
                    <a16:rowId xmlns:a16="http://schemas.microsoft.com/office/drawing/2014/main" val="10013"/>
                  </a:ext>
                </a:extLst>
              </a:tr>
            </a:tbl>
          </a:graphicData>
        </a:graphic>
      </p:graphicFrame>
      <mc:AlternateContent xmlns:mc="http://schemas.openxmlformats.org/markup-compatibility/2006" xmlns:p14="http://schemas.microsoft.com/office/powerpoint/2010/main">
        <mc:Choice Requires="p14">
          <p:contentPart p14:bwMode="auto" r:id="rId3">
            <p14:nvContentPartPr>
              <p14:cNvPr id="2" name="Freihand 1">
                <a:extLst>
                  <a:ext uri="{FF2B5EF4-FFF2-40B4-BE49-F238E27FC236}">
                    <a16:creationId xmlns:a16="http://schemas.microsoft.com/office/drawing/2014/main" id="{D5ECE089-2D20-05EC-0DE2-32CFF4172877}"/>
                  </a:ext>
                </a:extLst>
              </p14:cNvPr>
              <p14:cNvContentPartPr/>
              <p14:nvPr/>
            </p14:nvContentPartPr>
            <p14:xfrm>
              <a:off x="7319588" y="4412017"/>
              <a:ext cx="892440" cy="439560"/>
            </p14:xfrm>
          </p:contentPart>
        </mc:Choice>
        <mc:Fallback xmlns="">
          <p:pic>
            <p:nvPicPr>
              <p:cNvPr id="2" name="Freihand 1">
                <a:extLst>
                  <a:ext uri="{FF2B5EF4-FFF2-40B4-BE49-F238E27FC236}">
                    <a16:creationId xmlns:a16="http://schemas.microsoft.com/office/drawing/2014/main" id="{D5ECE089-2D20-05EC-0DE2-32CFF4172877}"/>
                  </a:ext>
                </a:extLst>
              </p:cNvPr>
              <p:cNvPicPr/>
              <p:nvPr/>
            </p:nvPicPr>
            <p:blipFill>
              <a:blip r:embed="rId4"/>
              <a:stretch>
                <a:fillRect/>
              </a:stretch>
            </p:blipFill>
            <p:spPr>
              <a:xfrm>
                <a:off x="7310948" y="4403377"/>
                <a:ext cx="910080" cy="45720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3" name="Freihand 2">
                <a:extLst>
                  <a:ext uri="{FF2B5EF4-FFF2-40B4-BE49-F238E27FC236}">
                    <a16:creationId xmlns:a16="http://schemas.microsoft.com/office/drawing/2014/main" id="{043144AA-01EF-BFEE-1F5C-42707D4EF2F4}"/>
                  </a:ext>
                </a:extLst>
              </p14:cNvPr>
              <p14:cNvContentPartPr/>
              <p14:nvPr/>
            </p14:nvContentPartPr>
            <p14:xfrm>
              <a:off x="4793108" y="4413457"/>
              <a:ext cx="877680" cy="471240"/>
            </p14:xfrm>
          </p:contentPart>
        </mc:Choice>
        <mc:Fallback xmlns="">
          <p:pic>
            <p:nvPicPr>
              <p:cNvPr id="3" name="Freihand 2">
                <a:extLst>
                  <a:ext uri="{FF2B5EF4-FFF2-40B4-BE49-F238E27FC236}">
                    <a16:creationId xmlns:a16="http://schemas.microsoft.com/office/drawing/2014/main" id="{043144AA-01EF-BFEE-1F5C-42707D4EF2F4}"/>
                  </a:ext>
                </a:extLst>
              </p:cNvPr>
              <p:cNvPicPr/>
              <p:nvPr/>
            </p:nvPicPr>
            <p:blipFill>
              <a:blip r:embed="rId6"/>
              <a:stretch>
                <a:fillRect/>
              </a:stretch>
            </p:blipFill>
            <p:spPr>
              <a:xfrm>
                <a:off x="4784108" y="4404457"/>
                <a:ext cx="895320" cy="488880"/>
              </a:xfrm>
              <a:prstGeom prst="rect">
                <a:avLst/>
              </a:prstGeom>
            </p:spPr>
          </p:pic>
        </mc:Fallback>
      </mc:AlternateContent>
    </p:spTree>
    <p:extLst>
      <p:ext uri="{BB962C8B-B14F-4D97-AF65-F5344CB8AC3E}">
        <p14:creationId xmlns:p14="http://schemas.microsoft.com/office/powerpoint/2010/main" val="4262351234"/>
      </p:ext>
    </p:extLst>
  </p:cSld>
  <p:clrMapOvr>
    <a:masterClrMapping/>
  </p:clrMapOvr>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el 1"/>
          <p:cNvSpPr>
            <a:spLocks noGrp="1"/>
          </p:cNvSpPr>
          <p:nvPr>
            <p:ph type="title"/>
          </p:nvPr>
        </p:nvSpPr>
        <p:spPr>
          <a:xfrm>
            <a:off x="457200" y="116632"/>
            <a:ext cx="8229600" cy="1143000"/>
          </a:xfrm>
        </p:spPr>
        <p:txBody>
          <a:bodyPr/>
          <a:lstStyle/>
          <a:p>
            <a:pPr eaLnBrk="1" hangingPunct="1"/>
            <a:r>
              <a:rPr lang="de-DE" sz="3600" u="sng" dirty="0">
                <a:solidFill>
                  <a:srgbClr val="FFFF00"/>
                </a:solidFill>
              </a:rPr>
              <a:t>Schullaufbahnen, Beispiel 3d                                                     </a:t>
            </a:r>
            <a:br>
              <a:rPr lang="de-DE" sz="3600" u="sng" dirty="0">
                <a:solidFill>
                  <a:srgbClr val="FFFF00"/>
                </a:solidFill>
              </a:rPr>
            </a:br>
            <a:endParaRPr lang="de-DE" sz="3600" u="sng" dirty="0">
              <a:solidFill>
                <a:srgbClr val="FFFF00"/>
              </a:solidFill>
            </a:endParaRP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2440143084"/>
              </p:ext>
            </p:extLst>
          </p:nvPr>
        </p:nvGraphicFramePr>
        <p:xfrm>
          <a:off x="250825" y="1236737"/>
          <a:ext cx="8713790" cy="5504631"/>
        </p:xfrm>
        <a:graphic>
          <a:graphicData uri="http://schemas.openxmlformats.org/drawingml/2006/table">
            <a:tbl>
              <a:tblPr firstRow="1" bandRow="1">
                <a:tableStyleId>{5C22544A-7EE6-4342-B048-85BDC9FD1C3A}</a:tableStyleId>
              </a:tblPr>
              <a:tblGrid>
                <a:gridCol w="453816">
                  <a:extLst>
                    <a:ext uri="{9D8B030D-6E8A-4147-A177-3AD203B41FA5}">
                      <a16:colId xmlns:a16="http://schemas.microsoft.com/office/drawing/2014/main" val="20000"/>
                    </a:ext>
                  </a:extLst>
                </a:gridCol>
                <a:gridCol w="1778643">
                  <a:extLst>
                    <a:ext uri="{9D8B030D-6E8A-4147-A177-3AD203B41FA5}">
                      <a16:colId xmlns:a16="http://schemas.microsoft.com/office/drawing/2014/main" val="20001"/>
                    </a:ext>
                  </a:extLst>
                </a:gridCol>
                <a:gridCol w="576118">
                  <a:extLst>
                    <a:ext uri="{9D8B030D-6E8A-4147-A177-3AD203B41FA5}">
                      <a16:colId xmlns:a16="http://schemas.microsoft.com/office/drawing/2014/main" val="20002"/>
                    </a:ext>
                  </a:extLst>
                </a:gridCol>
                <a:gridCol w="1728355">
                  <a:extLst>
                    <a:ext uri="{9D8B030D-6E8A-4147-A177-3AD203B41FA5}">
                      <a16:colId xmlns:a16="http://schemas.microsoft.com/office/drawing/2014/main" val="20003"/>
                    </a:ext>
                  </a:extLst>
                </a:gridCol>
                <a:gridCol w="833553">
                  <a:extLst>
                    <a:ext uri="{9D8B030D-6E8A-4147-A177-3AD203B41FA5}">
                      <a16:colId xmlns:a16="http://schemas.microsoft.com/office/drawing/2014/main" val="20004"/>
                    </a:ext>
                  </a:extLst>
                </a:gridCol>
                <a:gridCol w="1758980">
                  <a:extLst>
                    <a:ext uri="{9D8B030D-6E8A-4147-A177-3AD203B41FA5}">
                      <a16:colId xmlns:a16="http://schemas.microsoft.com/office/drawing/2014/main" val="20005"/>
                    </a:ext>
                  </a:extLst>
                </a:gridCol>
                <a:gridCol w="792163">
                  <a:extLst>
                    <a:ext uri="{9D8B030D-6E8A-4147-A177-3AD203B41FA5}">
                      <a16:colId xmlns:a16="http://schemas.microsoft.com/office/drawing/2014/main" val="20006"/>
                    </a:ext>
                  </a:extLst>
                </a:gridCol>
                <a:gridCol w="792162">
                  <a:extLst>
                    <a:ext uri="{9D8B030D-6E8A-4147-A177-3AD203B41FA5}">
                      <a16:colId xmlns:a16="http://schemas.microsoft.com/office/drawing/2014/main" val="20007"/>
                    </a:ext>
                  </a:extLst>
                </a:gridCol>
              </a:tblGrid>
              <a:tr h="370839">
                <a:tc>
                  <a:txBody>
                    <a:bodyPr/>
                    <a:lstStyle/>
                    <a:p>
                      <a:pPr algn="ctr"/>
                      <a:r>
                        <a:rPr lang="de-DE" sz="1800" dirty="0" err="1"/>
                        <a:t>Nr</a:t>
                      </a:r>
                      <a:endParaRPr lang="de-DE" sz="1800" dirty="0"/>
                    </a:p>
                  </a:txBody>
                  <a:tcPr marL="91449" marR="91449" anchor="ctr"/>
                </a:tc>
                <a:tc gridSpan="2">
                  <a:txBody>
                    <a:bodyPr/>
                    <a:lstStyle/>
                    <a:p>
                      <a:pPr algn="ctr"/>
                      <a:r>
                        <a:rPr lang="de-DE" sz="1800" dirty="0"/>
                        <a:t>EF</a:t>
                      </a:r>
                    </a:p>
                  </a:txBody>
                  <a:tcPr marL="91449" marR="91449" anchor="ctr"/>
                </a:tc>
                <a:tc hMerge="1">
                  <a:txBody>
                    <a:bodyPr/>
                    <a:lstStyle/>
                    <a:p>
                      <a:pPr algn="ctr"/>
                      <a:endParaRPr lang="de-DE" dirty="0"/>
                    </a:p>
                  </a:txBody>
                  <a:tcPr anchor="ctr" anchorCtr="1"/>
                </a:tc>
                <a:tc gridSpan="2">
                  <a:txBody>
                    <a:bodyPr/>
                    <a:lstStyle/>
                    <a:p>
                      <a:pPr algn="ctr"/>
                      <a:r>
                        <a:rPr lang="de-DE" sz="1800" dirty="0"/>
                        <a:t>Q1</a:t>
                      </a:r>
                    </a:p>
                  </a:txBody>
                  <a:tcPr marL="91449" marR="91449" anchor="ctr"/>
                </a:tc>
                <a:tc hMerge="1">
                  <a:txBody>
                    <a:bodyPr/>
                    <a:lstStyle/>
                    <a:p>
                      <a:pPr algn="ctr"/>
                      <a:endParaRPr lang="de-DE" dirty="0"/>
                    </a:p>
                  </a:txBody>
                  <a:tcPr anchor="ctr" anchorCtr="1"/>
                </a:tc>
                <a:tc gridSpan="2">
                  <a:txBody>
                    <a:bodyPr/>
                    <a:lstStyle/>
                    <a:p>
                      <a:pPr algn="ctr"/>
                      <a:r>
                        <a:rPr lang="de-DE" sz="1800" dirty="0"/>
                        <a:t>Q2</a:t>
                      </a:r>
                    </a:p>
                  </a:txBody>
                  <a:tcPr marL="91449" marR="91449" anchor="ctr"/>
                </a:tc>
                <a:tc hMerge="1">
                  <a:txBody>
                    <a:bodyPr/>
                    <a:lstStyle/>
                    <a:p>
                      <a:pPr algn="ctr"/>
                      <a:endParaRPr lang="de-DE" dirty="0"/>
                    </a:p>
                  </a:txBody>
                  <a:tcPr anchor="ctr" anchorCtr="1"/>
                </a:tc>
                <a:tc>
                  <a:txBody>
                    <a:bodyPr/>
                    <a:lstStyle/>
                    <a:p>
                      <a:pPr algn="ctr"/>
                      <a:r>
                        <a:rPr lang="de-DE" sz="1800" dirty="0"/>
                        <a:t>Abitur</a:t>
                      </a:r>
                    </a:p>
                  </a:txBody>
                  <a:tcPr marL="91449" marR="91449" anchor="ctr"/>
                </a:tc>
                <a:extLst>
                  <a:ext uri="{0D108BD9-81ED-4DB2-BD59-A6C34878D82A}">
                    <a16:rowId xmlns:a16="http://schemas.microsoft.com/office/drawing/2014/main" val="10000"/>
                  </a:ext>
                </a:extLst>
              </a:tr>
              <a:tr h="365760">
                <a:tc>
                  <a:txBody>
                    <a:bodyPr/>
                    <a:lstStyle/>
                    <a:p>
                      <a:pPr algn="ctr"/>
                      <a:r>
                        <a:rPr lang="de-DE" sz="1800" dirty="0"/>
                        <a:t>1</a:t>
                      </a:r>
                    </a:p>
                  </a:txBody>
                  <a:tcPr marL="91449" marR="91449" anchor="ctr" anchorCtr="1"/>
                </a:tc>
                <a:tc>
                  <a:txBody>
                    <a:bodyPr/>
                    <a:lstStyle/>
                    <a:p>
                      <a:r>
                        <a:rPr lang="de-DE" sz="1800" dirty="0"/>
                        <a:t>D</a:t>
                      </a:r>
                    </a:p>
                  </a:txBody>
                  <a:tcPr marL="91449" marR="91449" anchor="ctr"/>
                </a:tc>
                <a:tc>
                  <a:txBody>
                    <a:bodyPr/>
                    <a:lstStyle/>
                    <a:p>
                      <a:pPr algn="ctr"/>
                      <a:r>
                        <a:rPr lang="de-DE" sz="1800" i="1" dirty="0"/>
                        <a:t>D</a:t>
                      </a:r>
                    </a:p>
                  </a:txBody>
                  <a:tcPr marL="91449" marR="91449" anchor="ctr"/>
                </a:tc>
                <a:tc>
                  <a:txBody>
                    <a:bodyPr/>
                    <a:lstStyle/>
                    <a:p>
                      <a:r>
                        <a:rPr lang="de-DE" sz="1800" b="0" dirty="0"/>
                        <a:t>D</a:t>
                      </a:r>
                    </a:p>
                  </a:txBody>
                  <a:tcPr marL="91449" marR="91449" anchor="ctr"/>
                </a:tc>
                <a:tc>
                  <a:txBody>
                    <a:bodyPr/>
                    <a:lstStyle/>
                    <a:p>
                      <a:pPr algn="ctr"/>
                      <a:r>
                        <a:rPr lang="de-DE" sz="1800" b="0" i="1" dirty="0"/>
                        <a:t>D</a:t>
                      </a:r>
                    </a:p>
                  </a:txBody>
                  <a:tcPr marL="91449" marR="91449" anchor="ctr"/>
                </a:tc>
                <a:tc>
                  <a:txBody>
                    <a:bodyPr/>
                    <a:lstStyle/>
                    <a:p>
                      <a:r>
                        <a:rPr lang="de-DE" sz="1800" b="0" dirty="0"/>
                        <a:t>D</a:t>
                      </a:r>
                    </a:p>
                  </a:txBody>
                  <a:tcPr marL="91449" marR="91449" anchor="ctr"/>
                </a:tc>
                <a:tc>
                  <a:txBody>
                    <a:bodyPr/>
                    <a:lstStyle/>
                    <a:p>
                      <a:pPr algn="ctr"/>
                      <a:r>
                        <a:rPr lang="de-DE" sz="1800" b="0" i="1" dirty="0"/>
                        <a:t>D</a:t>
                      </a:r>
                    </a:p>
                  </a:txBody>
                  <a:tcPr marL="91449" marR="91449" anchor="ctr"/>
                </a:tc>
                <a:tc>
                  <a:txBody>
                    <a:bodyPr/>
                    <a:lstStyle/>
                    <a:p>
                      <a:pPr algn="ctr"/>
                      <a:r>
                        <a:rPr lang="de-DE" sz="1800" i="1" dirty="0"/>
                        <a:t>D</a:t>
                      </a:r>
                    </a:p>
                  </a:txBody>
                  <a:tcPr marL="91449" marR="91449"/>
                </a:tc>
                <a:extLst>
                  <a:ext uri="{0D108BD9-81ED-4DB2-BD59-A6C34878D82A}">
                    <a16:rowId xmlns:a16="http://schemas.microsoft.com/office/drawing/2014/main" val="10001"/>
                  </a:ext>
                </a:extLst>
              </a:tr>
              <a:tr h="365760">
                <a:tc>
                  <a:txBody>
                    <a:bodyPr/>
                    <a:lstStyle/>
                    <a:p>
                      <a:pPr algn="ctr"/>
                      <a:r>
                        <a:rPr lang="de-DE" sz="1800" dirty="0"/>
                        <a:t>2</a:t>
                      </a:r>
                    </a:p>
                  </a:txBody>
                  <a:tcPr marL="91449" marR="91449" anchor="ctr" anchorCtr="1"/>
                </a:tc>
                <a:tc>
                  <a:txBody>
                    <a:bodyPr/>
                    <a:lstStyle/>
                    <a:p>
                      <a:r>
                        <a:rPr lang="de-DE" sz="1800" dirty="0"/>
                        <a:t>E</a:t>
                      </a:r>
                    </a:p>
                  </a:txBody>
                  <a:tcPr marL="91449" marR="91449" anchor="ctr"/>
                </a:tc>
                <a:tc>
                  <a:txBody>
                    <a:bodyPr/>
                    <a:lstStyle/>
                    <a:p>
                      <a:pPr algn="ctr"/>
                      <a:r>
                        <a:rPr lang="de-DE" sz="1800" i="1" dirty="0"/>
                        <a:t>E</a:t>
                      </a:r>
                    </a:p>
                  </a:txBody>
                  <a:tcPr marL="91449" marR="91449" anchor="ctr"/>
                </a:tc>
                <a:tc>
                  <a:txBody>
                    <a:bodyPr/>
                    <a:lstStyle/>
                    <a:p>
                      <a:r>
                        <a:rPr lang="de-DE" sz="1800" b="0" dirty="0"/>
                        <a:t>E, F, L, S</a:t>
                      </a:r>
                    </a:p>
                  </a:txBody>
                  <a:tcPr marL="91449" marR="91449" anchor="ctr"/>
                </a:tc>
                <a:tc>
                  <a:txBody>
                    <a:bodyPr/>
                    <a:lstStyle/>
                    <a:p>
                      <a:pPr algn="ctr"/>
                      <a:r>
                        <a:rPr lang="de-DE" sz="1800" b="0" i="1" dirty="0"/>
                        <a:t>E</a:t>
                      </a:r>
                    </a:p>
                  </a:txBody>
                  <a:tcPr marL="91449" marR="91449" anchor="ctr"/>
                </a:tc>
                <a:tc>
                  <a:txBody>
                    <a:bodyPr/>
                    <a:lstStyle/>
                    <a:p>
                      <a:r>
                        <a:rPr lang="de-DE" sz="1800" b="0" dirty="0"/>
                        <a:t>E, F, L, S</a:t>
                      </a:r>
                    </a:p>
                  </a:txBody>
                  <a:tcPr marL="91449" marR="91449" anchor="ctr"/>
                </a:tc>
                <a:tc>
                  <a:txBody>
                    <a:bodyPr/>
                    <a:lstStyle/>
                    <a:p>
                      <a:pPr algn="ctr"/>
                      <a:r>
                        <a:rPr lang="de-DE" sz="1800" i="1" dirty="0"/>
                        <a:t>E</a:t>
                      </a:r>
                    </a:p>
                  </a:txBody>
                  <a:tcPr marL="91449" marR="91449" anchor="ctr"/>
                </a:tc>
                <a:tc>
                  <a:txBody>
                    <a:bodyPr/>
                    <a:lstStyle/>
                    <a:p>
                      <a:pPr algn="ctr"/>
                      <a:endParaRPr lang="de-DE" sz="1800" dirty="0"/>
                    </a:p>
                  </a:txBody>
                  <a:tcPr marL="91449" marR="91449"/>
                </a:tc>
                <a:extLst>
                  <a:ext uri="{0D108BD9-81ED-4DB2-BD59-A6C34878D82A}">
                    <a16:rowId xmlns:a16="http://schemas.microsoft.com/office/drawing/2014/main" val="10002"/>
                  </a:ext>
                </a:extLst>
              </a:tr>
              <a:tr h="365760">
                <a:tc>
                  <a:txBody>
                    <a:bodyPr/>
                    <a:lstStyle/>
                    <a:p>
                      <a:pPr algn="ctr"/>
                      <a:r>
                        <a:rPr lang="de-DE" sz="1800" dirty="0"/>
                        <a:t>3</a:t>
                      </a:r>
                    </a:p>
                  </a:txBody>
                  <a:tcPr marL="91449" marR="91449" anchor="ctr" anchorCtr="1"/>
                </a:tc>
                <a:tc>
                  <a:txBody>
                    <a:bodyPr/>
                    <a:lstStyle/>
                    <a:p>
                      <a:r>
                        <a:rPr lang="de-DE" sz="1800" dirty="0"/>
                        <a:t>GE, GB, SW </a:t>
                      </a:r>
                    </a:p>
                  </a:txBody>
                  <a:tcPr marL="91449" marR="91449" anchor="ctr"/>
                </a:tc>
                <a:tc>
                  <a:txBody>
                    <a:bodyPr/>
                    <a:lstStyle/>
                    <a:p>
                      <a:pPr algn="ctr"/>
                      <a:r>
                        <a:rPr lang="de-DE" sz="1800" i="1" dirty="0"/>
                        <a:t>SW</a:t>
                      </a:r>
                    </a:p>
                  </a:txBody>
                  <a:tcPr marL="91449" marR="91449" anchor="ctr"/>
                </a:tc>
                <a:tc>
                  <a:txBody>
                    <a:bodyPr/>
                    <a:lstStyle/>
                    <a:p>
                      <a:r>
                        <a:rPr lang="de-DE" sz="1800" b="0" dirty="0"/>
                        <a:t>GE, GB, SW </a:t>
                      </a:r>
                    </a:p>
                  </a:txBody>
                  <a:tcPr marL="91449" marR="91449" anchor="ctr"/>
                </a:tc>
                <a:tc>
                  <a:txBody>
                    <a:bodyPr/>
                    <a:lstStyle/>
                    <a:p>
                      <a:pPr algn="ctr"/>
                      <a:r>
                        <a:rPr lang="de-DE" sz="1800" b="0" i="1" dirty="0"/>
                        <a:t>GE</a:t>
                      </a:r>
                    </a:p>
                  </a:txBody>
                  <a:tcPr marL="91449" marR="91449" anchor="ctr"/>
                </a:tc>
                <a:tc>
                  <a:txBody>
                    <a:bodyPr/>
                    <a:lstStyle/>
                    <a:p>
                      <a:r>
                        <a:rPr lang="de-DE" sz="1800" b="0" dirty="0"/>
                        <a:t>GE, GB, SW </a:t>
                      </a:r>
                    </a:p>
                  </a:txBody>
                  <a:tcPr marL="91449" marR="91449" anchor="ctr"/>
                </a:tc>
                <a:tc>
                  <a:txBody>
                    <a:bodyPr/>
                    <a:lstStyle/>
                    <a:p>
                      <a:pPr algn="ctr"/>
                      <a:r>
                        <a:rPr lang="de-DE" sz="1800" i="1" dirty="0"/>
                        <a:t>GE</a:t>
                      </a:r>
                    </a:p>
                  </a:txBody>
                  <a:tcPr marL="91449" marR="91449" anchor="ctr"/>
                </a:tc>
                <a:tc>
                  <a:txBody>
                    <a:bodyPr/>
                    <a:lstStyle/>
                    <a:p>
                      <a:pPr algn="ctr"/>
                      <a:endParaRPr lang="de-DE" sz="1800" dirty="0"/>
                    </a:p>
                  </a:txBody>
                  <a:tcPr marL="91449" marR="91449"/>
                </a:tc>
                <a:extLst>
                  <a:ext uri="{0D108BD9-81ED-4DB2-BD59-A6C34878D82A}">
                    <a16:rowId xmlns:a16="http://schemas.microsoft.com/office/drawing/2014/main" val="10003"/>
                  </a:ext>
                </a:extLst>
              </a:tr>
              <a:tr h="365760">
                <a:tc>
                  <a:txBody>
                    <a:bodyPr/>
                    <a:lstStyle/>
                    <a:p>
                      <a:pPr algn="ctr"/>
                      <a:r>
                        <a:rPr lang="de-DE" sz="1800" dirty="0"/>
                        <a:t>4</a:t>
                      </a:r>
                    </a:p>
                  </a:txBody>
                  <a:tcPr marL="91449" marR="91449" anchor="ctr" anchorCtr="1"/>
                </a:tc>
                <a:tc>
                  <a:txBody>
                    <a:bodyPr/>
                    <a:lstStyle/>
                    <a:p>
                      <a:r>
                        <a:rPr lang="de-DE" sz="1800" dirty="0"/>
                        <a:t>M</a:t>
                      </a:r>
                    </a:p>
                  </a:txBody>
                  <a:tcPr marL="91449" marR="91449" anchor="ctr"/>
                </a:tc>
                <a:tc>
                  <a:txBody>
                    <a:bodyPr/>
                    <a:lstStyle/>
                    <a:p>
                      <a:pPr algn="ctr"/>
                      <a:r>
                        <a:rPr lang="de-DE" sz="1800" i="1" dirty="0"/>
                        <a:t>M</a:t>
                      </a:r>
                    </a:p>
                  </a:txBody>
                  <a:tcPr marL="91449" marR="91449" anchor="ctr"/>
                </a:tc>
                <a:tc>
                  <a:txBody>
                    <a:bodyPr/>
                    <a:lstStyle/>
                    <a:p>
                      <a:r>
                        <a:rPr lang="de-DE" sz="1800" b="0" dirty="0"/>
                        <a:t>M</a:t>
                      </a:r>
                    </a:p>
                  </a:txBody>
                  <a:tcPr marL="91449" marR="91449" anchor="ctr"/>
                </a:tc>
                <a:tc>
                  <a:txBody>
                    <a:bodyPr/>
                    <a:lstStyle/>
                    <a:p>
                      <a:pPr algn="ctr"/>
                      <a:r>
                        <a:rPr lang="de-DE" sz="1800" b="1" i="1" dirty="0"/>
                        <a:t>M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lang="de-DE" sz="1800" b="1" i="1" dirty="0"/>
                    </a:p>
                  </a:txBody>
                  <a:tcPr marL="91449" marR="91449" anchor="ctr"/>
                </a:tc>
                <a:tc>
                  <a:txBody>
                    <a:bodyPr/>
                    <a:lstStyle/>
                    <a:p>
                      <a:r>
                        <a:rPr lang="de-DE" sz="1800" b="0" dirty="0"/>
                        <a:t>M</a:t>
                      </a:r>
                    </a:p>
                  </a:txBody>
                  <a:tcPr marL="91449" marR="91449" anchor="ctr"/>
                </a:tc>
                <a:tc>
                  <a:txBody>
                    <a:bodyPr/>
                    <a:lstStyle/>
                    <a:p>
                      <a:pPr algn="ctr"/>
                      <a:r>
                        <a:rPr lang="de-DE" sz="1800" b="1" i="1" dirty="0"/>
                        <a:t>M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lang="de-DE" sz="1800" b="1" i="1" dirty="0"/>
                    </a:p>
                  </a:txBody>
                  <a:tcPr marL="91449" marR="91449"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800" b="1" i="1" u="none" strike="noStrike" kern="1200" cap="none" spc="0" normalizeH="0" baseline="0" noProof="0" dirty="0">
                          <a:ln>
                            <a:noFill/>
                          </a:ln>
                          <a:solidFill>
                            <a:prstClr val="black"/>
                          </a:solidFill>
                          <a:effectLst/>
                          <a:uLnTx/>
                          <a:uFillTx/>
                          <a:latin typeface="+mn-lt"/>
                          <a:ea typeface="+mn-ea"/>
                          <a:cs typeface="+mn-cs"/>
                        </a:rPr>
                        <a:t>M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kumimoji="0" lang="de-DE" sz="1800" b="1" i="1" u="none" strike="noStrike" kern="1200" cap="none" spc="0" normalizeH="0" baseline="0" noProof="0" dirty="0">
                        <a:ln>
                          <a:noFill/>
                        </a:ln>
                        <a:solidFill>
                          <a:prstClr val="black"/>
                        </a:solidFill>
                        <a:effectLst/>
                        <a:uLnTx/>
                        <a:uFillTx/>
                        <a:latin typeface="+mn-lt"/>
                        <a:ea typeface="+mn-ea"/>
                        <a:cs typeface="+mn-cs"/>
                      </a:endParaRPr>
                    </a:p>
                  </a:txBody>
                  <a:tcPr marL="91449" marR="91449"/>
                </a:tc>
                <a:extLst>
                  <a:ext uri="{0D108BD9-81ED-4DB2-BD59-A6C34878D82A}">
                    <a16:rowId xmlns:a16="http://schemas.microsoft.com/office/drawing/2014/main" val="10004"/>
                  </a:ext>
                </a:extLst>
              </a:tr>
              <a:tr h="365760">
                <a:tc>
                  <a:txBody>
                    <a:bodyPr/>
                    <a:lstStyle/>
                    <a:p>
                      <a:pPr algn="ctr"/>
                      <a:r>
                        <a:rPr lang="de-DE" sz="1800" dirty="0"/>
                        <a:t>5</a:t>
                      </a:r>
                    </a:p>
                  </a:txBody>
                  <a:tcPr marL="91449" marR="91449" anchor="ctr" anchorCtr="1"/>
                </a:tc>
                <a:tc>
                  <a:txBody>
                    <a:bodyPr/>
                    <a:lstStyle/>
                    <a:p>
                      <a:r>
                        <a:rPr lang="de-DE" sz="1800" dirty="0"/>
                        <a:t>BI, CH, PH</a:t>
                      </a:r>
                    </a:p>
                  </a:txBody>
                  <a:tcPr marL="91449" marR="91449" anchor="ctr"/>
                </a:tc>
                <a:tc>
                  <a:txBody>
                    <a:bodyPr/>
                    <a:lstStyle/>
                    <a:p>
                      <a:pPr algn="ctr"/>
                      <a:r>
                        <a:rPr lang="de-DE" sz="1800" i="1" dirty="0"/>
                        <a:t>PH</a:t>
                      </a:r>
                    </a:p>
                  </a:txBody>
                  <a:tcPr marL="91449" marR="91449" anchor="ctr"/>
                </a:tc>
                <a:tc>
                  <a:txBody>
                    <a:bodyPr/>
                    <a:lstStyle/>
                    <a:p>
                      <a:r>
                        <a:rPr lang="de-DE" sz="1800" b="0" dirty="0"/>
                        <a:t>BI, CH, PH</a:t>
                      </a:r>
                    </a:p>
                  </a:txBody>
                  <a:tcPr marL="91449" marR="91449" anchor="ctr"/>
                </a:tc>
                <a:tc>
                  <a:txBody>
                    <a:bodyPr/>
                    <a:lstStyle/>
                    <a:p>
                      <a:pPr algn="ctr"/>
                      <a:r>
                        <a:rPr lang="de-DE" sz="1800" b="0" i="1" dirty="0"/>
                        <a:t>PH</a:t>
                      </a:r>
                    </a:p>
                  </a:txBody>
                  <a:tcPr marL="91449" marR="91449" anchor="ctr"/>
                </a:tc>
                <a:tc>
                  <a:txBody>
                    <a:bodyPr/>
                    <a:lstStyle/>
                    <a:p>
                      <a:r>
                        <a:rPr lang="de-DE" sz="1800" b="0" dirty="0"/>
                        <a:t>BI, CH, PH</a:t>
                      </a:r>
                    </a:p>
                  </a:txBody>
                  <a:tcPr marL="91449" marR="91449" anchor="ctr"/>
                </a:tc>
                <a:tc>
                  <a:txBody>
                    <a:bodyPr/>
                    <a:lstStyle/>
                    <a:p>
                      <a:pPr algn="ctr"/>
                      <a:r>
                        <a:rPr lang="de-DE" sz="1800" i="1" dirty="0"/>
                        <a:t>BI</a:t>
                      </a:r>
                    </a:p>
                  </a:txBody>
                  <a:tcPr marL="91449" marR="91449" anchor="ctr"/>
                </a:tc>
                <a:tc>
                  <a:txBody>
                    <a:bodyPr/>
                    <a:lstStyle/>
                    <a:p>
                      <a:pPr algn="ctr"/>
                      <a:endParaRPr lang="de-DE" sz="1800" b="1" i="1" dirty="0"/>
                    </a:p>
                  </a:txBody>
                  <a:tcPr marL="91449" marR="91449"/>
                </a:tc>
                <a:extLst>
                  <a:ext uri="{0D108BD9-81ED-4DB2-BD59-A6C34878D82A}">
                    <a16:rowId xmlns:a16="http://schemas.microsoft.com/office/drawing/2014/main" val="10005"/>
                  </a:ext>
                </a:extLst>
              </a:tr>
              <a:tr h="365760">
                <a:tc>
                  <a:txBody>
                    <a:bodyPr/>
                    <a:lstStyle/>
                    <a:p>
                      <a:pPr algn="ctr"/>
                      <a:r>
                        <a:rPr lang="de-DE" sz="1800" dirty="0"/>
                        <a:t>6</a:t>
                      </a:r>
                    </a:p>
                  </a:txBody>
                  <a:tcPr marL="91449" marR="91449" anchor="ctr" anchorCtr="1"/>
                </a:tc>
                <a:tc>
                  <a:txBody>
                    <a:bodyPr/>
                    <a:lstStyle/>
                    <a:p>
                      <a:r>
                        <a:rPr lang="de-DE" sz="1800" dirty="0"/>
                        <a:t>SP</a:t>
                      </a:r>
                    </a:p>
                  </a:txBody>
                  <a:tcPr marL="91449" marR="91449" anchor="ctr"/>
                </a:tc>
                <a:tc>
                  <a:txBody>
                    <a:bodyPr/>
                    <a:lstStyle/>
                    <a:p>
                      <a:pPr algn="ctr"/>
                      <a:r>
                        <a:rPr lang="de-DE" sz="1800" i="1" dirty="0"/>
                        <a:t>SP</a:t>
                      </a:r>
                    </a:p>
                  </a:txBody>
                  <a:tcPr marL="91449" marR="91449" anchor="ctr"/>
                </a:tc>
                <a:tc>
                  <a:txBody>
                    <a:bodyPr/>
                    <a:lstStyle/>
                    <a:p>
                      <a:r>
                        <a:rPr lang="de-DE" sz="1800" dirty="0"/>
                        <a:t>SP</a:t>
                      </a:r>
                    </a:p>
                  </a:txBody>
                  <a:tcPr marL="91449" marR="91449" anchor="ctr"/>
                </a:tc>
                <a:tc>
                  <a:txBody>
                    <a:bodyPr/>
                    <a:lstStyle/>
                    <a:p>
                      <a:pPr algn="ctr"/>
                      <a:r>
                        <a:rPr lang="de-DE" sz="1800" i="1" dirty="0"/>
                        <a:t>SP</a:t>
                      </a:r>
                    </a:p>
                  </a:txBody>
                  <a:tcPr marL="91449" marR="91449" anchor="ctr"/>
                </a:tc>
                <a:tc>
                  <a:txBody>
                    <a:bodyPr/>
                    <a:lstStyle/>
                    <a:p>
                      <a:r>
                        <a:rPr lang="de-DE" sz="1800" dirty="0"/>
                        <a:t>SP</a:t>
                      </a:r>
                    </a:p>
                  </a:txBody>
                  <a:tcPr marL="91449" marR="91449" anchor="ctr"/>
                </a:tc>
                <a:tc>
                  <a:txBody>
                    <a:bodyPr/>
                    <a:lstStyle/>
                    <a:p>
                      <a:pPr algn="ctr"/>
                      <a:r>
                        <a:rPr lang="de-DE" sz="1800" i="1" dirty="0"/>
                        <a:t>SP</a:t>
                      </a:r>
                    </a:p>
                  </a:txBody>
                  <a:tcPr marL="91449" marR="91449" anchor="ctr"/>
                </a:tc>
                <a:tc>
                  <a:txBody>
                    <a:bodyPr/>
                    <a:lstStyle/>
                    <a:p>
                      <a:pPr algn="ctr"/>
                      <a:endParaRPr lang="de-DE" sz="1800" b="1" i="1" dirty="0"/>
                    </a:p>
                  </a:txBody>
                  <a:tcPr marL="91449" marR="91449"/>
                </a:tc>
                <a:extLst>
                  <a:ext uri="{0D108BD9-81ED-4DB2-BD59-A6C34878D82A}">
                    <a16:rowId xmlns:a16="http://schemas.microsoft.com/office/drawing/2014/main" val="10006"/>
                  </a:ext>
                </a:extLst>
              </a:tr>
              <a:tr h="365760">
                <a:tc>
                  <a:txBody>
                    <a:bodyPr/>
                    <a:lstStyle/>
                    <a:p>
                      <a:pPr algn="ctr"/>
                      <a:r>
                        <a:rPr lang="de-DE" sz="1800" dirty="0"/>
                        <a:t>7</a:t>
                      </a:r>
                    </a:p>
                  </a:txBody>
                  <a:tcPr marL="91449" marR="91449" anchor="ctr" anchorCtr="1"/>
                </a:tc>
                <a:tc>
                  <a:txBody>
                    <a:bodyPr/>
                    <a:lstStyle/>
                    <a:p>
                      <a:r>
                        <a:rPr lang="de-DE" sz="1800" dirty="0"/>
                        <a:t>F, L, S; </a:t>
                      </a:r>
                      <a:br>
                        <a:rPr lang="de-DE" sz="1800" dirty="0"/>
                      </a:br>
                      <a:r>
                        <a:rPr lang="de-DE" sz="1800" dirty="0"/>
                        <a:t>BI,</a:t>
                      </a:r>
                      <a:r>
                        <a:rPr lang="de-DE" sz="1800" baseline="0" dirty="0"/>
                        <a:t> CH, PH, IF</a:t>
                      </a:r>
                      <a:endParaRPr lang="de-DE" sz="1800" dirty="0"/>
                    </a:p>
                  </a:txBody>
                  <a:tcPr marL="91449" marR="91449" anchor="ctr"/>
                </a:tc>
                <a:tc>
                  <a:txBody>
                    <a:bodyPr/>
                    <a:lstStyle/>
                    <a:p>
                      <a:pPr algn="ctr"/>
                      <a:r>
                        <a:rPr lang="de-DE" sz="1800" i="1" dirty="0"/>
                        <a:t>CH</a:t>
                      </a:r>
                    </a:p>
                  </a:txBody>
                  <a:tcPr marL="91449" marR="91449" anchor="ctr"/>
                </a:tc>
                <a:tc>
                  <a:txBody>
                    <a:bodyPr/>
                    <a:lstStyle/>
                    <a:p>
                      <a:r>
                        <a:rPr lang="de-DE" sz="1800" dirty="0"/>
                        <a:t>F, L, S; </a:t>
                      </a:r>
                      <a:br>
                        <a:rPr lang="de-DE" sz="1800" dirty="0"/>
                      </a:br>
                      <a:r>
                        <a:rPr lang="de-DE" sz="1800" dirty="0"/>
                        <a:t>BI,</a:t>
                      </a:r>
                      <a:r>
                        <a:rPr lang="de-DE" sz="1800" baseline="0" dirty="0"/>
                        <a:t> CH, PH, IF</a:t>
                      </a:r>
                      <a:endParaRPr lang="de-DE" sz="1800" dirty="0"/>
                    </a:p>
                  </a:txBody>
                  <a:tcPr marL="91449" marR="91449" anchor="ctr"/>
                </a:tc>
                <a:tc>
                  <a:txBody>
                    <a:bodyPr/>
                    <a:lstStyle/>
                    <a:p>
                      <a:pPr algn="ctr"/>
                      <a:r>
                        <a:rPr lang="de-DE" sz="1800" b="1" i="1" dirty="0"/>
                        <a:t>CH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lang="de-DE" sz="1800" b="1" i="1" dirty="0"/>
                    </a:p>
                  </a:txBody>
                  <a:tcPr marL="91449" marR="91449" anchor="ctr"/>
                </a:tc>
                <a:tc>
                  <a:txBody>
                    <a:bodyPr/>
                    <a:lstStyle/>
                    <a:p>
                      <a:r>
                        <a:rPr lang="de-DE" sz="1800" dirty="0"/>
                        <a:t>F, L, S; </a:t>
                      </a:r>
                      <a:br>
                        <a:rPr lang="de-DE" sz="1800" dirty="0"/>
                      </a:br>
                      <a:r>
                        <a:rPr lang="de-DE" sz="1800" dirty="0"/>
                        <a:t>BI,</a:t>
                      </a:r>
                      <a:r>
                        <a:rPr lang="de-DE" sz="1800" baseline="0" dirty="0"/>
                        <a:t> CH, PH, IF</a:t>
                      </a:r>
                      <a:endParaRPr lang="de-DE" sz="1800" dirty="0"/>
                    </a:p>
                  </a:txBody>
                  <a:tcPr marL="91449" marR="91449" anchor="ctr"/>
                </a:tc>
                <a:tc>
                  <a:txBody>
                    <a:bodyPr/>
                    <a:lstStyle/>
                    <a:p>
                      <a:pPr algn="ctr"/>
                      <a:r>
                        <a:rPr lang="de-DE" sz="1800" b="1" i="1" dirty="0"/>
                        <a:t>CH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lang="de-DE" sz="1800" b="1" i="1" dirty="0"/>
                    </a:p>
                  </a:txBody>
                  <a:tcPr marL="91449" marR="91449"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800" b="1" i="1" u="none" strike="noStrike" kern="1200" cap="none" spc="0" normalizeH="0" baseline="0" noProof="0" dirty="0">
                          <a:ln>
                            <a:noFill/>
                          </a:ln>
                          <a:solidFill>
                            <a:prstClr val="black"/>
                          </a:solidFill>
                          <a:effectLst/>
                          <a:uLnTx/>
                          <a:uFillTx/>
                          <a:latin typeface="+mn-lt"/>
                          <a:ea typeface="+mn-ea"/>
                          <a:cs typeface="+mn-cs"/>
                        </a:rPr>
                        <a:t>CH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kumimoji="0" lang="de-DE" sz="1800" b="1" i="1" u="none" strike="noStrike" kern="1200" cap="none" spc="0" normalizeH="0" baseline="0" noProof="0" dirty="0">
                        <a:ln>
                          <a:noFill/>
                        </a:ln>
                        <a:solidFill>
                          <a:prstClr val="black"/>
                        </a:solidFill>
                        <a:effectLst/>
                        <a:uLnTx/>
                        <a:uFillTx/>
                        <a:latin typeface="+mn-lt"/>
                        <a:ea typeface="+mn-ea"/>
                        <a:cs typeface="+mn-cs"/>
                      </a:endParaRPr>
                    </a:p>
                  </a:txBody>
                  <a:tcPr marL="91449" marR="91449" anchor="ctr"/>
                </a:tc>
                <a:extLst>
                  <a:ext uri="{0D108BD9-81ED-4DB2-BD59-A6C34878D82A}">
                    <a16:rowId xmlns:a16="http://schemas.microsoft.com/office/drawing/2014/main" val="10007"/>
                  </a:ext>
                </a:extLst>
              </a:tr>
              <a:tr h="365760">
                <a:tc>
                  <a:txBody>
                    <a:bodyPr/>
                    <a:lstStyle/>
                    <a:p>
                      <a:pPr algn="ctr"/>
                      <a:r>
                        <a:rPr lang="de-DE" sz="1800" dirty="0"/>
                        <a:t>8</a:t>
                      </a:r>
                    </a:p>
                  </a:txBody>
                  <a:tcPr marL="91449" marR="91449" anchor="ctr" anchorCtr="1"/>
                </a:tc>
                <a:tc>
                  <a:txBody>
                    <a:bodyPr/>
                    <a:lstStyle/>
                    <a:p>
                      <a:r>
                        <a:rPr lang="de-DE" sz="1800" dirty="0"/>
                        <a:t>KU, MU</a:t>
                      </a:r>
                    </a:p>
                  </a:txBody>
                  <a:tcPr marL="91449" marR="91449" anchor="ctr"/>
                </a:tc>
                <a:tc>
                  <a:txBody>
                    <a:bodyPr/>
                    <a:lstStyle/>
                    <a:p>
                      <a:pPr algn="ctr"/>
                      <a:r>
                        <a:rPr lang="de-DE" sz="1800" i="1" dirty="0"/>
                        <a:t>MU</a:t>
                      </a:r>
                    </a:p>
                  </a:txBody>
                  <a:tcPr marL="91449" marR="91449" anchor="ctr"/>
                </a:tc>
                <a:tc>
                  <a:txBody>
                    <a:bodyPr/>
                    <a:lstStyle/>
                    <a:p>
                      <a:r>
                        <a:rPr lang="de-DE" sz="1800" dirty="0"/>
                        <a:t>KU, MU, LIT</a:t>
                      </a:r>
                    </a:p>
                  </a:txBody>
                  <a:tcPr marL="91449" marR="91449" anchor="ctr"/>
                </a:tc>
                <a:tc>
                  <a:txBody>
                    <a:bodyPr/>
                    <a:lstStyle/>
                    <a:p>
                      <a:pPr algn="ctr"/>
                      <a:r>
                        <a:rPr lang="de-DE" sz="1800" i="1" dirty="0"/>
                        <a:t>LIT</a:t>
                      </a:r>
                    </a:p>
                  </a:txBody>
                  <a:tcPr marL="91449" marR="91449" anchor="ctr"/>
                </a:tc>
                <a:tc rowSpan="3">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KU, MU;  </a:t>
                      </a:r>
                    </a:p>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ER, KR (PL*);         1. Wahlfach;</a:t>
                      </a:r>
                    </a:p>
                    <a:p>
                      <a:r>
                        <a:rPr lang="de-DE" sz="1600" dirty="0" err="1"/>
                        <a:t>GeZ</a:t>
                      </a:r>
                      <a:r>
                        <a:rPr lang="de-DE" sz="1600" dirty="0"/>
                        <a:t>, </a:t>
                      </a:r>
                      <a:r>
                        <a:rPr lang="de-DE" sz="1600" dirty="0" err="1"/>
                        <a:t>SwZ</a:t>
                      </a:r>
                      <a:endParaRPr lang="de-DE" sz="1600" dirty="0"/>
                    </a:p>
                  </a:txBody>
                  <a:tcPr marL="91449" marR="91449" anchor="ctr"/>
                </a:tc>
                <a:tc>
                  <a:txBody>
                    <a:bodyPr/>
                    <a:lstStyle/>
                    <a:p>
                      <a:pPr algn="ctr"/>
                      <a:r>
                        <a:rPr lang="de-DE" sz="1600" i="1" dirty="0" err="1"/>
                        <a:t>SwZ</a:t>
                      </a:r>
                      <a:endParaRPr lang="de-DE" sz="1600" i="1" dirty="0"/>
                    </a:p>
                  </a:txBody>
                  <a:tcPr marL="91449" marR="91449" anchor="ctr"/>
                </a:tc>
                <a:tc>
                  <a:txBody>
                    <a:bodyPr/>
                    <a:lstStyle/>
                    <a:p>
                      <a:pPr algn="ctr"/>
                      <a:endParaRPr lang="de-DE" sz="1800" dirty="0"/>
                    </a:p>
                  </a:txBody>
                  <a:tcPr marL="91449" marR="91449"/>
                </a:tc>
                <a:extLst>
                  <a:ext uri="{0D108BD9-81ED-4DB2-BD59-A6C34878D82A}">
                    <a16:rowId xmlns:a16="http://schemas.microsoft.com/office/drawing/2014/main" val="10008"/>
                  </a:ext>
                </a:extLst>
              </a:tr>
              <a:tr h="317292">
                <a:tc>
                  <a:txBody>
                    <a:bodyPr/>
                    <a:lstStyle/>
                    <a:p>
                      <a:pPr algn="ctr"/>
                      <a:r>
                        <a:rPr lang="de-DE" sz="1800" dirty="0"/>
                        <a:t>9</a:t>
                      </a:r>
                    </a:p>
                  </a:txBody>
                  <a:tcPr marL="91449" marR="91449" anchor="ctr"/>
                </a:tc>
                <a:tc>
                  <a:txBody>
                    <a:bodyPr/>
                    <a:lstStyle/>
                    <a:p>
                      <a:r>
                        <a:rPr lang="de-DE" sz="1800" dirty="0"/>
                        <a:t>ER,</a:t>
                      </a:r>
                      <a:r>
                        <a:rPr lang="de-DE" sz="1800" baseline="0" dirty="0"/>
                        <a:t> KR (PL*)</a:t>
                      </a:r>
                      <a:endParaRPr lang="de-DE" sz="1800" dirty="0"/>
                    </a:p>
                  </a:txBody>
                  <a:tcPr marL="91449" marR="91449" anchor="ctr"/>
                </a:tc>
                <a:tc>
                  <a:txBody>
                    <a:bodyPr/>
                    <a:lstStyle/>
                    <a:p>
                      <a:pPr algn="ctr"/>
                      <a:r>
                        <a:rPr lang="de-DE" sz="1800" i="1" dirty="0"/>
                        <a:t>KR</a:t>
                      </a:r>
                    </a:p>
                  </a:txBody>
                  <a:tcPr marL="91449" marR="91449"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dirty="0"/>
                        <a:t>ER, KR (PL*)</a:t>
                      </a:r>
                    </a:p>
                  </a:txBody>
                  <a:tcPr marL="91449" marR="91449" anchor="ctr"/>
                </a:tc>
                <a:tc>
                  <a:txBody>
                    <a:bodyPr/>
                    <a:lstStyle/>
                    <a:p>
                      <a:pPr algn="ctr"/>
                      <a:r>
                        <a:rPr lang="de-DE" sz="1800" i="1" dirty="0"/>
                        <a:t>KR</a:t>
                      </a:r>
                    </a:p>
                  </a:txBody>
                  <a:tcPr marL="91449" marR="91449" anchor="ctr"/>
                </a:tc>
                <a:tc v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de-DE" dirty="0"/>
                    </a:p>
                  </a:txBody>
                  <a:tcPr/>
                </a:tc>
                <a:tc>
                  <a:txBody>
                    <a:bodyPr/>
                    <a:lstStyle/>
                    <a:p>
                      <a:pPr algn="ctr"/>
                      <a:r>
                        <a:rPr lang="de-DE" sz="1800" i="1" dirty="0"/>
                        <a:t>KR</a:t>
                      </a:r>
                    </a:p>
                  </a:txBody>
                  <a:tcPr marL="91449" marR="91449" anchor="ctr"/>
                </a:tc>
                <a:tc>
                  <a:txBody>
                    <a:bodyPr/>
                    <a:lstStyle/>
                    <a:p>
                      <a:pPr algn="ctr"/>
                      <a:r>
                        <a:rPr lang="de-DE" sz="1800" i="1" dirty="0"/>
                        <a:t>KR</a:t>
                      </a:r>
                    </a:p>
                  </a:txBody>
                  <a:tcPr marL="91449" marR="91449" anchor="ctr"/>
                </a:tc>
                <a:extLst>
                  <a:ext uri="{0D108BD9-81ED-4DB2-BD59-A6C34878D82A}">
                    <a16:rowId xmlns:a16="http://schemas.microsoft.com/office/drawing/2014/main" val="10009"/>
                  </a:ext>
                </a:extLst>
              </a:tr>
              <a:tr h="383580">
                <a:tc>
                  <a:txBody>
                    <a:bodyPr/>
                    <a:lstStyle/>
                    <a:p>
                      <a:pPr algn="ctr"/>
                      <a:r>
                        <a:rPr lang="de-DE" sz="1800" dirty="0"/>
                        <a:t>10</a:t>
                      </a:r>
                    </a:p>
                  </a:txBody>
                  <a:tcPr marL="91449" marR="91449" anchor="ctr" anchorCtr="1">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p>
                  </a:txBody>
                  <a:tcPr marL="91449" marR="91449" anchor="ctr">
                    <a:solidFill>
                      <a:srgbClr val="E9EDF4"/>
                    </a:solidFill>
                  </a:tcPr>
                </a:tc>
                <a:tc>
                  <a:txBody>
                    <a:bodyPr/>
                    <a:lstStyle/>
                    <a:p>
                      <a:pPr algn="ctr"/>
                      <a:r>
                        <a:rPr lang="de-DE" sz="1800" i="1" dirty="0"/>
                        <a:t>BI</a:t>
                      </a:r>
                    </a:p>
                  </a:txBody>
                  <a:tcPr marL="91449" marR="91449" anchor="ctr">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endParaRPr lang="de-DE" sz="1800" dirty="0"/>
                    </a:p>
                  </a:txBody>
                  <a:tcPr marL="91449" marR="91449" anchor="ctr">
                    <a:solidFill>
                      <a:srgbClr val="E9EDF4"/>
                    </a:solidFill>
                  </a:tcPr>
                </a:tc>
                <a:tc>
                  <a:txBody>
                    <a:bodyPr/>
                    <a:lstStyle/>
                    <a:p>
                      <a:pPr algn="ctr"/>
                      <a:r>
                        <a:rPr lang="de-DE" sz="1800" i="1" dirty="0"/>
                        <a:t>BI</a:t>
                      </a:r>
                    </a:p>
                  </a:txBody>
                  <a:tcPr marL="91449" marR="91449" anchor="ctr">
                    <a:solidFill>
                      <a:srgbClr val="E9EDF4"/>
                    </a:solidFill>
                  </a:tcPr>
                </a:tc>
                <a:tc vMerge="1">
                  <a:txBody>
                    <a:bodyPr/>
                    <a:lstStyle/>
                    <a:p>
                      <a:endParaRPr lang="de-DE"/>
                    </a:p>
                  </a:txBody>
                  <a:tcPr/>
                </a:tc>
                <a:tc>
                  <a:txBody>
                    <a:bodyPr/>
                    <a:lstStyle/>
                    <a:p>
                      <a:pPr algn="ctr"/>
                      <a:r>
                        <a:rPr lang="de-DE" sz="1800" i="1" dirty="0"/>
                        <a:t>Bi</a:t>
                      </a:r>
                    </a:p>
                  </a:txBody>
                  <a:tcPr marL="91449" marR="91449" anchor="ctr"/>
                </a:tc>
                <a:tc>
                  <a:txBody>
                    <a:bodyPr/>
                    <a:lstStyle/>
                    <a:p>
                      <a:endParaRPr lang="de-DE"/>
                    </a:p>
                  </a:txBody>
                  <a:tcPr marL="91449" marR="91449">
                    <a:solidFill>
                      <a:srgbClr val="E9EDF4"/>
                    </a:solidFill>
                  </a:tcPr>
                </a:tc>
                <a:extLst>
                  <a:ext uri="{0D108BD9-81ED-4DB2-BD59-A6C34878D82A}">
                    <a16:rowId xmlns:a16="http://schemas.microsoft.com/office/drawing/2014/main" val="10010"/>
                  </a:ext>
                </a:extLst>
              </a:tr>
              <a:tr h="452532">
                <a:tc>
                  <a:txBody>
                    <a:bodyPr/>
                    <a:lstStyle/>
                    <a:p>
                      <a:pPr algn="ctr"/>
                      <a:r>
                        <a:rPr lang="de-DE" sz="1800" dirty="0"/>
                        <a:t>11</a:t>
                      </a:r>
                    </a:p>
                  </a:txBody>
                  <a:tcPr marL="91449" marR="91449" anchor="ctr" anchorCtr="1">
                    <a:solidFill>
                      <a:srgbClr val="D0D8E8"/>
                    </a:solidFill>
                  </a:tcPr>
                </a:tc>
                <a:tc>
                  <a:txBody>
                    <a:bodyPr/>
                    <a:lstStyle/>
                    <a:p>
                      <a:r>
                        <a:rPr lang="de-DE" sz="1800" dirty="0"/>
                        <a:t>2. Wahlfach</a:t>
                      </a:r>
                    </a:p>
                  </a:txBody>
                  <a:tcPr marL="91449" marR="91449" anchor="ctr">
                    <a:solidFill>
                      <a:srgbClr val="D0D8E8"/>
                    </a:solidFill>
                  </a:tcPr>
                </a:tc>
                <a:tc>
                  <a:txBody>
                    <a:bodyPr/>
                    <a:lstStyle/>
                    <a:p>
                      <a:pPr algn="ctr"/>
                      <a:r>
                        <a:rPr lang="de-DE" sz="1800" i="1" dirty="0"/>
                        <a:t>GE</a:t>
                      </a:r>
                    </a:p>
                  </a:txBody>
                  <a:tcPr marL="91449" marR="91449" anchor="ctr">
                    <a:solidFill>
                      <a:srgbClr val="D0D8E8"/>
                    </a:solidFill>
                  </a:tcPr>
                </a:tc>
                <a:tc>
                  <a:txBody>
                    <a:bodyPr/>
                    <a:lstStyle/>
                    <a:p>
                      <a:endParaRPr lang="de-DE" sz="1800" dirty="0"/>
                    </a:p>
                  </a:txBody>
                  <a:tcPr marL="91449" marR="91449" anchor="ctr">
                    <a:solidFill>
                      <a:srgbClr val="D0D8E8"/>
                    </a:solidFill>
                  </a:tcPr>
                </a:tc>
                <a:tc>
                  <a:txBody>
                    <a:bodyPr/>
                    <a:lstStyle/>
                    <a:p>
                      <a:pPr algn="ctr"/>
                      <a:endParaRPr lang="de-DE" sz="1800" dirty="0"/>
                    </a:p>
                  </a:txBody>
                  <a:tcPr marL="91449" marR="91449" anchor="ctr">
                    <a:solidFill>
                      <a:srgbClr val="D0D8E8"/>
                    </a:solidFill>
                  </a:tcPr>
                </a:tc>
                <a:tc>
                  <a:txBody>
                    <a:bodyPr/>
                    <a:lstStyle/>
                    <a:p>
                      <a:endParaRPr lang="de-DE" sz="1800" dirty="0"/>
                    </a:p>
                  </a:txBody>
                  <a:tcPr marL="91449" marR="91449" anchor="ctr">
                    <a:solidFill>
                      <a:srgbClr val="D0D8E8"/>
                    </a:solidFill>
                  </a:tcPr>
                </a:tc>
                <a:tc>
                  <a:txBody>
                    <a:bodyPr/>
                    <a:lstStyle/>
                    <a:p>
                      <a:pPr algn="ctr"/>
                      <a:endParaRPr lang="de-DE" sz="1800" dirty="0"/>
                    </a:p>
                  </a:txBody>
                  <a:tcPr marL="91449" marR="91449" anchor="ctr">
                    <a:solidFill>
                      <a:srgbClr val="D0D8E8"/>
                    </a:solidFill>
                  </a:tcPr>
                </a:tc>
                <a:tc>
                  <a:txBody>
                    <a:bodyPr/>
                    <a:lstStyle/>
                    <a:p>
                      <a:endParaRPr lang="de-DE" sz="1800" dirty="0"/>
                    </a:p>
                  </a:txBody>
                  <a:tcPr marL="91449" marR="91449">
                    <a:solidFill>
                      <a:srgbClr val="D0D8E8"/>
                    </a:solidFill>
                  </a:tcPr>
                </a:tc>
                <a:extLst>
                  <a:ext uri="{0D108BD9-81ED-4DB2-BD59-A6C34878D82A}">
                    <a16:rowId xmlns:a16="http://schemas.microsoft.com/office/drawing/2014/main" val="10011"/>
                  </a:ext>
                </a:extLst>
              </a:tr>
              <a:tr h="365760">
                <a:tc>
                  <a:txBody>
                    <a:bodyPr/>
                    <a:lstStyle/>
                    <a:p>
                      <a:pPr algn="ctr"/>
                      <a:endParaRPr lang="de-DE" sz="1800" dirty="0"/>
                    </a:p>
                  </a:txBody>
                  <a:tcPr marL="91449" marR="91449" anchor="ctr" anchorCtr="1">
                    <a:solidFill>
                      <a:srgbClr val="E9EDF4"/>
                    </a:solidFill>
                  </a:tcPr>
                </a:tc>
                <a:tc>
                  <a:txBody>
                    <a:bodyPr/>
                    <a:lstStyle/>
                    <a:p>
                      <a:r>
                        <a:rPr lang="de-DE" sz="1800" dirty="0"/>
                        <a:t>EV, MV, FV</a:t>
                      </a:r>
                    </a:p>
                  </a:txBody>
                  <a:tcPr marL="91449" marR="91449" anchor="ctr">
                    <a:solidFill>
                      <a:srgbClr val="E9EDF4"/>
                    </a:solidFill>
                  </a:tcPr>
                </a:tc>
                <a:tc>
                  <a:txBody>
                    <a:bodyPr/>
                    <a:lstStyle/>
                    <a:p>
                      <a:pPr algn="ctr"/>
                      <a:endParaRPr lang="de-DE" sz="1800" i="1" dirty="0"/>
                    </a:p>
                  </a:txBody>
                  <a:tcPr marL="91449" marR="91449" anchor="ctr">
                    <a:solidFill>
                      <a:srgbClr val="E9EDF4"/>
                    </a:solidFill>
                  </a:tcPr>
                </a:tc>
                <a:tc>
                  <a:txBody>
                    <a:bodyPr/>
                    <a:lstStyle/>
                    <a:p>
                      <a:endParaRPr lang="de-DE" sz="1800" dirty="0"/>
                    </a:p>
                  </a:txBody>
                  <a:tcPr marL="91449" marR="91449" anchor="ctr">
                    <a:solidFill>
                      <a:srgbClr val="E9EDF4"/>
                    </a:solidFill>
                  </a:tcPr>
                </a:tc>
                <a:tc>
                  <a:txBody>
                    <a:bodyPr/>
                    <a:lstStyle/>
                    <a:p>
                      <a:pPr algn="ctr"/>
                      <a:endParaRPr lang="de-DE" sz="1800" dirty="0"/>
                    </a:p>
                  </a:txBody>
                  <a:tcPr marL="91449" marR="91449" anchor="ctr">
                    <a:solidFill>
                      <a:srgbClr val="E9EDF4"/>
                    </a:solidFill>
                  </a:tcPr>
                </a:tc>
                <a:tc>
                  <a:txBody>
                    <a:bodyPr/>
                    <a:lstStyle/>
                    <a:p>
                      <a:endParaRPr lang="de-DE" sz="1800" dirty="0"/>
                    </a:p>
                  </a:txBody>
                  <a:tcPr marL="91449" marR="91449" anchor="ctr">
                    <a:solidFill>
                      <a:srgbClr val="E9EDF4"/>
                    </a:solidFill>
                  </a:tcPr>
                </a:tc>
                <a:tc>
                  <a:txBody>
                    <a:bodyPr/>
                    <a:lstStyle/>
                    <a:p>
                      <a:pPr algn="ctr"/>
                      <a:endParaRPr lang="de-DE" sz="1800" dirty="0"/>
                    </a:p>
                  </a:txBody>
                  <a:tcPr marL="91449" marR="91449" anchor="ctr">
                    <a:solidFill>
                      <a:srgbClr val="E9EDF4"/>
                    </a:solidFill>
                  </a:tcPr>
                </a:tc>
                <a:tc>
                  <a:txBody>
                    <a:bodyPr/>
                    <a:lstStyle/>
                    <a:p>
                      <a:endParaRPr lang="de-DE" sz="1800" dirty="0"/>
                    </a:p>
                  </a:txBody>
                  <a:tcPr marL="91449" marR="91449">
                    <a:solidFill>
                      <a:srgbClr val="E9EDF4"/>
                    </a:solidFill>
                  </a:tcPr>
                </a:tc>
                <a:extLst>
                  <a:ext uri="{0D108BD9-81ED-4DB2-BD59-A6C34878D82A}">
                    <a16:rowId xmlns:a16="http://schemas.microsoft.com/office/drawing/2014/main" val="10012"/>
                  </a:ext>
                </a:extLst>
              </a:tr>
              <a:tr h="365760">
                <a:tc>
                  <a:txBody>
                    <a:bodyPr/>
                    <a:lstStyle/>
                    <a:p>
                      <a:pPr algn="ctr"/>
                      <a:endParaRPr lang="de-DE" sz="1800" dirty="0"/>
                    </a:p>
                  </a:txBody>
                  <a:tcPr marL="91449" marR="91449" anchor="ctr" anchorCtr="1">
                    <a:solidFill>
                      <a:srgbClr val="E9EDF4"/>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200" b="0" i="0" u="none" strike="noStrike" kern="1200" cap="none" spc="0" normalizeH="0" baseline="0" noProof="0" dirty="0">
                          <a:ln>
                            <a:noFill/>
                          </a:ln>
                          <a:solidFill>
                            <a:prstClr val="black"/>
                          </a:solidFill>
                          <a:effectLst/>
                          <a:uLnTx/>
                          <a:uFillTx/>
                          <a:latin typeface="+mn-lt"/>
                          <a:ea typeface="+mn-ea"/>
                          <a:cs typeface="+mn-cs"/>
                        </a:rPr>
                        <a:t>*als Ersatzfach</a:t>
                      </a:r>
                    </a:p>
                  </a:txBody>
                  <a:tcPr marL="91449" marR="91449" anchor="ctr">
                    <a:solidFill>
                      <a:srgbClr val="E9EDF4"/>
                    </a:solidFill>
                  </a:tcPr>
                </a:tc>
                <a:tc gridSpan="6">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800" b="0" i="0" u="none" strike="noStrike" kern="1200" cap="none" spc="0" normalizeH="0" baseline="0" noProof="0" dirty="0">
                          <a:ln>
                            <a:noFill/>
                          </a:ln>
                          <a:solidFill>
                            <a:prstClr val="black"/>
                          </a:solidFill>
                          <a:effectLst/>
                          <a:uLnTx/>
                          <a:uFillTx/>
                          <a:latin typeface="+mn-lt"/>
                          <a:ea typeface="+mn-ea"/>
                          <a:cs typeface="+mn-cs"/>
                        </a:rPr>
                        <a:t>Wahlfächer: GE, GB, SW, GG, PL; F, L, S; BI, CH, PH, IF; KU, MU</a:t>
                      </a:r>
                    </a:p>
                  </a:txBody>
                  <a:tcPr marL="91449" marR="91449" anchor="ctr">
                    <a:solidFill>
                      <a:srgbClr val="E9EDF4"/>
                    </a:solidFill>
                  </a:tcPr>
                </a:tc>
                <a:tc hMerge="1">
                  <a:txBody>
                    <a:bodyPr/>
                    <a:lstStyle/>
                    <a:p>
                      <a:endParaRPr lang="de-DE" sz="1800" dirty="0"/>
                    </a:p>
                  </a:txBody>
                  <a:tcPr marL="91449" marR="91449" anchor="ctr">
                    <a:solidFill>
                      <a:srgbClr val="E9EDF4"/>
                    </a:solidFill>
                  </a:tcPr>
                </a:tc>
                <a:tc hMerge="1">
                  <a:txBody>
                    <a:bodyPr/>
                    <a:lstStyle/>
                    <a:p>
                      <a:pPr algn="ctr"/>
                      <a:endParaRPr lang="de-DE" sz="1800" dirty="0"/>
                    </a:p>
                  </a:txBody>
                  <a:tcPr marL="91449" marR="91449" anchor="ctr">
                    <a:solidFill>
                      <a:srgbClr val="E9EDF4"/>
                    </a:solidFill>
                  </a:tcPr>
                </a:tc>
                <a:tc hMerge="1">
                  <a:txBody>
                    <a:bodyPr/>
                    <a:lstStyle/>
                    <a:p>
                      <a:endParaRPr lang="de-DE" sz="1800" dirty="0"/>
                    </a:p>
                  </a:txBody>
                  <a:tcPr marL="91449" marR="91449" anchor="ctr">
                    <a:solidFill>
                      <a:srgbClr val="E9EDF4"/>
                    </a:solidFill>
                  </a:tcPr>
                </a:tc>
                <a:tc hMerge="1">
                  <a:txBody>
                    <a:bodyPr/>
                    <a:lstStyle/>
                    <a:p>
                      <a:pPr algn="ctr"/>
                      <a:endParaRPr lang="de-DE" sz="1800" dirty="0"/>
                    </a:p>
                  </a:txBody>
                  <a:tcPr marL="91449" marR="91449" anchor="ctr">
                    <a:solidFill>
                      <a:srgbClr val="E9EDF4"/>
                    </a:solidFill>
                  </a:tcPr>
                </a:tc>
                <a:tc hMerge="1">
                  <a:txBody>
                    <a:bodyPr/>
                    <a:lstStyle/>
                    <a:p>
                      <a:endParaRPr lang="de-DE" sz="1800" dirty="0"/>
                    </a:p>
                  </a:txBody>
                  <a:tcPr marL="91449" marR="91449">
                    <a:solidFill>
                      <a:srgbClr val="E9EDF4"/>
                    </a:solidFill>
                  </a:tcPr>
                </a:tc>
                <a:extLst>
                  <a:ext uri="{0D108BD9-81ED-4DB2-BD59-A6C34878D82A}">
                    <a16:rowId xmlns:a16="http://schemas.microsoft.com/office/drawing/2014/main" val="10013"/>
                  </a:ext>
                </a:extLst>
              </a:tr>
            </a:tbl>
          </a:graphicData>
        </a:graphic>
      </p:graphicFrame>
    </p:spTree>
    <p:extLst>
      <p:ext uri="{BB962C8B-B14F-4D97-AF65-F5344CB8AC3E}">
        <p14:creationId xmlns:p14="http://schemas.microsoft.com/office/powerpoint/2010/main" val="895950874"/>
      </p:ext>
    </p:extLst>
  </p:cSld>
  <p:clrMapOvr>
    <a:masterClrMapping/>
  </p:clrMapOvr>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Rectangle 2"/>
          <p:cNvSpPr>
            <a:spLocks noGrp="1" noRot="1" noChangeArrowheads="1"/>
          </p:cNvSpPr>
          <p:nvPr>
            <p:ph type="title"/>
          </p:nvPr>
        </p:nvSpPr>
        <p:spPr>
          <a:xfrm>
            <a:off x="611188" y="301625"/>
            <a:ext cx="7772400" cy="606425"/>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Klausurbelegung in den Kursen</a:t>
            </a:r>
          </a:p>
        </p:txBody>
      </p:sp>
      <p:sp>
        <p:nvSpPr>
          <p:cNvPr id="24579" name="Text Box 3"/>
          <p:cNvSpPr txBox="1">
            <a:spLocks noChangeArrowheads="1"/>
          </p:cNvSpPr>
          <p:nvPr/>
        </p:nvSpPr>
        <p:spPr bwMode="auto">
          <a:xfrm>
            <a:off x="457200" y="1362075"/>
            <a:ext cx="8229600" cy="466725"/>
          </a:xfrm>
          <a:prstGeom prst="rect">
            <a:avLst/>
          </a:prstGeom>
          <a:solidFill>
            <a:srgbClr val="FFFFCD"/>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r>
              <a:rPr lang="de-DE" sz="1600" dirty="0">
                <a:solidFill>
                  <a:srgbClr val="953B3B"/>
                </a:solidFill>
                <a:latin typeface="Georgia" pitchFamily="18" charset="0"/>
              </a:rPr>
              <a:t>(Mindestens  </a:t>
            </a:r>
            <a:r>
              <a:rPr lang="de-DE" sz="2400" b="1" dirty="0">
                <a:solidFill>
                  <a:srgbClr val="953B3B"/>
                </a:solidFill>
                <a:latin typeface="Georgia" pitchFamily="18" charset="0"/>
              </a:rPr>
              <a:t>5</a:t>
            </a:r>
            <a:r>
              <a:rPr lang="de-DE" sz="1600" dirty="0">
                <a:solidFill>
                  <a:srgbClr val="953B3B"/>
                </a:solidFill>
                <a:latin typeface="Georgia" pitchFamily="18" charset="0"/>
              </a:rPr>
              <a:t> )</a:t>
            </a:r>
            <a:r>
              <a:rPr lang="de-DE" sz="2400" dirty="0">
                <a:solidFill>
                  <a:srgbClr val="953B3B"/>
                </a:solidFill>
                <a:latin typeface="Georgia" pitchFamily="18" charset="0"/>
              </a:rPr>
              <a:t>   schriftliche Pflichtkurse in der </a:t>
            </a:r>
            <a:r>
              <a:rPr lang="de-DE" sz="2400" dirty="0" err="1">
                <a:solidFill>
                  <a:srgbClr val="953B3B"/>
                </a:solidFill>
                <a:latin typeface="Georgia" pitchFamily="18" charset="0"/>
              </a:rPr>
              <a:t>Jgst</a:t>
            </a:r>
            <a:r>
              <a:rPr lang="de-DE" sz="2400" dirty="0">
                <a:solidFill>
                  <a:srgbClr val="953B3B"/>
                </a:solidFill>
                <a:latin typeface="Georgia" pitchFamily="18" charset="0"/>
              </a:rPr>
              <a:t>.  EF </a:t>
            </a:r>
            <a:endParaRPr lang="de-DE" sz="1400" dirty="0">
              <a:solidFill>
                <a:srgbClr val="953B3B"/>
              </a:solidFill>
              <a:latin typeface="Georgia" pitchFamily="18" charset="0"/>
            </a:endParaRPr>
          </a:p>
        </p:txBody>
      </p:sp>
      <p:grpSp>
        <p:nvGrpSpPr>
          <p:cNvPr id="24580" name="Group 5"/>
          <p:cNvGrpSpPr>
            <a:grpSpLocks/>
          </p:cNvGrpSpPr>
          <p:nvPr/>
        </p:nvGrpSpPr>
        <p:grpSpPr bwMode="auto">
          <a:xfrm>
            <a:off x="539750" y="2133600"/>
            <a:ext cx="7924800" cy="935038"/>
            <a:chOff x="336" y="1344"/>
            <a:chExt cx="4992" cy="480"/>
          </a:xfrm>
        </p:grpSpPr>
        <p:sp>
          <p:nvSpPr>
            <p:cNvPr id="24583" name="Rectangle 6"/>
            <p:cNvSpPr>
              <a:spLocks noChangeArrowheads="1"/>
            </p:cNvSpPr>
            <p:nvPr/>
          </p:nvSpPr>
          <p:spPr bwMode="auto">
            <a:xfrm>
              <a:off x="336" y="1344"/>
              <a:ext cx="672" cy="480"/>
            </a:xfrm>
            <a:prstGeom prst="rect">
              <a:avLst/>
            </a:prstGeom>
            <a:gradFill rotWithShape="0">
              <a:gsLst>
                <a:gs pos="0">
                  <a:srgbClr val="6D2C2C"/>
                </a:gs>
                <a:gs pos="50000">
                  <a:srgbClr val="EC6060"/>
                </a:gs>
                <a:gs pos="100000">
                  <a:srgbClr val="6D2C2C"/>
                </a:gs>
              </a:gsLst>
              <a:lin ang="5400000" scaled="1"/>
            </a:gradFill>
            <a:ln w="9525">
              <a:miter lim="800000"/>
              <a:headEnd/>
              <a:tailEnd/>
            </a:ln>
            <a:effectLst/>
            <a:scene3d>
              <a:camera prst="legacyPerspectiveTopRight"/>
              <a:lightRig rig="legacyFlat3" dir="b"/>
            </a:scene3d>
            <a:sp3d extrusionH="887400" prstMaterial="legacyMatte">
              <a:bevelT w="13500" h="13500" prst="angle"/>
              <a:bevelB w="13500" h="13500" prst="angle"/>
              <a:extrusionClr>
                <a:srgbClr val="EC6060"/>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de-DE"/>
            </a:p>
          </p:txBody>
        </p:sp>
        <p:sp>
          <p:nvSpPr>
            <p:cNvPr id="24584" name="Text Box 7"/>
            <p:cNvSpPr txBox="1">
              <a:spLocks noChangeArrowheads="1"/>
            </p:cNvSpPr>
            <p:nvPr/>
          </p:nvSpPr>
          <p:spPr bwMode="auto">
            <a:xfrm>
              <a:off x="336" y="1344"/>
              <a:ext cx="672" cy="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endParaRPr lang="de-DE" sz="800">
                <a:solidFill>
                  <a:schemeClr val="bg2"/>
                </a:solidFill>
                <a:latin typeface="Arial Black" pitchFamily="34" charset="0"/>
              </a:endParaRPr>
            </a:p>
            <a:p>
              <a:pPr algn="ctr">
                <a:spcBef>
                  <a:spcPct val="50000"/>
                </a:spcBef>
              </a:pPr>
              <a:r>
                <a:rPr lang="de-DE" sz="1400">
                  <a:solidFill>
                    <a:schemeClr val="bg2"/>
                  </a:solidFill>
                  <a:latin typeface="Arial Black" pitchFamily="34" charset="0"/>
                </a:rPr>
                <a:t>Deutsch</a:t>
              </a:r>
            </a:p>
            <a:p>
              <a:pPr algn="ctr">
                <a:spcBef>
                  <a:spcPct val="50000"/>
                </a:spcBef>
              </a:pPr>
              <a:endParaRPr lang="de-DE" sz="800">
                <a:solidFill>
                  <a:schemeClr val="bg2"/>
                </a:solidFill>
                <a:latin typeface="Arial Black" pitchFamily="34" charset="0"/>
              </a:endParaRPr>
            </a:p>
          </p:txBody>
        </p:sp>
        <p:sp>
          <p:nvSpPr>
            <p:cNvPr id="24585" name="Rectangle 8"/>
            <p:cNvSpPr>
              <a:spLocks noChangeArrowheads="1"/>
            </p:cNvSpPr>
            <p:nvPr/>
          </p:nvSpPr>
          <p:spPr bwMode="auto">
            <a:xfrm>
              <a:off x="1056" y="1344"/>
              <a:ext cx="1152" cy="480"/>
            </a:xfrm>
            <a:prstGeom prst="rect">
              <a:avLst/>
            </a:prstGeom>
            <a:gradFill rotWithShape="0">
              <a:gsLst>
                <a:gs pos="0">
                  <a:srgbClr val="6D2C2C"/>
                </a:gs>
                <a:gs pos="50000">
                  <a:srgbClr val="EC6060"/>
                </a:gs>
                <a:gs pos="100000">
                  <a:srgbClr val="6D2C2C"/>
                </a:gs>
              </a:gsLst>
              <a:lin ang="5400000" scaled="1"/>
            </a:gradFill>
            <a:ln w="9525">
              <a:miter lim="800000"/>
              <a:headEnd/>
              <a:tailEnd/>
            </a:ln>
            <a:effectLst/>
            <a:scene3d>
              <a:camera prst="legacyPerspectiveTopRight"/>
              <a:lightRig rig="legacyFlat3" dir="b"/>
            </a:scene3d>
            <a:sp3d extrusionH="887400" prstMaterial="legacyMatte">
              <a:bevelT w="13500" h="13500" prst="angle"/>
              <a:bevelB w="13500" h="13500" prst="angle"/>
              <a:extrusionClr>
                <a:srgbClr val="EC6060"/>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de-DE"/>
            </a:p>
          </p:txBody>
        </p:sp>
        <p:sp>
          <p:nvSpPr>
            <p:cNvPr id="24586" name="Text Box 9"/>
            <p:cNvSpPr txBox="1">
              <a:spLocks noChangeArrowheads="1"/>
            </p:cNvSpPr>
            <p:nvPr/>
          </p:nvSpPr>
          <p:spPr bwMode="auto">
            <a:xfrm>
              <a:off x="1056" y="1392"/>
              <a:ext cx="1152" cy="2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r>
                <a:rPr lang="de-DE" sz="1400">
                  <a:solidFill>
                    <a:schemeClr val="bg2"/>
                  </a:solidFill>
                  <a:latin typeface="Arial Black" pitchFamily="34" charset="0"/>
                </a:rPr>
                <a:t>Alle Fremdsprachen</a:t>
              </a:r>
            </a:p>
          </p:txBody>
        </p:sp>
        <p:sp>
          <p:nvSpPr>
            <p:cNvPr id="184330" name="Rectangle 10"/>
            <p:cNvSpPr>
              <a:spLocks noChangeArrowheads="1"/>
            </p:cNvSpPr>
            <p:nvPr/>
          </p:nvSpPr>
          <p:spPr bwMode="auto">
            <a:xfrm>
              <a:off x="2256" y="1344"/>
              <a:ext cx="912" cy="480"/>
            </a:xfrm>
            <a:prstGeom prst="rect">
              <a:avLst/>
            </a:prstGeom>
            <a:gradFill rotWithShape="0">
              <a:gsLst>
                <a:gs pos="0">
                  <a:schemeClr val="folHlink">
                    <a:gamma/>
                    <a:shade val="46275"/>
                    <a:invGamma/>
                  </a:schemeClr>
                </a:gs>
                <a:gs pos="50000">
                  <a:schemeClr val="folHlink"/>
                </a:gs>
                <a:gs pos="100000">
                  <a:schemeClr val="folHlink">
                    <a:gamma/>
                    <a:shade val="46275"/>
                    <a:invGamma/>
                  </a:schemeClr>
                </a:gs>
              </a:gsLst>
              <a:lin ang="5400000" scaled="1"/>
            </a:gradFill>
            <a:ln w="9525">
              <a:miter lim="800000"/>
              <a:headEnd/>
              <a:tailEnd/>
            </a:ln>
            <a:effectLst/>
            <a:scene3d>
              <a:camera prst="legacyPerspectiveTopRight"/>
              <a:lightRig rig="legacyFlat3" dir="b"/>
            </a:scene3d>
            <a:sp3d extrusionH="887400" prstMaterial="legacyMatte">
              <a:bevelT w="13500" h="13500" prst="angle"/>
              <a:bevelB w="13500" h="13500" prst="angle"/>
              <a:extrusionClr>
                <a:schemeClr val="folHlink"/>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de-DE"/>
            </a:p>
          </p:txBody>
        </p:sp>
        <p:sp>
          <p:nvSpPr>
            <p:cNvPr id="24588" name="Text Box 11"/>
            <p:cNvSpPr txBox="1">
              <a:spLocks noChangeArrowheads="1"/>
            </p:cNvSpPr>
            <p:nvPr/>
          </p:nvSpPr>
          <p:spPr bwMode="auto">
            <a:xfrm>
              <a:off x="2256" y="1344"/>
              <a:ext cx="912" cy="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endParaRPr lang="de-DE" sz="800">
                <a:solidFill>
                  <a:schemeClr val="bg2"/>
                </a:solidFill>
                <a:latin typeface="Arial Black" pitchFamily="34" charset="0"/>
              </a:endParaRPr>
            </a:p>
            <a:p>
              <a:pPr algn="ctr">
                <a:spcBef>
                  <a:spcPct val="50000"/>
                </a:spcBef>
              </a:pPr>
              <a:r>
                <a:rPr lang="de-DE" sz="1400">
                  <a:solidFill>
                    <a:schemeClr val="bg2"/>
                  </a:solidFill>
                  <a:latin typeface="Arial Black" pitchFamily="34" charset="0"/>
                </a:rPr>
                <a:t>Mathematik</a:t>
              </a:r>
            </a:p>
            <a:p>
              <a:pPr algn="ctr">
                <a:spcBef>
                  <a:spcPct val="50000"/>
                </a:spcBef>
              </a:pPr>
              <a:endParaRPr lang="de-DE" sz="800">
                <a:solidFill>
                  <a:schemeClr val="bg2"/>
                </a:solidFill>
                <a:latin typeface="Arial Black" pitchFamily="34" charset="0"/>
              </a:endParaRPr>
            </a:p>
          </p:txBody>
        </p:sp>
        <p:sp>
          <p:nvSpPr>
            <p:cNvPr id="184332" name="Rectangle 12"/>
            <p:cNvSpPr>
              <a:spLocks noChangeArrowheads="1"/>
            </p:cNvSpPr>
            <p:nvPr/>
          </p:nvSpPr>
          <p:spPr bwMode="auto">
            <a:xfrm>
              <a:off x="3216" y="1344"/>
              <a:ext cx="960" cy="480"/>
            </a:xfrm>
            <a:prstGeom prst="rect">
              <a:avLst/>
            </a:prstGeom>
            <a:gradFill rotWithShape="0">
              <a:gsLst>
                <a:gs pos="0">
                  <a:schemeClr val="folHlink">
                    <a:gamma/>
                    <a:shade val="46275"/>
                    <a:invGamma/>
                  </a:schemeClr>
                </a:gs>
                <a:gs pos="50000">
                  <a:schemeClr val="folHlink"/>
                </a:gs>
                <a:gs pos="100000">
                  <a:schemeClr val="folHlink">
                    <a:gamma/>
                    <a:shade val="46275"/>
                    <a:invGamma/>
                  </a:schemeClr>
                </a:gs>
              </a:gsLst>
              <a:lin ang="5400000" scaled="1"/>
            </a:gradFill>
            <a:ln w="9525">
              <a:miter lim="800000"/>
              <a:headEnd/>
              <a:tailEnd/>
            </a:ln>
            <a:effectLst/>
            <a:scene3d>
              <a:camera prst="legacyPerspectiveTopRight"/>
              <a:lightRig rig="legacyFlat3" dir="b"/>
            </a:scene3d>
            <a:sp3d extrusionH="887400" prstMaterial="legacyMatte">
              <a:bevelT w="13500" h="13500" prst="angle"/>
              <a:bevelB w="13500" h="13500" prst="angle"/>
              <a:extrusionClr>
                <a:schemeClr val="folHlink"/>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de-DE"/>
            </a:p>
          </p:txBody>
        </p:sp>
        <p:sp>
          <p:nvSpPr>
            <p:cNvPr id="24590" name="Text Box 13"/>
            <p:cNvSpPr txBox="1">
              <a:spLocks noChangeArrowheads="1"/>
            </p:cNvSpPr>
            <p:nvPr/>
          </p:nvSpPr>
          <p:spPr bwMode="auto">
            <a:xfrm>
              <a:off x="3216" y="1344"/>
              <a:ext cx="960" cy="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r>
                <a:rPr lang="de-DE" sz="1400">
                  <a:solidFill>
                    <a:schemeClr val="bg2"/>
                  </a:solidFill>
                  <a:latin typeface="Arial Black" pitchFamily="34" charset="0"/>
                </a:rPr>
                <a:t>1            Natur-wissenschaft</a:t>
              </a:r>
            </a:p>
          </p:txBody>
        </p:sp>
        <p:sp>
          <p:nvSpPr>
            <p:cNvPr id="184334" name="Rectangle 14"/>
            <p:cNvSpPr>
              <a:spLocks noChangeArrowheads="1"/>
            </p:cNvSpPr>
            <p:nvPr/>
          </p:nvSpPr>
          <p:spPr bwMode="auto">
            <a:xfrm>
              <a:off x="4224" y="1344"/>
              <a:ext cx="1104" cy="480"/>
            </a:xfrm>
            <a:prstGeom prst="rect">
              <a:avLst/>
            </a:prstGeom>
            <a:gradFill rotWithShape="0">
              <a:gsLst>
                <a:gs pos="0">
                  <a:schemeClr val="accent1">
                    <a:gamma/>
                    <a:shade val="46275"/>
                    <a:invGamma/>
                  </a:schemeClr>
                </a:gs>
                <a:gs pos="50000">
                  <a:schemeClr val="accent1"/>
                </a:gs>
                <a:gs pos="100000">
                  <a:schemeClr val="accent1">
                    <a:gamma/>
                    <a:shade val="46275"/>
                    <a:invGamma/>
                  </a:schemeClr>
                </a:gs>
              </a:gsLst>
              <a:lin ang="5400000" scaled="1"/>
            </a:gradFill>
            <a:ln w="9525">
              <a:miter lim="800000"/>
              <a:headEnd/>
              <a:tailEnd/>
            </a:ln>
            <a:effectLst/>
            <a:scene3d>
              <a:camera prst="legacyPerspectiveTopRight"/>
              <a:lightRig rig="legacyFlat3" dir="b"/>
            </a:scene3d>
            <a:sp3d extrusionH="887400" prstMaterial="legacyMatte">
              <a:bevelT w="13500" h="13500" prst="angle"/>
              <a:bevelB w="13500" h="13500" prst="angle"/>
              <a:extrusionClr>
                <a:schemeClr val="accent1"/>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de-DE"/>
            </a:p>
          </p:txBody>
        </p:sp>
        <p:sp>
          <p:nvSpPr>
            <p:cNvPr id="24592" name="Text Box 15"/>
            <p:cNvSpPr txBox="1">
              <a:spLocks noChangeArrowheads="1"/>
            </p:cNvSpPr>
            <p:nvPr/>
          </p:nvSpPr>
          <p:spPr bwMode="auto">
            <a:xfrm>
              <a:off x="4224" y="1344"/>
              <a:ext cx="1104" cy="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r>
                <a:rPr lang="de-DE" sz="1400">
                  <a:solidFill>
                    <a:schemeClr val="bg2"/>
                  </a:solidFill>
                  <a:latin typeface="Arial Black" pitchFamily="34" charset="0"/>
                </a:rPr>
                <a:t>1 Gesellschafts-wissenschaft</a:t>
              </a:r>
            </a:p>
          </p:txBody>
        </p:sp>
      </p:grpSp>
      <p:sp>
        <p:nvSpPr>
          <p:cNvPr id="24581" name="Text Box 43"/>
          <p:cNvSpPr txBox="1">
            <a:spLocks noChangeArrowheads="1"/>
          </p:cNvSpPr>
          <p:nvPr/>
        </p:nvSpPr>
        <p:spPr bwMode="auto">
          <a:xfrm>
            <a:off x="611188" y="2668588"/>
            <a:ext cx="865187" cy="493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eaLnBrk="1" hangingPunct="1">
              <a:lnSpc>
                <a:spcPts val="1500"/>
              </a:lnSpc>
              <a:spcBef>
                <a:spcPct val="50000"/>
              </a:spcBef>
            </a:pPr>
            <a:r>
              <a:rPr lang="de-DE" b="1" dirty="0">
                <a:solidFill>
                  <a:srgbClr val="FFFF00"/>
                </a:solidFill>
              </a:rPr>
              <a:t>EF.2</a:t>
            </a:r>
            <a:br>
              <a:rPr lang="de-DE" b="1" dirty="0">
                <a:solidFill>
                  <a:srgbClr val="FFFF00"/>
                </a:solidFill>
              </a:rPr>
            </a:br>
            <a:r>
              <a:rPr lang="de-DE" b="1" dirty="0">
                <a:solidFill>
                  <a:srgbClr val="FFFF00"/>
                </a:solidFill>
              </a:rPr>
              <a:t>zentral</a:t>
            </a:r>
          </a:p>
        </p:txBody>
      </p:sp>
      <p:sp>
        <p:nvSpPr>
          <p:cNvPr id="24582" name="Text Box 45"/>
          <p:cNvSpPr txBox="1">
            <a:spLocks noChangeArrowheads="1"/>
          </p:cNvSpPr>
          <p:nvPr/>
        </p:nvSpPr>
        <p:spPr bwMode="auto">
          <a:xfrm>
            <a:off x="3851275" y="2668588"/>
            <a:ext cx="865188" cy="493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eaLnBrk="1" hangingPunct="1">
              <a:lnSpc>
                <a:spcPts val="1500"/>
              </a:lnSpc>
              <a:spcBef>
                <a:spcPct val="50000"/>
              </a:spcBef>
            </a:pPr>
            <a:r>
              <a:rPr lang="de-DE" b="1" dirty="0">
                <a:solidFill>
                  <a:srgbClr val="FFFF00"/>
                </a:solidFill>
              </a:rPr>
              <a:t>EF.2</a:t>
            </a:r>
            <a:br>
              <a:rPr lang="de-DE" b="1" dirty="0">
                <a:solidFill>
                  <a:srgbClr val="FFFF00"/>
                </a:solidFill>
              </a:rPr>
            </a:br>
            <a:r>
              <a:rPr lang="de-DE" b="1" dirty="0">
                <a:solidFill>
                  <a:srgbClr val="FFFF00"/>
                </a:solidFill>
              </a:rPr>
              <a:t>zentral</a:t>
            </a:r>
          </a:p>
        </p:txBody>
      </p:sp>
    </p:spTree>
    <p:extLst>
      <p:ext uri="{BB962C8B-B14F-4D97-AF65-F5344CB8AC3E}">
        <p14:creationId xmlns:p14="http://schemas.microsoft.com/office/powerpoint/2010/main" val="3001592943"/>
      </p:ext>
    </p:extLst>
  </p:cSld>
  <p:clrMapOvr>
    <a:masterClrMapping/>
  </p:clrMapOvr>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Rectangle 2"/>
          <p:cNvSpPr>
            <a:spLocks noGrp="1" noRot="1" noChangeArrowheads="1"/>
          </p:cNvSpPr>
          <p:nvPr>
            <p:ph type="title"/>
          </p:nvPr>
        </p:nvSpPr>
        <p:spPr>
          <a:xfrm>
            <a:off x="611188" y="301625"/>
            <a:ext cx="7772400" cy="606425"/>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Klausurbelegung in den Kursen</a:t>
            </a:r>
          </a:p>
        </p:txBody>
      </p:sp>
      <p:sp>
        <p:nvSpPr>
          <p:cNvPr id="25603" name="Text Box 3"/>
          <p:cNvSpPr txBox="1">
            <a:spLocks noChangeArrowheads="1"/>
          </p:cNvSpPr>
          <p:nvPr/>
        </p:nvSpPr>
        <p:spPr bwMode="auto">
          <a:xfrm>
            <a:off x="468313" y="1196975"/>
            <a:ext cx="8229600" cy="466725"/>
          </a:xfrm>
          <a:prstGeom prst="rect">
            <a:avLst/>
          </a:prstGeom>
          <a:solidFill>
            <a:srgbClr val="FFFFCD"/>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r>
              <a:rPr lang="de-DE" sz="1600">
                <a:solidFill>
                  <a:srgbClr val="953B3B"/>
                </a:solidFill>
                <a:latin typeface="Georgia" pitchFamily="18" charset="0"/>
              </a:rPr>
              <a:t>( Mindestens </a:t>
            </a:r>
            <a:r>
              <a:rPr lang="de-DE" sz="2400" b="1">
                <a:solidFill>
                  <a:srgbClr val="000000"/>
                </a:solidFill>
                <a:latin typeface="Georgia" pitchFamily="18" charset="0"/>
              </a:rPr>
              <a:t>5</a:t>
            </a:r>
            <a:r>
              <a:rPr lang="de-DE" sz="2400">
                <a:solidFill>
                  <a:srgbClr val="000000"/>
                </a:solidFill>
                <a:latin typeface="Georgia" pitchFamily="18" charset="0"/>
              </a:rPr>
              <a:t> </a:t>
            </a:r>
            <a:r>
              <a:rPr lang="de-DE" sz="1600">
                <a:solidFill>
                  <a:srgbClr val="953B3B"/>
                </a:solidFill>
                <a:latin typeface="Georgia" pitchFamily="18" charset="0"/>
              </a:rPr>
              <a:t>)</a:t>
            </a:r>
            <a:r>
              <a:rPr lang="de-DE" sz="2400">
                <a:solidFill>
                  <a:srgbClr val="953B3B"/>
                </a:solidFill>
                <a:latin typeface="Georgia" pitchFamily="18" charset="0"/>
              </a:rPr>
              <a:t>   schriftliche Pflichtkurse in der Jgst.  EP </a:t>
            </a:r>
            <a:endParaRPr lang="de-DE" sz="1400">
              <a:solidFill>
                <a:srgbClr val="953B3B"/>
              </a:solidFill>
              <a:latin typeface="Georgia" pitchFamily="18" charset="0"/>
            </a:endParaRPr>
          </a:p>
        </p:txBody>
      </p:sp>
      <p:sp>
        <p:nvSpPr>
          <p:cNvPr id="173060" name="Text Box 4"/>
          <p:cNvSpPr txBox="1">
            <a:spLocks noChangeArrowheads="1"/>
          </p:cNvSpPr>
          <p:nvPr/>
        </p:nvSpPr>
        <p:spPr bwMode="auto">
          <a:xfrm>
            <a:off x="395288" y="3322638"/>
            <a:ext cx="8305800" cy="466725"/>
          </a:xfrm>
          <a:prstGeom prst="rect">
            <a:avLst/>
          </a:prstGeom>
          <a:solidFill>
            <a:srgbClr val="FFFFCD"/>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r>
              <a:rPr lang="de-DE" sz="2400" dirty="0">
                <a:solidFill>
                  <a:srgbClr val="953B3B"/>
                </a:solidFill>
                <a:latin typeface="Georgia" pitchFamily="18" charset="0"/>
              </a:rPr>
              <a:t>Schriftliche Pflichtkurse in der Qualifikationsphase</a:t>
            </a:r>
            <a:endParaRPr lang="de-DE" sz="1400" dirty="0">
              <a:solidFill>
                <a:srgbClr val="953B3B"/>
              </a:solidFill>
              <a:latin typeface="Georgia" pitchFamily="18" charset="0"/>
            </a:endParaRPr>
          </a:p>
        </p:txBody>
      </p:sp>
      <p:sp>
        <p:nvSpPr>
          <p:cNvPr id="25633" name="Rectangle 6"/>
          <p:cNvSpPr>
            <a:spLocks noChangeArrowheads="1"/>
          </p:cNvSpPr>
          <p:nvPr/>
        </p:nvSpPr>
        <p:spPr bwMode="auto">
          <a:xfrm>
            <a:off x="539750" y="1989138"/>
            <a:ext cx="1066800" cy="1008062"/>
          </a:xfrm>
          <a:prstGeom prst="rect">
            <a:avLst/>
          </a:prstGeom>
          <a:gradFill rotWithShape="0">
            <a:gsLst>
              <a:gs pos="0">
                <a:srgbClr val="6D2C2C"/>
              </a:gs>
              <a:gs pos="50000">
                <a:srgbClr val="EC6060"/>
              </a:gs>
              <a:gs pos="100000">
                <a:srgbClr val="6D2C2C"/>
              </a:gs>
            </a:gsLst>
            <a:lin ang="5400000" scaled="1"/>
          </a:gradFill>
          <a:ln w="9525">
            <a:miter lim="800000"/>
            <a:headEnd/>
            <a:tailEnd/>
          </a:ln>
          <a:effectLst/>
          <a:scene3d>
            <a:camera prst="legacyPerspectiveTopRight"/>
            <a:lightRig rig="legacyFlat3" dir="b"/>
          </a:scene3d>
          <a:sp3d extrusionH="887400" prstMaterial="legacyMatte">
            <a:bevelT w="13500" h="13500" prst="angle"/>
            <a:bevelB w="13500" h="13500" prst="angle"/>
            <a:extrusionClr>
              <a:srgbClr val="EC6060"/>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de-DE"/>
          </a:p>
        </p:txBody>
      </p:sp>
      <p:sp>
        <p:nvSpPr>
          <p:cNvPr id="25634" name="Text Box 7"/>
          <p:cNvSpPr txBox="1">
            <a:spLocks noChangeArrowheads="1"/>
          </p:cNvSpPr>
          <p:nvPr/>
        </p:nvSpPr>
        <p:spPr bwMode="auto">
          <a:xfrm>
            <a:off x="539750" y="1989138"/>
            <a:ext cx="1066800" cy="7182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endParaRPr lang="de-DE" sz="800" dirty="0">
              <a:solidFill>
                <a:srgbClr val="000000"/>
              </a:solidFill>
              <a:latin typeface="Arial Black" pitchFamily="34" charset="0"/>
            </a:endParaRPr>
          </a:p>
          <a:p>
            <a:pPr algn="ctr">
              <a:spcBef>
                <a:spcPct val="50000"/>
              </a:spcBef>
            </a:pPr>
            <a:r>
              <a:rPr lang="de-DE" sz="1400" dirty="0">
                <a:solidFill>
                  <a:srgbClr val="000000"/>
                </a:solidFill>
                <a:latin typeface="Arial Black" pitchFamily="34" charset="0"/>
              </a:rPr>
              <a:t>Deutsch</a:t>
            </a:r>
          </a:p>
          <a:p>
            <a:pPr algn="ctr">
              <a:spcBef>
                <a:spcPct val="50000"/>
              </a:spcBef>
            </a:pPr>
            <a:endParaRPr lang="de-DE" sz="800" dirty="0">
              <a:solidFill>
                <a:srgbClr val="000000"/>
              </a:solidFill>
              <a:latin typeface="Arial Black" pitchFamily="34" charset="0"/>
            </a:endParaRPr>
          </a:p>
        </p:txBody>
      </p:sp>
      <p:sp>
        <p:nvSpPr>
          <p:cNvPr id="25635" name="Rectangle 8"/>
          <p:cNvSpPr>
            <a:spLocks noChangeArrowheads="1"/>
          </p:cNvSpPr>
          <p:nvPr/>
        </p:nvSpPr>
        <p:spPr bwMode="auto">
          <a:xfrm>
            <a:off x="1682750" y="1989138"/>
            <a:ext cx="1828800" cy="1008062"/>
          </a:xfrm>
          <a:prstGeom prst="rect">
            <a:avLst/>
          </a:prstGeom>
          <a:gradFill rotWithShape="0">
            <a:gsLst>
              <a:gs pos="0">
                <a:srgbClr val="6D2C2C"/>
              </a:gs>
              <a:gs pos="50000">
                <a:srgbClr val="EC6060"/>
              </a:gs>
              <a:gs pos="100000">
                <a:srgbClr val="6D2C2C"/>
              </a:gs>
            </a:gsLst>
            <a:lin ang="5400000" scaled="1"/>
          </a:gradFill>
          <a:ln w="9525">
            <a:miter lim="800000"/>
            <a:headEnd/>
            <a:tailEnd/>
          </a:ln>
          <a:effectLst/>
          <a:scene3d>
            <a:camera prst="legacyPerspectiveTopRight"/>
            <a:lightRig rig="legacyFlat3" dir="b"/>
          </a:scene3d>
          <a:sp3d extrusionH="887400" prstMaterial="legacyMatte">
            <a:bevelT w="13500" h="13500" prst="angle"/>
            <a:bevelB w="13500" h="13500" prst="angle"/>
            <a:extrusionClr>
              <a:srgbClr val="EC6060"/>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de-DE"/>
          </a:p>
        </p:txBody>
      </p:sp>
      <p:sp>
        <p:nvSpPr>
          <p:cNvPr id="25636" name="Text Box 9"/>
          <p:cNvSpPr txBox="1">
            <a:spLocks noChangeArrowheads="1"/>
          </p:cNvSpPr>
          <p:nvPr/>
        </p:nvSpPr>
        <p:spPr bwMode="auto">
          <a:xfrm>
            <a:off x="1682750" y="2089944"/>
            <a:ext cx="1828800" cy="5187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r>
              <a:rPr lang="de-DE" sz="1400" dirty="0">
                <a:solidFill>
                  <a:srgbClr val="000000"/>
                </a:solidFill>
                <a:latin typeface="Arial Black" pitchFamily="34" charset="0"/>
              </a:rPr>
              <a:t>Alle Fremdsprachen</a:t>
            </a:r>
          </a:p>
        </p:txBody>
      </p:sp>
      <p:sp>
        <p:nvSpPr>
          <p:cNvPr id="173066" name="Rectangle 10"/>
          <p:cNvSpPr>
            <a:spLocks noChangeArrowheads="1"/>
          </p:cNvSpPr>
          <p:nvPr/>
        </p:nvSpPr>
        <p:spPr bwMode="auto">
          <a:xfrm>
            <a:off x="3587750" y="1989138"/>
            <a:ext cx="1447800" cy="1008062"/>
          </a:xfrm>
          <a:prstGeom prst="rect">
            <a:avLst/>
          </a:prstGeom>
          <a:gradFill rotWithShape="0">
            <a:gsLst>
              <a:gs pos="0">
                <a:schemeClr val="folHlink">
                  <a:gamma/>
                  <a:shade val="46275"/>
                  <a:invGamma/>
                </a:schemeClr>
              </a:gs>
              <a:gs pos="50000">
                <a:schemeClr val="folHlink"/>
              </a:gs>
              <a:gs pos="100000">
                <a:schemeClr val="folHlink">
                  <a:gamma/>
                  <a:shade val="46275"/>
                  <a:invGamma/>
                </a:schemeClr>
              </a:gs>
            </a:gsLst>
            <a:lin ang="5400000" scaled="1"/>
          </a:gradFill>
          <a:ln w="9525">
            <a:miter lim="800000"/>
            <a:headEnd/>
            <a:tailEnd/>
          </a:ln>
          <a:effectLst/>
          <a:scene3d>
            <a:camera prst="legacyPerspectiveTopRight"/>
            <a:lightRig rig="legacyFlat3" dir="b"/>
          </a:scene3d>
          <a:sp3d extrusionH="887400" prstMaterial="legacyMatte">
            <a:bevelT w="13500" h="13500" prst="angle"/>
            <a:bevelB w="13500" h="13500" prst="angle"/>
            <a:extrusionClr>
              <a:schemeClr val="folHlink"/>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de-DE"/>
          </a:p>
        </p:txBody>
      </p:sp>
      <p:sp>
        <p:nvSpPr>
          <p:cNvPr id="25638" name="Text Box 11"/>
          <p:cNvSpPr txBox="1">
            <a:spLocks noChangeArrowheads="1"/>
          </p:cNvSpPr>
          <p:nvPr/>
        </p:nvSpPr>
        <p:spPr bwMode="auto">
          <a:xfrm>
            <a:off x="3587750" y="1989138"/>
            <a:ext cx="1447800" cy="7182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endParaRPr lang="de-DE" sz="800" dirty="0">
              <a:solidFill>
                <a:schemeClr val="bg1"/>
              </a:solidFill>
              <a:latin typeface="Arial Black" pitchFamily="34" charset="0"/>
            </a:endParaRPr>
          </a:p>
          <a:p>
            <a:pPr algn="ctr">
              <a:spcBef>
                <a:spcPct val="50000"/>
              </a:spcBef>
            </a:pPr>
            <a:r>
              <a:rPr lang="de-DE" sz="1400" dirty="0">
                <a:solidFill>
                  <a:schemeClr val="bg1"/>
                </a:solidFill>
                <a:latin typeface="Arial Black" pitchFamily="34" charset="0"/>
              </a:rPr>
              <a:t>Mathematik</a:t>
            </a:r>
          </a:p>
          <a:p>
            <a:pPr algn="ctr">
              <a:spcBef>
                <a:spcPct val="50000"/>
              </a:spcBef>
            </a:pPr>
            <a:endParaRPr lang="de-DE" sz="800" dirty="0">
              <a:solidFill>
                <a:schemeClr val="bg1"/>
              </a:solidFill>
              <a:latin typeface="Arial Black" pitchFamily="34" charset="0"/>
            </a:endParaRPr>
          </a:p>
        </p:txBody>
      </p:sp>
      <p:sp>
        <p:nvSpPr>
          <p:cNvPr id="173068" name="Rectangle 12"/>
          <p:cNvSpPr>
            <a:spLocks noChangeArrowheads="1"/>
          </p:cNvSpPr>
          <p:nvPr/>
        </p:nvSpPr>
        <p:spPr bwMode="auto">
          <a:xfrm>
            <a:off x="5111750" y="1989138"/>
            <a:ext cx="1524000" cy="1008062"/>
          </a:xfrm>
          <a:prstGeom prst="rect">
            <a:avLst/>
          </a:prstGeom>
          <a:gradFill rotWithShape="0">
            <a:gsLst>
              <a:gs pos="0">
                <a:schemeClr val="folHlink">
                  <a:gamma/>
                  <a:shade val="46275"/>
                  <a:invGamma/>
                </a:schemeClr>
              </a:gs>
              <a:gs pos="50000">
                <a:schemeClr val="folHlink"/>
              </a:gs>
              <a:gs pos="100000">
                <a:schemeClr val="folHlink">
                  <a:gamma/>
                  <a:shade val="46275"/>
                  <a:invGamma/>
                </a:schemeClr>
              </a:gs>
            </a:gsLst>
            <a:lin ang="5400000" scaled="1"/>
          </a:gradFill>
          <a:ln w="9525">
            <a:miter lim="800000"/>
            <a:headEnd/>
            <a:tailEnd/>
          </a:ln>
          <a:effectLst/>
          <a:scene3d>
            <a:camera prst="legacyPerspectiveTopRight"/>
            <a:lightRig rig="legacyFlat3" dir="b"/>
          </a:scene3d>
          <a:sp3d extrusionH="887400" prstMaterial="legacyMatte">
            <a:bevelT w="13500" h="13500" prst="angle"/>
            <a:bevelB w="13500" h="13500" prst="angle"/>
            <a:extrusionClr>
              <a:schemeClr val="folHlink"/>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de-DE"/>
          </a:p>
        </p:txBody>
      </p:sp>
      <p:sp>
        <p:nvSpPr>
          <p:cNvPr id="25640" name="Text Box 13"/>
          <p:cNvSpPr txBox="1">
            <a:spLocks noChangeArrowheads="1"/>
          </p:cNvSpPr>
          <p:nvPr/>
        </p:nvSpPr>
        <p:spPr bwMode="auto">
          <a:xfrm>
            <a:off x="5111750" y="1989138"/>
            <a:ext cx="1524000" cy="738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r>
              <a:rPr lang="de-DE" sz="1400" dirty="0">
                <a:solidFill>
                  <a:schemeClr val="bg1"/>
                </a:solidFill>
                <a:latin typeface="Arial Black" pitchFamily="34" charset="0"/>
              </a:rPr>
              <a:t>1            Natur-wissenschaft</a:t>
            </a:r>
          </a:p>
        </p:txBody>
      </p:sp>
      <p:sp>
        <p:nvSpPr>
          <p:cNvPr id="173070" name="Rectangle 14"/>
          <p:cNvSpPr>
            <a:spLocks noChangeArrowheads="1"/>
          </p:cNvSpPr>
          <p:nvPr/>
        </p:nvSpPr>
        <p:spPr bwMode="auto">
          <a:xfrm>
            <a:off x="6711950" y="1989138"/>
            <a:ext cx="1752600" cy="1008062"/>
          </a:xfrm>
          <a:prstGeom prst="rect">
            <a:avLst/>
          </a:prstGeom>
          <a:gradFill rotWithShape="0">
            <a:gsLst>
              <a:gs pos="0">
                <a:schemeClr val="accent1">
                  <a:gamma/>
                  <a:shade val="46275"/>
                  <a:invGamma/>
                </a:schemeClr>
              </a:gs>
              <a:gs pos="50000">
                <a:schemeClr val="accent1"/>
              </a:gs>
              <a:gs pos="100000">
                <a:schemeClr val="accent1">
                  <a:gamma/>
                  <a:shade val="46275"/>
                  <a:invGamma/>
                </a:schemeClr>
              </a:gs>
            </a:gsLst>
            <a:lin ang="5400000" scaled="1"/>
          </a:gradFill>
          <a:ln w="9525">
            <a:miter lim="800000"/>
            <a:headEnd/>
            <a:tailEnd/>
          </a:ln>
          <a:effectLst/>
          <a:scene3d>
            <a:camera prst="legacyPerspectiveTopRight"/>
            <a:lightRig rig="legacyFlat3" dir="b"/>
          </a:scene3d>
          <a:sp3d extrusionH="887400" prstMaterial="legacyMatte">
            <a:bevelT w="13500" h="13500" prst="angle"/>
            <a:bevelB w="13500" h="13500" prst="angle"/>
            <a:extrusionClr>
              <a:schemeClr val="accent1"/>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de-DE"/>
          </a:p>
        </p:txBody>
      </p:sp>
      <p:sp>
        <p:nvSpPr>
          <p:cNvPr id="25642" name="Text Box 15"/>
          <p:cNvSpPr txBox="1">
            <a:spLocks noChangeArrowheads="1"/>
          </p:cNvSpPr>
          <p:nvPr/>
        </p:nvSpPr>
        <p:spPr bwMode="auto">
          <a:xfrm>
            <a:off x="6711950" y="2092950"/>
            <a:ext cx="17526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r>
              <a:rPr lang="de-DE" sz="1400">
                <a:solidFill>
                  <a:srgbClr val="000000"/>
                </a:solidFill>
                <a:latin typeface="Arial Black" pitchFamily="34" charset="0"/>
              </a:rPr>
              <a:t>1 Gesellschafts-wissenschaft</a:t>
            </a:r>
          </a:p>
        </p:txBody>
      </p:sp>
      <p:sp>
        <p:nvSpPr>
          <p:cNvPr id="173072" name="Text Box 16"/>
          <p:cNvSpPr txBox="1">
            <a:spLocks noChangeArrowheads="1"/>
          </p:cNvSpPr>
          <p:nvPr/>
        </p:nvSpPr>
        <p:spPr bwMode="auto">
          <a:xfrm>
            <a:off x="1115616" y="5257800"/>
            <a:ext cx="46831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spcBef>
                <a:spcPct val="50000"/>
              </a:spcBef>
            </a:pPr>
            <a:r>
              <a:rPr lang="de-DE" sz="1600" b="1" dirty="0">
                <a:solidFill>
                  <a:srgbClr val="FFFF00"/>
                </a:solidFill>
                <a:latin typeface="Georgia" pitchFamily="18" charset="0"/>
              </a:rPr>
              <a:t>Höchstens   </a:t>
            </a:r>
            <a:r>
              <a:rPr lang="de-DE" sz="2400" b="1" dirty="0">
                <a:solidFill>
                  <a:srgbClr val="FFFF00"/>
                </a:solidFill>
                <a:latin typeface="Georgia" pitchFamily="18" charset="0"/>
              </a:rPr>
              <a:t>4   </a:t>
            </a:r>
            <a:r>
              <a:rPr lang="de-DE" sz="1600" b="1" dirty="0">
                <a:solidFill>
                  <a:srgbClr val="FFFF00"/>
                </a:solidFill>
                <a:latin typeface="Georgia" pitchFamily="18" charset="0"/>
              </a:rPr>
              <a:t>im Kurshalbjahr</a:t>
            </a:r>
            <a:r>
              <a:rPr lang="de-DE" b="1" dirty="0">
                <a:solidFill>
                  <a:srgbClr val="FFFF00"/>
                </a:solidFill>
                <a:latin typeface="Georgia" pitchFamily="18" charset="0"/>
              </a:rPr>
              <a:t> Q.2</a:t>
            </a:r>
            <a:r>
              <a:rPr lang="de-DE" sz="1600" b="1" dirty="0">
                <a:solidFill>
                  <a:srgbClr val="FFFF00"/>
                </a:solidFill>
                <a:latin typeface="Georgia" pitchFamily="18" charset="0"/>
              </a:rPr>
              <a:t>:</a:t>
            </a:r>
            <a:endParaRPr lang="de-DE" sz="1400" b="1" dirty="0">
              <a:solidFill>
                <a:srgbClr val="FFFF00"/>
              </a:solidFill>
              <a:latin typeface="Georgia" pitchFamily="18" charset="0"/>
            </a:endParaRPr>
          </a:p>
        </p:txBody>
      </p:sp>
      <p:grpSp>
        <p:nvGrpSpPr>
          <p:cNvPr id="173073" name="Group 17"/>
          <p:cNvGrpSpPr>
            <a:grpSpLocks/>
          </p:cNvGrpSpPr>
          <p:nvPr/>
        </p:nvGrpSpPr>
        <p:grpSpPr bwMode="auto">
          <a:xfrm>
            <a:off x="323528" y="5805488"/>
            <a:ext cx="3124200" cy="762000"/>
            <a:chOff x="816" y="3648"/>
            <a:chExt cx="1968" cy="480"/>
          </a:xfrm>
        </p:grpSpPr>
        <p:sp>
          <p:nvSpPr>
            <p:cNvPr id="25625" name="Rectangle 18"/>
            <p:cNvSpPr>
              <a:spLocks noChangeArrowheads="1"/>
            </p:cNvSpPr>
            <p:nvPr/>
          </p:nvSpPr>
          <p:spPr bwMode="auto">
            <a:xfrm>
              <a:off x="816" y="3648"/>
              <a:ext cx="624" cy="480"/>
            </a:xfrm>
            <a:prstGeom prst="rect">
              <a:avLst/>
            </a:prstGeom>
            <a:solidFill>
              <a:srgbClr val="FFFFCC"/>
            </a:solidFill>
            <a:ln w="9525">
              <a:miter lim="800000"/>
              <a:headEnd/>
              <a:tailEnd/>
            </a:ln>
            <a:effectLst/>
            <a:scene3d>
              <a:camera prst="legacyPerspectiveTopRight"/>
              <a:lightRig rig="legacyFlat3" dir="b"/>
            </a:scene3d>
            <a:sp3d extrusionH="887400" prstMaterial="legacyMatte">
              <a:bevelT w="13500" h="13500" prst="angle"/>
              <a:bevelB w="13500" h="13500" prst="angle"/>
              <a:extrusionClr>
                <a:srgbClr val="FFFFCC"/>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de-DE"/>
            </a:p>
          </p:txBody>
        </p:sp>
        <p:sp>
          <p:nvSpPr>
            <p:cNvPr id="25626" name="Rectangle 19"/>
            <p:cNvSpPr>
              <a:spLocks noChangeArrowheads="1"/>
            </p:cNvSpPr>
            <p:nvPr/>
          </p:nvSpPr>
          <p:spPr bwMode="auto">
            <a:xfrm>
              <a:off x="1488" y="3648"/>
              <a:ext cx="624" cy="480"/>
            </a:xfrm>
            <a:prstGeom prst="rect">
              <a:avLst/>
            </a:prstGeom>
            <a:solidFill>
              <a:srgbClr val="FFFFCC"/>
            </a:solidFill>
            <a:ln w="9525">
              <a:miter lim="800000"/>
              <a:headEnd/>
              <a:tailEnd/>
            </a:ln>
            <a:effectLst/>
            <a:scene3d>
              <a:camera prst="legacyPerspectiveTopRight"/>
              <a:lightRig rig="legacyFlat3" dir="b"/>
            </a:scene3d>
            <a:sp3d extrusionH="887400" prstMaterial="legacyMatte">
              <a:bevelT w="13500" h="13500" prst="angle"/>
              <a:bevelB w="13500" h="13500" prst="angle"/>
              <a:extrusionClr>
                <a:srgbClr val="FFFFCC"/>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de-DE"/>
            </a:p>
          </p:txBody>
        </p:sp>
        <p:sp>
          <p:nvSpPr>
            <p:cNvPr id="25627" name="Rectangle 20"/>
            <p:cNvSpPr>
              <a:spLocks noChangeArrowheads="1"/>
            </p:cNvSpPr>
            <p:nvPr/>
          </p:nvSpPr>
          <p:spPr bwMode="auto">
            <a:xfrm>
              <a:off x="2160" y="3648"/>
              <a:ext cx="624" cy="480"/>
            </a:xfrm>
            <a:prstGeom prst="rect">
              <a:avLst/>
            </a:prstGeom>
            <a:solidFill>
              <a:srgbClr val="FFFFCC"/>
            </a:solidFill>
            <a:ln w="9525">
              <a:miter lim="800000"/>
              <a:headEnd/>
              <a:tailEnd/>
            </a:ln>
            <a:effectLst/>
            <a:scene3d>
              <a:camera prst="legacyPerspectiveTopRight"/>
              <a:lightRig rig="legacyFlat3" dir="b"/>
            </a:scene3d>
            <a:sp3d extrusionH="887400" prstMaterial="legacyMatte">
              <a:bevelT w="13500" h="13500" prst="angle"/>
              <a:bevelB w="13500" h="13500" prst="angle"/>
              <a:extrusionClr>
                <a:srgbClr val="FFFFCC"/>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de-DE"/>
            </a:p>
          </p:txBody>
        </p:sp>
        <p:sp>
          <p:nvSpPr>
            <p:cNvPr id="25629" name="Text Box 22"/>
            <p:cNvSpPr txBox="1">
              <a:spLocks noChangeArrowheads="1"/>
            </p:cNvSpPr>
            <p:nvPr/>
          </p:nvSpPr>
          <p:spPr bwMode="auto">
            <a:xfrm>
              <a:off x="816" y="3668"/>
              <a:ext cx="624" cy="4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r>
                <a:rPr lang="de-DE" sz="1400">
                  <a:solidFill>
                    <a:srgbClr val="000000"/>
                  </a:solidFill>
                  <a:latin typeface="Arial Black" pitchFamily="34" charset="0"/>
                </a:rPr>
                <a:t>Abitur-fach       Lk A</a:t>
              </a:r>
            </a:p>
          </p:txBody>
        </p:sp>
        <p:sp>
          <p:nvSpPr>
            <p:cNvPr id="25630" name="Text Box 23"/>
            <p:cNvSpPr txBox="1">
              <a:spLocks noChangeArrowheads="1"/>
            </p:cNvSpPr>
            <p:nvPr/>
          </p:nvSpPr>
          <p:spPr bwMode="auto">
            <a:xfrm>
              <a:off x="1536" y="3668"/>
              <a:ext cx="528" cy="4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r>
                <a:rPr lang="de-DE" sz="1400">
                  <a:solidFill>
                    <a:srgbClr val="000000"/>
                  </a:solidFill>
                  <a:latin typeface="Arial Black" pitchFamily="34" charset="0"/>
                </a:rPr>
                <a:t>Abitur-fach Lk B</a:t>
              </a:r>
            </a:p>
          </p:txBody>
        </p:sp>
        <p:sp>
          <p:nvSpPr>
            <p:cNvPr id="25631" name="Text Box 24"/>
            <p:cNvSpPr txBox="1">
              <a:spLocks noChangeArrowheads="1"/>
            </p:cNvSpPr>
            <p:nvPr/>
          </p:nvSpPr>
          <p:spPr bwMode="auto">
            <a:xfrm>
              <a:off x="2208" y="3668"/>
              <a:ext cx="528" cy="4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r>
                <a:rPr lang="de-DE" sz="1400">
                  <a:solidFill>
                    <a:srgbClr val="000000"/>
                  </a:solidFill>
                  <a:latin typeface="Arial Black" pitchFamily="34" charset="0"/>
                </a:rPr>
                <a:t>3. Abitur-fach</a:t>
              </a:r>
            </a:p>
          </p:txBody>
        </p:sp>
      </p:grpSp>
      <p:sp>
        <p:nvSpPr>
          <p:cNvPr id="173082" name="Text Box 26"/>
          <p:cNvSpPr txBox="1">
            <a:spLocks noChangeArrowheads="1"/>
          </p:cNvSpPr>
          <p:nvPr/>
        </p:nvSpPr>
        <p:spPr bwMode="auto">
          <a:xfrm>
            <a:off x="1116013" y="3775075"/>
            <a:ext cx="69119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spcBef>
                <a:spcPct val="50000"/>
              </a:spcBef>
            </a:pPr>
            <a:r>
              <a:rPr lang="de-DE" b="1" dirty="0">
                <a:solidFill>
                  <a:srgbClr val="FFFF00"/>
                </a:solidFill>
                <a:latin typeface="Georgia" pitchFamily="18" charset="0"/>
              </a:rPr>
              <a:t>Mindestens</a:t>
            </a:r>
            <a:r>
              <a:rPr lang="de-DE" sz="1600" b="1" dirty="0">
                <a:solidFill>
                  <a:srgbClr val="FFFF00"/>
                </a:solidFill>
                <a:latin typeface="Georgia" pitchFamily="18" charset="0"/>
              </a:rPr>
              <a:t>   </a:t>
            </a:r>
            <a:r>
              <a:rPr lang="de-DE" sz="2400" b="1" dirty="0">
                <a:solidFill>
                  <a:srgbClr val="FFFF00"/>
                </a:solidFill>
                <a:latin typeface="Georgia" pitchFamily="18" charset="0"/>
              </a:rPr>
              <a:t>5</a:t>
            </a:r>
            <a:r>
              <a:rPr lang="de-DE" sz="1600" b="1" dirty="0">
                <a:solidFill>
                  <a:srgbClr val="FFFF00"/>
                </a:solidFill>
                <a:latin typeface="Georgia" pitchFamily="18" charset="0"/>
              </a:rPr>
              <a:t>   </a:t>
            </a:r>
            <a:r>
              <a:rPr lang="de-DE" b="1" dirty="0">
                <a:solidFill>
                  <a:srgbClr val="FFFF00"/>
                </a:solidFill>
                <a:latin typeface="Georgia" pitchFamily="18" charset="0"/>
              </a:rPr>
              <a:t>bis einschließlich Kurshalbjahr   Q2.1:</a:t>
            </a:r>
            <a:r>
              <a:rPr lang="de-DE" sz="1600" b="1" dirty="0">
                <a:solidFill>
                  <a:srgbClr val="FFFF00"/>
                </a:solidFill>
                <a:latin typeface="Georgia" pitchFamily="18" charset="0"/>
              </a:rPr>
              <a:t> </a:t>
            </a:r>
            <a:endParaRPr lang="de-DE" sz="1400" b="1" dirty="0">
              <a:solidFill>
                <a:srgbClr val="FFFF00"/>
              </a:solidFill>
              <a:latin typeface="Georgia" pitchFamily="18" charset="0"/>
            </a:endParaRPr>
          </a:p>
        </p:txBody>
      </p:sp>
      <p:grpSp>
        <p:nvGrpSpPr>
          <p:cNvPr id="2" name="Gruppieren 1"/>
          <p:cNvGrpSpPr/>
          <p:nvPr/>
        </p:nvGrpSpPr>
        <p:grpSpPr>
          <a:xfrm>
            <a:off x="295275" y="4365625"/>
            <a:ext cx="8763000" cy="1367631"/>
            <a:chOff x="295275" y="4365625"/>
            <a:chExt cx="8763000" cy="1367631"/>
          </a:xfrm>
        </p:grpSpPr>
        <p:sp>
          <p:nvSpPr>
            <p:cNvPr id="25610" name="Rectangle 28"/>
            <p:cNvSpPr>
              <a:spLocks noChangeArrowheads="1"/>
            </p:cNvSpPr>
            <p:nvPr/>
          </p:nvSpPr>
          <p:spPr bwMode="auto">
            <a:xfrm>
              <a:off x="295275" y="4365625"/>
              <a:ext cx="990600" cy="762000"/>
            </a:xfrm>
            <a:prstGeom prst="rect">
              <a:avLst/>
            </a:prstGeom>
            <a:solidFill>
              <a:srgbClr val="FFFFCC"/>
            </a:solidFill>
            <a:ln w="9525">
              <a:miter lim="800000"/>
              <a:headEnd/>
              <a:tailEnd/>
            </a:ln>
            <a:effectLst/>
            <a:scene3d>
              <a:camera prst="legacyPerspectiveTopRight"/>
              <a:lightRig rig="legacyFlat3" dir="b"/>
            </a:scene3d>
            <a:sp3d extrusionH="887400" prstMaterial="legacyMatte">
              <a:bevelT w="13500" h="13500" prst="angle"/>
              <a:bevelB w="13500" h="13500" prst="angle"/>
              <a:extrusionClr>
                <a:srgbClr val="FFFFCC"/>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de-DE"/>
            </a:p>
          </p:txBody>
        </p:sp>
        <p:sp>
          <p:nvSpPr>
            <p:cNvPr id="25611" name="Rectangle 29"/>
            <p:cNvSpPr>
              <a:spLocks noChangeArrowheads="1"/>
            </p:cNvSpPr>
            <p:nvPr/>
          </p:nvSpPr>
          <p:spPr bwMode="auto">
            <a:xfrm>
              <a:off x="1362075" y="4365625"/>
              <a:ext cx="990600" cy="762000"/>
            </a:xfrm>
            <a:prstGeom prst="rect">
              <a:avLst/>
            </a:prstGeom>
            <a:solidFill>
              <a:srgbClr val="FFFFCC"/>
            </a:solidFill>
            <a:ln w="9525">
              <a:miter lim="800000"/>
              <a:headEnd/>
              <a:tailEnd/>
            </a:ln>
            <a:effectLst/>
            <a:scene3d>
              <a:camera prst="legacyPerspectiveTopRight"/>
              <a:lightRig rig="legacyFlat3" dir="b"/>
            </a:scene3d>
            <a:sp3d extrusionH="887400" prstMaterial="legacyMatte">
              <a:bevelT w="13500" h="13500" prst="angle"/>
              <a:bevelB w="13500" h="13500" prst="angle"/>
              <a:extrusionClr>
                <a:srgbClr val="FFFFCC"/>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de-DE"/>
            </a:p>
          </p:txBody>
        </p:sp>
        <p:sp>
          <p:nvSpPr>
            <p:cNvPr id="25612" name="Rectangle 30"/>
            <p:cNvSpPr>
              <a:spLocks noChangeArrowheads="1"/>
            </p:cNvSpPr>
            <p:nvPr/>
          </p:nvSpPr>
          <p:spPr bwMode="auto">
            <a:xfrm>
              <a:off x="2428875" y="4365625"/>
              <a:ext cx="990600" cy="762000"/>
            </a:xfrm>
            <a:prstGeom prst="rect">
              <a:avLst/>
            </a:prstGeom>
            <a:solidFill>
              <a:srgbClr val="FFFFCC"/>
            </a:solidFill>
            <a:ln w="9525">
              <a:miter lim="800000"/>
              <a:headEnd/>
              <a:tailEnd/>
            </a:ln>
            <a:effectLst/>
            <a:scene3d>
              <a:camera prst="legacyPerspectiveTopRight"/>
              <a:lightRig rig="legacyFlat3" dir="b"/>
            </a:scene3d>
            <a:sp3d extrusionH="887400" prstMaterial="legacyMatte">
              <a:bevelT w="13500" h="13500" prst="angle"/>
              <a:bevelB w="13500" h="13500" prst="angle"/>
              <a:extrusionClr>
                <a:srgbClr val="FFFFCC"/>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de-DE"/>
            </a:p>
          </p:txBody>
        </p:sp>
        <p:sp>
          <p:nvSpPr>
            <p:cNvPr id="25613" name="Rectangle 31"/>
            <p:cNvSpPr>
              <a:spLocks noChangeArrowheads="1"/>
            </p:cNvSpPr>
            <p:nvPr/>
          </p:nvSpPr>
          <p:spPr bwMode="auto">
            <a:xfrm>
              <a:off x="3495675" y="4365625"/>
              <a:ext cx="990600" cy="762000"/>
            </a:xfrm>
            <a:prstGeom prst="rect">
              <a:avLst/>
            </a:prstGeom>
            <a:solidFill>
              <a:srgbClr val="FFFFCC"/>
            </a:solidFill>
            <a:ln w="9525">
              <a:miter lim="800000"/>
              <a:headEnd/>
              <a:tailEnd/>
            </a:ln>
            <a:effectLst/>
            <a:scene3d>
              <a:camera prst="legacyPerspectiveTopRight"/>
              <a:lightRig rig="legacyFlat3" dir="b"/>
            </a:scene3d>
            <a:sp3d extrusionH="887400" prstMaterial="legacyMatte">
              <a:bevelT w="13500" h="13500" prst="angle"/>
              <a:bevelB w="13500" h="13500" prst="angle"/>
              <a:extrusionClr>
                <a:srgbClr val="FFFFCC"/>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de-DE"/>
            </a:p>
          </p:txBody>
        </p:sp>
        <p:sp>
          <p:nvSpPr>
            <p:cNvPr id="25614" name="Rectangle 32"/>
            <p:cNvSpPr>
              <a:spLocks noChangeArrowheads="1"/>
            </p:cNvSpPr>
            <p:nvPr/>
          </p:nvSpPr>
          <p:spPr bwMode="auto">
            <a:xfrm>
              <a:off x="4562475" y="4365625"/>
              <a:ext cx="1066800" cy="762000"/>
            </a:xfrm>
            <a:prstGeom prst="rect">
              <a:avLst/>
            </a:prstGeom>
            <a:gradFill rotWithShape="0">
              <a:gsLst>
                <a:gs pos="0">
                  <a:srgbClr val="6D2C2C"/>
                </a:gs>
                <a:gs pos="50000">
                  <a:srgbClr val="EC6060"/>
                </a:gs>
                <a:gs pos="100000">
                  <a:srgbClr val="6D2C2C"/>
                </a:gs>
              </a:gsLst>
              <a:lin ang="5400000" scaled="1"/>
            </a:gradFill>
            <a:ln w="9525">
              <a:miter lim="800000"/>
              <a:headEnd/>
              <a:tailEnd/>
            </a:ln>
            <a:effectLst/>
            <a:scene3d>
              <a:camera prst="legacyPerspectiveTopRight"/>
              <a:lightRig rig="legacyFlat3" dir="b"/>
            </a:scene3d>
            <a:sp3d extrusionH="887400" prstMaterial="legacyMatte">
              <a:bevelT w="13500" h="13500" prst="angle"/>
              <a:bevelB w="13500" h="13500" prst="angle"/>
              <a:extrusionClr>
                <a:srgbClr val="EC6060"/>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de-DE"/>
            </a:p>
          </p:txBody>
        </p:sp>
        <p:sp>
          <p:nvSpPr>
            <p:cNvPr id="25615" name="Rectangle 34"/>
            <p:cNvSpPr>
              <a:spLocks noChangeArrowheads="1"/>
            </p:cNvSpPr>
            <p:nvPr/>
          </p:nvSpPr>
          <p:spPr bwMode="auto">
            <a:xfrm>
              <a:off x="5760789" y="4971256"/>
              <a:ext cx="3297486" cy="762000"/>
            </a:xfrm>
            <a:prstGeom prst="rect">
              <a:avLst/>
            </a:prstGeom>
            <a:gradFill rotWithShape="0">
              <a:gsLst>
                <a:gs pos="41700">
                  <a:srgbClr val="8D0A40"/>
                </a:gs>
                <a:gs pos="0">
                  <a:srgbClr val="961212"/>
                </a:gs>
                <a:gs pos="100000">
                  <a:schemeClr val="folHlink"/>
                </a:gs>
              </a:gsLst>
              <a:lin ang="0" scaled="1"/>
            </a:gradFill>
            <a:ln w="9525">
              <a:miter lim="800000"/>
              <a:headEnd/>
              <a:tailEnd/>
            </a:ln>
            <a:effectLst/>
            <a:scene3d>
              <a:camera prst="legacyPerspectiveTopRight"/>
              <a:lightRig rig="legacyFlat3" dir="b"/>
            </a:scene3d>
            <a:sp3d extrusionH="887400" prstMaterial="legacyMatte">
              <a:bevelT w="13500" h="13500" prst="angle"/>
              <a:bevelB w="13500" h="13500" prst="angle"/>
              <a:extrusionClr>
                <a:schemeClr val="folHlink"/>
              </a:extrusionClr>
            </a:sp3d>
          </p:spPr>
          <p:txBody>
            <a:bodyPr wrap="none" anchor="b" anchorCtr="0">
              <a:flatTx/>
            </a:bodyPr>
            <a:lstStyle/>
            <a:p>
              <a:pPr algn="ctr">
                <a:lnSpc>
                  <a:spcPct val="150000"/>
                </a:lnSpc>
              </a:pPr>
              <a:r>
                <a:rPr lang="de-DE" sz="1400" dirty="0">
                  <a:solidFill>
                    <a:schemeClr val="bg2"/>
                  </a:solidFill>
                  <a:latin typeface="Arial Black" pitchFamily="34" charset="0"/>
                </a:rPr>
                <a:t>2. </a:t>
              </a:r>
              <a:r>
                <a:rPr lang="de-DE" sz="1400" dirty="0" err="1">
                  <a:solidFill>
                    <a:schemeClr val="bg2"/>
                  </a:solidFill>
                  <a:latin typeface="Arial Black" pitchFamily="34" charset="0"/>
                </a:rPr>
                <a:t>Fremdspr</a:t>
              </a:r>
              <a:r>
                <a:rPr lang="de-DE" sz="1400" dirty="0">
                  <a:solidFill>
                    <a:schemeClr val="bg2"/>
                  </a:solidFill>
                  <a:latin typeface="Arial Black" pitchFamily="34" charset="0"/>
                </a:rPr>
                <a:t>.  od.  2. </a:t>
              </a:r>
              <a:r>
                <a:rPr lang="de-DE" sz="1400" dirty="0" err="1">
                  <a:solidFill>
                    <a:schemeClr val="bg2"/>
                  </a:solidFill>
                  <a:latin typeface="Arial Black" pitchFamily="34" charset="0"/>
                </a:rPr>
                <a:t>Naturw</a:t>
              </a:r>
              <a:r>
                <a:rPr lang="de-DE" sz="1400" dirty="0">
                  <a:solidFill>
                    <a:schemeClr val="bg2"/>
                  </a:solidFill>
                  <a:latin typeface="Arial Black" pitchFamily="34" charset="0"/>
                </a:rPr>
                <a:t>.</a:t>
              </a:r>
              <a:br>
                <a:rPr lang="de-DE" sz="1400" dirty="0">
                  <a:solidFill>
                    <a:schemeClr val="bg2"/>
                  </a:solidFill>
                  <a:latin typeface="Arial Black" pitchFamily="34" charset="0"/>
                </a:rPr>
              </a:br>
              <a:r>
                <a:rPr lang="de-DE" sz="1200" dirty="0">
                  <a:solidFill>
                    <a:schemeClr val="bg2"/>
                  </a:solidFill>
                  <a:latin typeface="Arial Black" pitchFamily="34" charset="0"/>
                </a:rPr>
                <a:t>(Schwerpunktfach)</a:t>
              </a:r>
              <a:endParaRPr lang="de-DE" sz="1400" dirty="0">
                <a:solidFill>
                  <a:schemeClr val="bg2"/>
                </a:solidFill>
                <a:latin typeface="Arial Black" pitchFamily="34" charset="0"/>
              </a:endParaRPr>
            </a:p>
          </p:txBody>
        </p:sp>
        <p:sp>
          <p:nvSpPr>
            <p:cNvPr id="25616" name="Rectangle 33"/>
            <p:cNvSpPr>
              <a:spLocks noChangeArrowheads="1"/>
            </p:cNvSpPr>
            <p:nvPr/>
          </p:nvSpPr>
          <p:spPr bwMode="auto">
            <a:xfrm>
              <a:off x="5715000" y="4365625"/>
              <a:ext cx="1828800" cy="762000"/>
            </a:xfrm>
            <a:prstGeom prst="rect">
              <a:avLst/>
            </a:prstGeom>
            <a:gradFill rotWithShape="0">
              <a:gsLst>
                <a:gs pos="0">
                  <a:srgbClr val="6D2C2C"/>
                </a:gs>
                <a:gs pos="50000">
                  <a:srgbClr val="EC6060"/>
                </a:gs>
                <a:gs pos="100000">
                  <a:srgbClr val="6D2C2C"/>
                </a:gs>
              </a:gsLst>
              <a:lin ang="5400000" scaled="1"/>
            </a:gradFill>
            <a:ln w="9525">
              <a:miter lim="800000"/>
              <a:headEnd/>
              <a:tailEnd/>
            </a:ln>
            <a:effectLst/>
            <a:scene3d>
              <a:camera prst="legacyPerspectiveTopRight"/>
              <a:lightRig rig="legacyFlat3" dir="b"/>
            </a:scene3d>
            <a:sp3d extrusionH="887400" prstMaterial="legacyMatte">
              <a:bevelT w="13500" h="13500" prst="angle"/>
              <a:bevelB w="13500" h="13500" prst="angle"/>
              <a:extrusionClr>
                <a:srgbClr val="EC6060"/>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de-DE"/>
            </a:p>
          </p:txBody>
        </p:sp>
        <p:sp>
          <p:nvSpPr>
            <p:cNvPr id="25617" name="Text Box 35"/>
            <p:cNvSpPr txBox="1">
              <a:spLocks noChangeArrowheads="1"/>
            </p:cNvSpPr>
            <p:nvPr/>
          </p:nvSpPr>
          <p:spPr bwMode="auto">
            <a:xfrm>
              <a:off x="295275" y="4397375"/>
              <a:ext cx="990600"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r>
                <a:rPr lang="de-DE" sz="1400" dirty="0">
                  <a:solidFill>
                    <a:srgbClr val="000000"/>
                  </a:solidFill>
                  <a:latin typeface="Arial Black" pitchFamily="34" charset="0"/>
                </a:rPr>
                <a:t>Abitur-fach       </a:t>
              </a:r>
              <a:r>
                <a:rPr lang="de-DE" sz="1400" dirty="0" err="1">
                  <a:solidFill>
                    <a:srgbClr val="000000"/>
                  </a:solidFill>
                  <a:latin typeface="Arial Black" pitchFamily="34" charset="0"/>
                </a:rPr>
                <a:t>Lk</a:t>
              </a:r>
              <a:r>
                <a:rPr lang="de-DE" sz="1400" dirty="0">
                  <a:solidFill>
                    <a:srgbClr val="000000"/>
                  </a:solidFill>
                  <a:latin typeface="Arial Black" pitchFamily="34" charset="0"/>
                </a:rPr>
                <a:t> A</a:t>
              </a:r>
            </a:p>
          </p:txBody>
        </p:sp>
        <p:sp>
          <p:nvSpPr>
            <p:cNvPr id="25618" name="Text Box 36"/>
            <p:cNvSpPr txBox="1">
              <a:spLocks noChangeArrowheads="1"/>
            </p:cNvSpPr>
            <p:nvPr/>
          </p:nvSpPr>
          <p:spPr bwMode="auto">
            <a:xfrm>
              <a:off x="1438275" y="4397375"/>
              <a:ext cx="838200"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r>
                <a:rPr lang="de-DE" sz="1400">
                  <a:solidFill>
                    <a:srgbClr val="000000"/>
                  </a:solidFill>
                  <a:latin typeface="Arial Black" pitchFamily="34" charset="0"/>
                </a:rPr>
                <a:t>Abitur-fach Lk B</a:t>
              </a:r>
            </a:p>
          </p:txBody>
        </p:sp>
        <p:sp>
          <p:nvSpPr>
            <p:cNvPr id="25619" name="Text Box 37"/>
            <p:cNvSpPr txBox="1">
              <a:spLocks noChangeArrowheads="1"/>
            </p:cNvSpPr>
            <p:nvPr/>
          </p:nvSpPr>
          <p:spPr bwMode="auto">
            <a:xfrm>
              <a:off x="2505075" y="4397375"/>
              <a:ext cx="838200"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r>
                <a:rPr lang="de-DE" sz="1400">
                  <a:solidFill>
                    <a:srgbClr val="000000"/>
                  </a:solidFill>
                  <a:latin typeface="Arial Black" pitchFamily="34" charset="0"/>
                </a:rPr>
                <a:t>3. Abitur-fach</a:t>
              </a:r>
            </a:p>
          </p:txBody>
        </p:sp>
        <p:sp>
          <p:nvSpPr>
            <p:cNvPr id="25620" name="Text Box 38"/>
            <p:cNvSpPr txBox="1">
              <a:spLocks noChangeArrowheads="1"/>
            </p:cNvSpPr>
            <p:nvPr/>
          </p:nvSpPr>
          <p:spPr bwMode="auto">
            <a:xfrm>
              <a:off x="3571875" y="4397375"/>
              <a:ext cx="838200"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r>
                <a:rPr lang="de-DE" sz="1400">
                  <a:solidFill>
                    <a:srgbClr val="000000"/>
                  </a:solidFill>
                  <a:latin typeface="Arial Black" pitchFamily="34" charset="0"/>
                </a:rPr>
                <a:t>4. Abitur-fach</a:t>
              </a:r>
            </a:p>
          </p:txBody>
        </p:sp>
        <p:sp>
          <p:nvSpPr>
            <p:cNvPr id="25621" name="Text Box 39"/>
            <p:cNvSpPr txBox="1">
              <a:spLocks noChangeArrowheads="1"/>
            </p:cNvSpPr>
            <p:nvPr/>
          </p:nvSpPr>
          <p:spPr bwMode="auto">
            <a:xfrm>
              <a:off x="4562475" y="4365625"/>
              <a:ext cx="1066800" cy="717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endParaRPr lang="de-DE" sz="800">
                <a:solidFill>
                  <a:srgbClr val="000000"/>
                </a:solidFill>
                <a:latin typeface="Arial Black" pitchFamily="34" charset="0"/>
              </a:endParaRPr>
            </a:p>
            <a:p>
              <a:pPr algn="ctr">
                <a:spcBef>
                  <a:spcPct val="50000"/>
                </a:spcBef>
              </a:pPr>
              <a:r>
                <a:rPr lang="de-DE" sz="1400">
                  <a:solidFill>
                    <a:srgbClr val="000000"/>
                  </a:solidFill>
                  <a:latin typeface="Arial Black" pitchFamily="34" charset="0"/>
                </a:rPr>
                <a:t>Deutsch</a:t>
              </a:r>
            </a:p>
            <a:p>
              <a:pPr algn="ctr">
                <a:spcBef>
                  <a:spcPct val="50000"/>
                </a:spcBef>
              </a:pPr>
              <a:endParaRPr lang="de-DE" sz="800">
                <a:solidFill>
                  <a:srgbClr val="000000"/>
                </a:solidFill>
                <a:latin typeface="Arial Black" pitchFamily="34" charset="0"/>
              </a:endParaRPr>
            </a:p>
          </p:txBody>
        </p:sp>
        <p:sp>
          <p:nvSpPr>
            <p:cNvPr id="25622" name="Text Box 40"/>
            <p:cNvSpPr txBox="1">
              <a:spLocks noChangeArrowheads="1"/>
            </p:cNvSpPr>
            <p:nvPr/>
          </p:nvSpPr>
          <p:spPr bwMode="auto">
            <a:xfrm>
              <a:off x="5705475" y="4425950"/>
              <a:ext cx="17526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r>
                <a:rPr lang="de-DE" sz="1400" dirty="0">
                  <a:solidFill>
                    <a:srgbClr val="000000"/>
                  </a:solidFill>
                  <a:latin typeface="Arial Black" pitchFamily="34" charset="0"/>
                </a:rPr>
                <a:t>1. + neue Fremdsprache</a:t>
              </a:r>
            </a:p>
            <a:p>
              <a:pPr algn="ctr">
                <a:spcBef>
                  <a:spcPct val="50000"/>
                </a:spcBef>
              </a:pPr>
              <a:endParaRPr lang="de-DE" sz="800" dirty="0">
                <a:solidFill>
                  <a:srgbClr val="000000"/>
                </a:solidFill>
                <a:latin typeface="Arial Black" pitchFamily="34" charset="0"/>
              </a:endParaRPr>
            </a:p>
          </p:txBody>
        </p:sp>
        <p:sp>
          <p:nvSpPr>
            <p:cNvPr id="173097" name="Rectangle 41"/>
            <p:cNvSpPr>
              <a:spLocks noChangeArrowheads="1"/>
            </p:cNvSpPr>
            <p:nvPr/>
          </p:nvSpPr>
          <p:spPr bwMode="auto">
            <a:xfrm>
              <a:off x="7610475" y="4365625"/>
              <a:ext cx="1447800" cy="762000"/>
            </a:xfrm>
            <a:prstGeom prst="rect">
              <a:avLst/>
            </a:prstGeom>
            <a:gradFill rotWithShape="0">
              <a:gsLst>
                <a:gs pos="0">
                  <a:schemeClr val="folHlink">
                    <a:gamma/>
                    <a:shade val="46275"/>
                    <a:invGamma/>
                  </a:schemeClr>
                </a:gs>
                <a:gs pos="50000">
                  <a:schemeClr val="folHlink"/>
                </a:gs>
                <a:gs pos="100000">
                  <a:schemeClr val="folHlink">
                    <a:gamma/>
                    <a:shade val="46275"/>
                    <a:invGamma/>
                  </a:schemeClr>
                </a:gs>
              </a:gsLst>
              <a:lin ang="5400000" scaled="1"/>
            </a:gradFill>
            <a:ln w="9525">
              <a:miter lim="800000"/>
              <a:headEnd/>
              <a:tailEnd/>
            </a:ln>
            <a:effectLst/>
            <a:scene3d>
              <a:camera prst="legacyPerspectiveTopRight"/>
              <a:lightRig rig="legacyFlat3" dir="b"/>
            </a:scene3d>
            <a:sp3d extrusionH="887400" prstMaterial="legacyMatte">
              <a:bevelT w="13500" h="13500" prst="angle"/>
              <a:bevelB w="13500" h="13500" prst="angle"/>
              <a:extrusionClr>
                <a:schemeClr val="folHlink"/>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de-DE"/>
            </a:p>
          </p:txBody>
        </p:sp>
        <p:sp>
          <p:nvSpPr>
            <p:cNvPr id="25624" name="Text Box 42"/>
            <p:cNvSpPr txBox="1">
              <a:spLocks noChangeArrowheads="1"/>
            </p:cNvSpPr>
            <p:nvPr/>
          </p:nvSpPr>
          <p:spPr bwMode="auto">
            <a:xfrm>
              <a:off x="7658100" y="4533900"/>
              <a:ext cx="14001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r>
                <a:rPr lang="de-DE" sz="1400" dirty="0">
                  <a:solidFill>
                    <a:schemeClr val="bg1"/>
                  </a:solidFill>
                  <a:latin typeface="Arial Black" pitchFamily="34" charset="0"/>
                </a:rPr>
                <a:t>Mathematik</a:t>
              </a:r>
              <a:endParaRPr lang="de-DE" sz="800" dirty="0">
                <a:solidFill>
                  <a:schemeClr val="bg1"/>
                </a:solidFill>
                <a:latin typeface="Arial Black" pitchFamily="34" charset="0"/>
              </a:endParaRPr>
            </a:p>
          </p:txBody>
        </p:sp>
      </p:grpSp>
    </p:spTree>
    <p:extLst>
      <p:ext uri="{BB962C8B-B14F-4D97-AF65-F5344CB8AC3E}">
        <p14:creationId xmlns:p14="http://schemas.microsoft.com/office/powerpoint/2010/main" val="99075883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3060"/>
                                        </p:tgtEl>
                                        <p:attrNameLst>
                                          <p:attrName>style.visibility</p:attrName>
                                        </p:attrNameLst>
                                      </p:cBhvr>
                                      <p:to>
                                        <p:strVal val="visible"/>
                                      </p:to>
                                    </p:set>
                                    <p:anim calcmode="lin" valueType="num">
                                      <p:cBhvr additive="base">
                                        <p:cTn id="7" dur="500" fill="hold"/>
                                        <p:tgtEl>
                                          <p:spTgt spid="173060"/>
                                        </p:tgtEl>
                                        <p:attrNameLst>
                                          <p:attrName>ppt_x</p:attrName>
                                        </p:attrNameLst>
                                      </p:cBhvr>
                                      <p:tavLst>
                                        <p:tav tm="0">
                                          <p:val>
                                            <p:strVal val="#ppt_x"/>
                                          </p:val>
                                        </p:tav>
                                        <p:tav tm="100000">
                                          <p:val>
                                            <p:strVal val="#ppt_x"/>
                                          </p:val>
                                        </p:tav>
                                      </p:tavLst>
                                    </p:anim>
                                    <p:anim calcmode="lin" valueType="num">
                                      <p:cBhvr additive="base">
                                        <p:cTn id="8" dur="500" fill="hold"/>
                                        <p:tgtEl>
                                          <p:spTgt spid="17306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73082"/>
                                        </p:tgtEl>
                                        <p:attrNameLst>
                                          <p:attrName>style.visibility</p:attrName>
                                        </p:attrNameLst>
                                      </p:cBhvr>
                                      <p:to>
                                        <p:strVal val="visible"/>
                                      </p:to>
                                    </p:set>
                                    <p:anim calcmode="lin" valueType="num">
                                      <p:cBhvr additive="base">
                                        <p:cTn id="11" dur="500" fill="hold"/>
                                        <p:tgtEl>
                                          <p:spTgt spid="173082"/>
                                        </p:tgtEl>
                                        <p:attrNameLst>
                                          <p:attrName>ppt_x</p:attrName>
                                        </p:attrNameLst>
                                      </p:cBhvr>
                                      <p:tavLst>
                                        <p:tav tm="0">
                                          <p:val>
                                            <p:strVal val="#ppt_x"/>
                                          </p:val>
                                        </p:tav>
                                        <p:tav tm="100000">
                                          <p:val>
                                            <p:strVal val="#ppt_x"/>
                                          </p:val>
                                        </p:tav>
                                      </p:tavLst>
                                    </p:anim>
                                    <p:anim calcmode="lin" valueType="num">
                                      <p:cBhvr additive="base">
                                        <p:cTn id="12" dur="500" fill="hold"/>
                                        <p:tgtEl>
                                          <p:spTgt spid="173082"/>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ppt_x"/>
                                          </p:val>
                                        </p:tav>
                                        <p:tav tm="100000">
                                          <p:val>
                                            <p:strVal val="#ppt_x"/>
                                          </p:val>
                                        </p:tav>
                                      </p:tavLst>
                                    </p:anim>
                                    <p:anim calcmode="lin" valueType="num">
                                      <p:cBhvr additive="base">
                                        <p:cTn id="1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2" presetClass="entr" presetSubtype="4" fill="hold" nodeType="clickEffect">
                                  <p:stCondLst>
                                    <p:cond delay="0"/>
                                  </p:stCondLst>
                                  <p:childTnLst>
                                    <p:set>
                                      <p:cBhvr>
                                        <p:cTn id="20" dur="1" fill="hold">
                                          <p:stCondLst>
                                            <p:cond delay="0"/>
                                          </p:stCondLst>
                                        </p:cTn>
                                        <p:tgtEl>
                                          <p:spTgt spid="173073"/>
                                        </p:tgtEl>
                                        <p:attrNameLst>
                                          <p:attrName>style.visibility</p:attrName>
                                        </p:attrNameLst>
                                      </p:cBhvr>
                                      <p:to>
                                        <p:strVal val="visible"/>
                                      </p:to>
                                    </p:set>
                                    <p:anim calcmode="lin" valueType="num">
                                      <p:cBhvr additive="base">
                                        <p:cTn id="21" dur="500" fill="hold"/>
                                        <p:tgtEl>
                                          <p:spTgt spid="173073"/>
                                        </p:tgtEl>
                                        <p:attrNameLst>
                                          <p:attrName>ppt_x</p:attrName>
                                        </p:attrNameLst>
                                      </p:cBhvr>
                                      <p:tavLst>
                                        <p:tav tm="0">
                                          <p:val>
                                            <p:strVal val="#ppt_x"/>
                                          </p:val>
                                        </p:tav>
                                        <p:tav tm="100000">
                                          <p:val>
                                            <p:strVal val="#ppt_x"/>
                                          </p:val>
                                        </p:tav>
                                      </p:tavLst>
                                    </p:anim>
                                    <p:anim calcmode="lin" valueType="num">
                                      <p:cBhvr additive="base">
                                        <p:cTn id="22" dur="500" fill="hold"/>
                                        <p:tgtEl>
                                          <p:spTgt spid="173073"/>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73072"/>
                                        </p:tgtEl>
                                        <p:attrNameLst>
                                          <p:attrName>style.visibility</p:attrName>
                                        </p:attrNameLst>
                                      </p:cBhvr>
                                      <p:to>
                                        <p:strVal val="visible"/>
                                      </p:to>
                                    </p:set>
                                    <p:anim calcmode="lin" valueType="num">
                                      <p:cBhvr additive="base">
                                        <p:cTn id="25" dur="500" fill="hold"/>
                                        <p:tgtEl>
                                          <p:spTgt spid="173072"/>
                                        </p:tgtEl>
                                        <p:attrNameLst>
                                          <p:attrName>ppt_x</p:attrName>
                                        </p:attrNameLst>
                                      </p:cBhvr>
                                      <p:tavLst>
                                        <p:tav tm="0">
                                          <p:val>
                                            <p:strVal val="#ppt_x"/>
                                          </p:val>
                                        </p:tav>
                                        <p:tav tm="100000">
                                          <p:val>
                                            <p:strVal val="#ppt_x"/>
                                          </p:val>
                                        </p:tav>
                                      </p:tavLst>
                                    </p:anim>
                                    <p:anim calcmode="lin" valueType="num">
                                      <p:cBhvr additive="base">
                                        <p:cTn id="26" dur="500" fill="hold"/>
                                        <p:tgtEl>
                                          <p:spTgt spid="17307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3060" grpId="0" animBg="1"/>
      <p:bldP spid="173072" grpId="0"/>
      <p:bldP spid="173082"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el 1"/>
          <p:cNvSpPr>
            <a:spLocks noGrp="1"/>
          </p:cNvSpPr>
          <p:nvPr>
            <p:ph type="title"/>
          </p:nvPr>
        </p:nvSpPr>
        <p:spPr>
          <a:xfrm>
            <a:off x="2123728" y="44624"/>
            <a:ext cx="5256584"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Versetzung in die Qualifikationsphase</a:t>
            </a:r>
          </a:p>
        </p:txBody>
      </p:sp>
      <p:sp>
        <p:nvSpPr>
          <p:cNvPr id="40963" name="Inhaltsplatzhalter 2"/>
          <p:cNvSpPr>
            <a:spLocks noGrp="1"/>
          </p:cNvSpPr>
          <p:nvPr>
            <p:ph idx="1"/>
          </p:nvPr>
        </p:nvSpPr>
        <p:spPr/>
        <p:txBody>
          <a:bodyPr/>
          <a:lstStyle/>
          <a:p>
            <a:r>
              <a:rPr lang="de-DE" sz="2800" dirty="0">
                <a:solidFill>
                  <a:schemeClr val="bg1"/>
                </a:solidFill>
              </a:rPr>
              <a:t>Versetzt wird, wer im 2. Halbjahr der Einführungs-phase in der fortgeführten Fremdsprache (i. d. Regel      Nr. 2), in den acht Fächern Nr. 1 und Nr. 3 bis Nr. 9 und in einem der beiden Fächer aus Nr. 10 und Nr. 11</a:t>
            </a:r>
          </a:p>
          <a:p>
            <a:pPr>
              <a:buFont typeface="Symbol" pitchFamily="18" charset="2"/>
              <a:buChar char="-"/>
            </a:pPr>
            <a:r>
              <a:rPr lang="de-DE" sz="2800" dirty="0">
                <a:solidFill>
                  <a:schemeClr val="bg1"/>
                </a:solidFill>
              </a:rPr>
              <a:t>überall mindestens ausreichend Leistungen erzielt,</a:t>
            </a:r>
          </a:p>
          <a:p>
            <a:pPr>
              <a:buFont typeface="Symbol" pitchFamily="18" charset="2"/>
              <a:buChar char="-"/>
            </a:pPr>
            <a:r>
              <a:rPr lang="de-DE" sz="2800" dirty="0">
                <a:solidFill>
                  <a:schemeClr val="bg1"/>
                </a:solidFill>
              </a:rPr>
              <a:t>in höchstens einem Fach eine mangelhafte, sonst aber mindestens ausreichende Leistungen erzielt.</a:t>
            </a:r>
          </a:p>
          <a:p>
            <a:pPr>
              <a:buFont typeface="Symbol" pitchFamily="18" charset="2"/>
              <a:buChar char="-"/>
            </a:pPr>
            <a:r>
              <a:rPr lang="de-DE" sz="2800" dirty="0">
                <a:solidFill>
                  <a:schemeClr val="bg1"/>
                </a:solidFill>
              </a:rPr>
              <a:t>Dabei muss eine mangelhafte Leistung in einem der Fächer Deutsch, Mathematik, fortgeführte Fremd-sprache durch eine befriedigende Leistung in einem anderen dieser Fächer ausgeglichen werden.</a:t>
            </a:r>
          </a:p>
          <a:p>
            <a:endParaRPr lang="de-DE" sz="2800" dirty="0">
              <a:solidFill>
                <a:schemeClr val="bg1"/>
              </a:solidFill>
            </a:endParaRPr>
          </a:p>
        </p:txBody>
      </p:sp>
    </p:spTree>
  </p:cSld>
  <p:clrMapOvr>
    <a:masterClrMapping/>
  </p:clrMapOvr>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2220547" y="260653"/>
            <a:ext cx="6132878" cy="1224454"/>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r">
              <a:spcBef>
                <a:spcPct val="20000"/>
              </a:spcBef>
              <a:buFont typeface="Arial" charset="0"/>
              <a:buNone/>
            </a:pPr>
            <a:r>
              <a:rPr lang="de-DE" sz="2400" dirty="0">
                <a:solidFill>
                  <a:srgbClr val="FFFF00"/>
                </a:solidFill>
                <a:effectLst>
                  <a:outerShdw blurRad="38100" dist="38100" dir="2700000" algn="tl">
                    <a:schemeClr val="tx1"/>
                  </a:outerShdw>
                </a:effectLst>
                <a:latin typeface="+mn-lt"/>
                <a:ea typeface="+mn-ea"/>
                <a:cs typeface="+mn-cs"/>
              </a:rPr>
              <a:t>Vereinfachte Darstellung der </a:t>
            </a:r>
            <a:br>
              <a:rPr lang="de-DE" sz="2400" dirty="0">
                <a:solidFill>
                  <a:srgbClr val="FFFF00"/>
                </a:solidFill>
                <a:effectLst>
                  <a:outerShdw blurRad="38100" dist="38100" dir="2700000" algn="tl">
                    <a:schemeClr val="tx1"/>
                  </a:outerShdw>
                </a:effectLst>
                <a:latin typeface="+mn-lt"/>
                <a:ea typeface="+mn-ea"/>
                <a:cs typeface="+mn-cs"/>
              </a:rPr>
            </a:br>
            <a:r>
              <a:rPr lang="de-DE" sz="3600" dirty="0">
                <a:solidFill>
                  <a:srgbClr val="FFFF00"/>
                </a:solidFill>
                <a:effectLst>
                  <a:outerShdw blurRad="38100" dist="38100" dir="2700000" algn="tl">
                    <a:schemeClr val="tx1"/>
                  </a:outerShdw>
                </a:effectLst>
                <a:latin typeface="+mn-lt"/>
                <a:ea typeface="+mn-ea"/>
                <a:cs typeface="+mn-cs"/>
              </a:rPr>
              <a:t>Versetzungsordnung EF </a:t>
            </a:r>
            <a:r>
              <a:rPr lang="de-DE" sz="3600" dirty="0">
                <a:solidFill>
                  <a:srgbClr val="FFFF00"/>
                </a:solidFill>
                <a:effectLst>
                  <a:outerShdw blurRad="38100" dist="38100" dir="2700000" algn="tl">
                    <a:schemeClr val="tx1"/>
                  </a:outerShdw>
                </a:effectLst>
                <a:latin typeface="+mn-lt"/>
                <a:ea typeface="+mn-ea"/>
                <a:cs typeface="+mn-cs"/>
                <a:sym typeface="Symbol" pitchFamily="18" charset="2"/>
              </a:rPr>
              <a:t> </a:t>
            </a:r>
            <a:r>
              <a:rPr lang="de-DE" sz="3600" dirty="0">
                <a:solidFill>
                  <a:srgbClr val="FFFF00"/>
                </a:solidFill>
                <a:effectLst>
                  <a:outerShdw blurRad="38100" dist="38100" dir="2700000" algn="tl">
                    <a:schemeClr val="tx1"/>
                  </a:outerShdw>
                </a:effectLst>
                <a:latin typeface="+mn-lt"/>
                <a:ea typeface="+mn-ea"/>
                <a:cs typeface="+mn-cs"/>
              </a:rPr>
              <a:t>Q1</a:t>
            </a:r>
          </a:p>
        </p:txBody>
      </p:sp>
      <p:sp>
        <p:nvSpPr>
          <p:cNvPr id="2" name="Inhaltsplatzhalter 1"/>
          <p:cNvSpPr>
            <a:spLocks noGrp="1"/>
          </p:cNvSpPr>
          <p:nvPr>
            <p:ph idx="1"/>
          </p:nvPr>
        </p:nvSpPr>
        <p:spPr/>
        <p:txBody>
          <a:bodyPr/>
          <a:lstStyle/>
          <a:p>
            <a:endParaRPr lang="de-DE"/>
          </a:p>
        </p:txBody>
      </p:sp>
      <p:sp>
        <p:nvSpPr>
          <p:cNvPr id="27651" name="Rectangle 3"/>
          <p:cNvSpPr>
            <a:spLocks noChangeArrowheads="1"/>
          </p:cNvSpPr>
          <p:nvPr/>
        </p:nvSpPr>
        <p:spPr bwMode="auto">
          <a:xfrm>
            <a:off x="6781800" y="1379538"/>
            <a:ext cx="1600200" cy="604837"/>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1600" b="1">
                <a:solidFill>
                  <a:srgbClr val="A50021"/>
                </a:solidFill>
                <a:latin typeface="Georgia" pitchFamily="18" charset="0"/>
              </a:rPr>
              <a:t>Nachprüfung</a:t>
            </a:r>
          </a:p>
        </p:txBody>
      </p:sp>
      <p:sp>
        <p:nvSpPr>
          <p:cNvPr id="27652" name="Rectangle 4"/>
          <p:cNvSpPr>
            <a:spLocks noChangeArrowheads="1"/>
          </p:cNvSpPr>
          <p:nvPr/>
        </p:nvSpPr>
        <p:spPr bwMode="auto">
          <a:xfrm>
            <a:off x="3657600" y="1379538"/>
            <a:ext cx="2133600" cy="604837"/>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1400" b="1">
                <a:solidFill>
                  <a:srgbClr val="A50021"/>
                </a:solidFill>
                <a:latin typeface="Georgia" pitchFamily="18" charset="0"/>
              </a:rPr>
              <a:t>sonstige Fächer</a:t>
            </a:r>
            <a:endParaRPr lang="de-DE" sz="2000" b="1">
              <a:solidFill>
                <a:srgbClr val="A50021"/>
              </a:solidFill>
              <a:latin typeface="Georgia" pitchFamily="18" charset="0"/>
            </a:endParaRPr>
          </a:p>
        </p:txBody>
      </p:sp>
      <p:sp>
        <p:nvSpPr>
          <p:cNvPr id="27653" name="Rectangle 5"/>
          <p:cNvSpPr>
            <a:spLocks noChangeArrowheads="1"/>
          </p:cNvSpPr>
          <p:nvPr/>
        </p:nvSpPr>
        <p:spPr bwMode="auto">
          <a:xfrm>
            <a:off x="2946400" y="1379538"/>
            <a:ext cx="787400" cy="604837"/>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1200" b="1">
                <a:solidFill>
                  <a:srgbClr val="A50021"/>
                </a:solidFill>
                <a:latin typeface="Georgia" pitchFamily="18" charset="0"/>
              </a:rPr>
              <a:t>fortgf.</a:t>
            </a:r>
          </a:p>
          <a:p>
            <a:pPr algn="ctr">
              <a:spcBef>
                <a:spcPct val="20000"/>
              </a:spcBef>
            </a:pPr>
            <a:r>
              <a:rPr lang="de-DE" sz="2000" b="1">
                <a:solidFill>
                  <a:srgbClr val="A50021"/>
                </a:solidFill>
                <a:latin typeface="Georgia" pitchFamily="18" charset="0"/>
              </a:rPr>
              <a:t>FS</a:t>
            </a:r>
          </a:p>
        </p:txBody>
      </p:sp>
      <p:sp>
        <p:nvSpPr>
          <p:cNvPr id="27654" name="Rectangle 6"/>
          <p:cNvSpPr>
            <a:spLocks noChangeArrowheads="1"/>
          </p:cNvSpPr>
          <p:nvPr/>
        </p:nvSpPr>
        <p:spPr bwMode="auto">
          <a:xfrm>
            <a:off x="2352675" y="1379538"/>
            <a:ext cx="593725" cy="604837"/>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b="1">
                <a:solidFill>
                  <a:srgbClr val="A50021"/>
                </a:solidFill>
                <a:latin typeface="Georgia" pitchFamily="18" charset="0"/>
              </a:rPr>
              <a:t>M</a:t>
            </a:r>
          </a:p>
        </p:txBody>
      </p:sp>
      <p:sp>
        <p:nvSpPr>
          <p:cNvPr id="27655" name="Rectangle 7"/>
          <p:cNvSpPr>
            <a:spLocks noChangeArrowheads="1"/>
          </p:cNvSpPr>
          <p:nvPr/>
        </p:nvSpPr>
        <p:spPr bwMode="auto">
          <a:xfrm>
            <a:off x="1758950" y="1379538"/>
            <a:ext cx="593725" cy="604837"/>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b="1">
                <a:solidFill>
                  <a:srgbClr val="A50021"/>
                </a:solidFill>
                <a:latin typeface="Georgia" pitchFamily="18" charset="0"/>
              </a:rPr>
              <a:t>D</a:t>
            </a:r>
          </a:p>
        </p:txBody>
      </p:sp>
      <p:sp>
        <p:nvSpPr>
          <p:cNvPr id="27656" name="Rectangle 8"/>
          <p:cNvSpPr>
            <a:spLocks noChangeArrowheads="1"/>
          </p:cNvSpPr>
          <p:nvPr/>
        </p:nvSpPr>
        <p:spPr bwMode="auto">
          <a:xfrm>
            <a:off x="762000" y="1379538"/>
            <a:ext cx="1017588" cy="604837"/>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endParaRPr lang="de-DE" sz="2000">
              <a:latin typeface="Georgia" pitchFamily="18" charset="0"/>
            </a:endParaRPr>
          </a:p>
        </p:txBody>
      </p:sp>
      <p:sp>
        <p:nvSpPr>
          <p:cNvPr id="27657" name="Rectangle 9"/>
          <p:cNvSpPr>
            <a:spLocks noChangeArrowheads="1"/>
          </p:cNvSpPr>
          <p:nvPr/>
        </p:nvSpPr>
        <p:spPr bwMode="auto">
          <a:xfrm>
            <a:off x="5791200" y="1379538"/>
            <a:ext cx="1041400" cy="604837"/>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1600" b="1">
                <a:solidFill>
                  <a:srgbClr val="A50021"/>
                </a:solidFill>
                <a:latin typeface="Georgia" pitchFamily="18" charset="0"/>
              </a:rPr>
              <a:t>versetzt</a:t>
            </a:r>
          </a:p>
        </p:txBody>
      </p:sp>
      <p:grpSp>
        <p:nvGrpSpPr>
          <p:cNvPr id="27658" name="Group 10"/>
          <p:cNvGrpSpPr>
            <a:grpSpLocks/>
          </p:cNvGrpSpPr>
          <p:nvPr/>
        </p:nvGrpSpPr>
        <p:grpSpPr bwMode="auto">
          <a:xfrm>
            <a:off x="762000" y="1924050"/>
            <a:ext cx="7620000" cy="442913"/>
            <a:chOff x="480" y="1210"/>
            <a:chExt cx="4800" cy="279"/>
          </a:xfrm>
        </p:grpSpPr>
        <p:sp>
          <p:nvSpPr>
            <p:cNvPr id="27754" name="Rectangle 11"/>
            <p:cNvSpPr>
              <a:spLocks noChangeArrowheads="1"/>
            </p:cNvSpPr>
            <p:nvPr/>
          </p:nvSpPr>
          <p:spPr bwMode="auto">
            <a:xfrm>
              <a:off x="4320" y="1229"/>
              <a:ext cx="960" cy="260"/>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endParaRPr lang="de-DE" sz="2000">
                <a:latin typeface="Georgia" pitchFamily="18" charset="0"/>
              </a:endParaRPr>
            </a:p>
          </p:txBody>
        </p:sp>
        <p:sp>
          <p:nvSpPr>
            <p:cNvPr id="27755" name="Rectangle 12"/>
            <p:cNvSpPr>
              <a:spLocks noChangeArrowheads="1"/>
            </p:cNvSpPr>
            <p:nvPr/>
          </p:nvSpPr>
          <p:spPr bwMode="auto">
            <a:xfrm>
              <a:off x="2295" y="1210"/>
              <a:ext cx="1449" cy="278"/>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1600">
                  <a:latin typeface="Georgia" pitchFamily="18" charset="0"/>
                </a:rPr>
                <a:t>alle mind. 4</a:t>
              </a:r>
            </a:p>
          </p:txBody>
        </p:sp>
        <p:sp>
          <p:nvSpPr>
            <p:cNvPr id="27756" name="Rectangle 13"/>
            <p:cNvSpPr>
              <a:spLocks noChangeArrowheads="1"/>
            </p:cNvSpPr>
            <p:nvPr/>
          </p:nvSpPr>
          <p:spPr bwMode="auto">
            <a:xfrm>
              <a:off x="1909" y="1217"/>
              <a:ext cx="422" cy="271"/>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4</a:t>
              </a:r>
            </a:p>
          </p:txBody>
        </p:sp>
        <p:sp>
          <p:nvSpPr>
            <p:cNvPr id="27757" name="Rectangle 14"/>
            <p:cNvSpPr>
              <a:spLocks noChangeArrowheads="1"/>
            </p:cNvSpPr>
            <p:nvPr/>
          </p:nvSpPr>
          <p:spPr bwMode="auto">
            <a:xfrm>
              <a:off x="1488" y="1217"/>
              <a:ext cx="421" cy="271"/>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4</a:t>
              </a:r>
            </a:p>
          </p:txBody>
        </p:sp>
        <p:sp>
          <p:nvSpPr>
            <p:cNvPr id="27758" name="Rectangle 15"/>
            <p:cNvSpPr>
              <a:spLocks noChangeArrowheads="1"/>
            </p:cNvSpPr>
            <p:nvPr/>
          </p:nvSpPr>
          <p:spPr bwMode="auto">
            <a:xfrm>
              <a:off x="1141" y="1210"/>
              <a:ext cx="369" cy="278"/>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4</a:t>
              </a:r>
            </a:p>
          </p:txBody>
        </p:sp>
        <p:sp>
          <p:nvSpPr>
            <p:cNvPr id="27759" name="Rectangle 16"/>
            <p:cNvSpPr>
              <a:spLocks noChangeArrowheads="1"/>
            </p:cNvSpPr>
            <p:nvPr/>
          </p:nvSpPr>
          <p:spPr bwMode="auto">
            <a:xfrm>
              <a:off x="480" y="1210"/>
              <a:ext cx="661" cy="278"/>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1600" b="1">
                  <a:solidFill>
                    <a:srgbClr val="A50021"/>
                  </a:solidFill>
                  <a:latin typeface="Georgia" pitchFamily="18" charset="0"/>
                </a:rPr>
                <a:t>keine 5</a:t>
              </a:r>
              <a:endParaRPr lang="de-DE" b="1">
                <a:solidFill>
                  <a:srgbClr val="A50021"/>
                </a:solidFill>
                <a:latin typeface="Georgia" pitchFamily="18" charset="0"/>
              </a:endParaRPr>
            </a:p>
          </p:txBody>
        </p:sp>
        <p:sp>
          <p:nvSpPr>
            <p:cNvPr id="27760" name="Rectangle 17"/>
            <p:cNvSpPr>
              <a:spLocks noChangeArrowheads="1"/>
            </p:cNvSpPr>
            <p:nvPr/>
          </p:nvSpPr>
          <p:spPr bwMode="auto">
            <a:xfrm>
              <a:off x="3648" y="1248"/>
              <a:ext cx="672" cy="240"/>
            </a:xfrm>
            <a:prstGeom prst="rect">
              <a:avLst/>
            </a:prstGeom>
            <a:solidFill>
              <a:srgbClr val="87D78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ja</a:t>
              </a:r>
            </a:p>
          </p:txBody>
        </p:sp>
      </p:grpSp>
      <p:grpSp>
        <p:nvGrpSpPr>
          <p:cNvPr id="27659" name="Group 18"/>
          <p:cNvGrpSpPr>
            <a:grpSpLocks/>
          </p:cNvGrpSpPr>
          <p:nvPr/>
        </p:nvGrpSpPr>
        <p:grpSpPr bwMode="auto">
          <a:xfrm>
            <a:off x="762000" y="2349500"/>
            <a:ext cx="7620000" cy="793750"/>
            <a:chOff x="480" y="1478"/>
            <a:chExt cx="4800" cy="500"/>
          </a:xfrm>
        </p:grpSpPr>
        <p:sp>
          <p:nvSpPr>
            <p:cNvPr id="27740" name="Rectangle 19"/>
            <p:cNvSpPr>
              <a:spLocks noChangeArrowheads="1"/>
            </p:cNvSpPr>
            <p:nvPr/>
          </p:nvSpPr>
          <p:spPr bwMode="auto">
            <a:xfrm>
              <a:off x="4320" y="1728"/>
              <a:ext cx="960" cy="249"/>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endParaRPr lang="de-DE" sz="2000">
                <a:latin typeface="Georgia" pitchFamily="18" charset="0"/>
              </a:endParaRPr>
            </a:p>
          </p:txBody>
        </p:sp>
        <p:sp>
          <p:nvSpPr>
            <p:cNvPr id="27741" name="Rectangle 20"/>
            <p:cNvSpPr>
              <a:spLocks noChangeArrowheads="1"/>
            </p:cNvSpPr>
            <p:nvPr/>
          </p:nvSpPr>
          <p:spPr bwMode="auto">
            <a:xfrm>
              <a:off x="480" y="1728"/>
              <a:ext cx="672" cy="249"/>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endParaRPr lang="de-DE" sz="2000">
                <a:latin typeface="Georgia" pitchFamily="18" charset="0"/>
              </a:endParaRPr>
            </a:p>
          </p:txBody>
        </p:sp>
        <p:sp>
          <p:nvSpPr>
            <p:cNvPr id="27742" name="Rectangle 21"/>
            <p:cNvSpPr>
              <a:spLocks noChangeArrowheads="1"/>
            </p:cNvSpPr>
            <p:nvPr/>
          </p:nvSpPr>
          <p:spPr bwMode="auto">
            <a:xfrm>
              <a:off x="4320" y="1478"/>
              <a:ext cx="960" cy="249"/>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endParaRPr lang="de-DE" sz="2000">
                <a:latin typeface="Georgia" pitchFamily="18" charset="0"/>
              </a:endParaRPr>
            </a:p>
          </p:txBody>
        </p:sp>
        <p:sp>
          <p:nvSpPr>
            <p:cNvPr id="27743" name="Rectangle 22"/>
            <p:cNvSpPr>
              <a:spLocks noChangeArrowheads="1"/>
            </p:cNvSpPr>
            <p:nvPr/>
          </p:nvSpPr>
          <p:spPr bwMode="auto">
            <a:xfrm>
              <a:off x="2323" y="1728"/>
              <a:ext cx="1421" cy="240"/>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1600">
                  <a:latin typeface="Georgia" pitchFamily="18" charset="0"/>
                </a:rPr>
                <a:t>1x</a:t>
              </a:r>
              <a:r>
                <a:rPr lang="de-DE" sz="1600" b="1">
                  <a:solidFill>
                    <a:srgbClr val="BE392E"/>
                  </a:solidFill>
                  <a:latin typeface="Georgia" pitchFamily="18" charset="0"/>
                </a:rPr>
                <a:t>5</a:t>
              </a:r>
              <a:r>
                <a:rPr lang="de-DE" sz="1600">
                  <a:latin typeface="Georgia" pitchFamily="18" charset="0"/>
                </a:rPr>
                <a:t>, sonst. mind.4</a:t>
              </a:r>
            </a:p>
          </p:txBody>
        </p:sp>
        <p:sp>
          <p:nvSpPr>
            <p:cNvPr id="27744" name="Rectangle 23"/>
            <p:cNvSpPr>
              <a:spLocks noChangeArrowheads="1"/>
            </p:cNvSpPr>
            <p:nvPr/>
          </p:nvSpPr>
          <p:spPr bwMode="auto">
            <a:xfrm>
              <a:off x="1920" y="1680"/>
              <a:ext cx="422" cy="288"/>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4</a:t>
              </a:r>
            </a:p>
          </p:txBody>
        </p:sp>
        <p:sp>
          <p:nvSpPr>
            <p:cNvPr id="27745" name="Rectangle 24"/>
            <p:cNvSpPr>
              <a:spLocks noChangeArrowheads="1"/>
            </p:cNvSpPr>
            <p:nvPr/>
          </p:nvSpPr>
          <p:spPr bwMode="auto">
            <a:xfrm>
              <a:off x="1488" y="1728"/>
              <a:ext cx="430" cy="240"/>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4</a:t>
              </a:r>
            </a:p>
          </p:txBody>
        </p:sp>
        <p:sp>
          <p:nvSpPr>
            <p:cNvPr id="27746" name="Rectangle 25"/>
            <p:cNvSpPr>
              <a:spLocks noChangeArrowheads="1"/>
            </p:cNvSpPr>
            <p:nvPr/>
          </p:nvSpPr>
          <p:spPr bwMode="auto">
            <a:xfrm>
              <a:off x="1152" y="1728"/>
              <a:ext cx="379" cy="240"/>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4</a:t>
              </a:r>
            </a:p>
          </p:txBody>
        </p:sp>
        <p:sp>
          <p:nvSpPr>
            <p:cNvPr id="27747" name="Rectangle 26"/>
            <p:cNvSpPr>
              <a:spLocks noChangeArrowheads="1"/>
            </p:cNvSpPr>
            <p:nvPr/>
          </p:nvSpPr>
          <p:spPr bwMode="auto">
            <a:xfrm>
              <a:off x="2323" y="1488"/>
              <a:ext cx="1421" cy="249"/>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1600">
                  <a:latin typeface="Georgia" pitchFamily="18" charset="0"/>
                </a:rPr>
                <a:t>alle mind. 4</a:t>
              </a:r>
            </a:p>
          </p:txBody>
        </p:sp>
        <p:sp>
          <p:nvSpPr>
            <p:cNvPr id="27748" name="Rectangle 27"/>
            <p:cNvSpPr>
              <a:spLocks noChangeArrowheads="1"/>
            </p:cNvSpPr>
            <p:nvPr/>
          </p:nvSpPr>
          <p:spPr bwMode="auto">
            <a:xfrm>
              <a:off x="1918" y="1495"/>
              <a:ext cx="422" cy="249"/>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3</a:t>
              </a:r>
            </a:p>
          </p:txBody>
        </p:sp>
        <p:sp>
          <p:nvSpPr>
            <p:cNvPr id="27749" name="Rectangle 28"/>
            <p:cNvSpPr>
              <a:spLocks noChangeArrowheads="1"/>
            </p:cNvSpPr>
            <p:nvPr/>
          </p:nvSpPr>
          <p:spPr bwMode="auto">
            <a:xfrm>
              <a:off x="1488" y="1495"/>
              <a:ext cx="430" cy="249"/>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4</a:t>
              </a:r>
            </a:p>
          </p:txBody>
        </p:sp>
        <p:sp>
          <p:nvSpPr>
            <p:cNvPr id="27750" name="Rectangle 29"/>
            <p:cNvSpPr>
              <a:spLocks noChangeArrowheads="1"/>
            </p:cNvSpPr>
            <p:nvPr/>
          </p:nvSpPr>
          <p:spPr bwMode="auto">
            <a:xfrm>
              <a:off x="1162" y="1488"/>
              <a:ext cx="369" cy="249"/>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b="1">
                  <a:solidFill>
                    <a:srgbClr val="BE392E"/>
                  </a:solidFill>
                  <a:latin typeface="Georgia" pitchFamily="18" charset="0"/>
                </a:rPr>
                <a:t>5</a:t>
              </a:r>
              <a:endParaRPr lang="de-DE" sz="2000" b="1">
                <a:solidFill>
                  <a:srgbClr val="FF6161"/>
                </a:solidFill>
                <a:latin typeface="Georgia" pitchFamily="18" charset="0"/>
              </a:endParaRPr>
            </a:p>
          </p:txBody>
        </p:sp>
        <p:sp>
          <p:nvSpPr>
            <p:cNvPr id="27751" name="Rectangle 30"/>
            <p:cNvSpPr>
              <a:spLocks noChangeArrowheads="1"/>
            </p:cNvSpPr>
            <p:nvPr/>
          </p:nvSpPr>
          <p:spPr bwMode="auto">
            <a:xfrm>
              <a:off x="480" y="1488"/>
              <a:ext cx="682" cy="249"/>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b="1">
                  <a:solidFill>
                    <a:srgbClr val="A50021"/>
                  </a:solidFill>
                  <a:latin typeface="Georgia" pitchFamily="18" charset="0"/>
                </a:rPr>
                <a:t>1 x 5</a:t>
              </a:r>
            </a:p>
          </p:txBody>
        </p:sp>
        <p:sp>
          <p:nvSpPr>
            <p:cNvPr id="27752" name="Rectangle 31"/>
            <p:cNvSpPr>
              <a:spLocks noChangeArrowheads="1"/>
            </p:cNvSpPr>
            <p:nvPr/>
          </p:nvSpPr>
          <p:spPr bwMode="auto">
            <a:xfrm>
              <a:off x="3648" y="1728"/>
              <a:ext cx="672" cy="250"/>
            </a:xfrm>
            <a:prstGeom prst="rect">
              <a:avLst/>
            </a:prstGeom>
            <a:solidFill>
              <a:srgbClr val="87D78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ja</a:t>
              </a:r>
            </a:p>
          </p:txBody>
        </p:sp>
        <p:sp>
          <p:nvSpPr>
            <p:cNvPr id="27753" name="Rectangle 32"/>
            <p:cNvSpPr>
              <a:spLocks noChangeArrowheads="1"/>
            </p:cNvSpPr>
            <p:nvPr/>
          </p:nvSpPr>
          <p:spPr bwMode="auto">
            <a:xfrm>
              <a:off x="3648" y="1488"/>
              <a:ext cx="672" cy="283"/>
            </a:xfrm>
            <a:prstGeom prst="rect">
              <a:avLst/>
            </a:prstGeom>
            <a:solidFill>
              <a:srgbClr val="87D78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ja</a:t>
              </a:r>
            </a:p>
          </p:txBody>
        </p:sp>
      </p:grpSp>
      <p:grpSp>
        <p:nvGrpSpPr>
          <p:cNvPr id="27660" name="Group 33"/>
          <p:cNvGrpSpPr>
            <a:grpSpLocks/>
          </p:cNvGrpSpPr>
          <p:nvPr/>
        </p:nvGrpSpPr>
        <p:grpSpPr bwMode="auto">
          <a:xfrm>
            <a:off x="762000" y="3127375"/>
            <a:ext cx="7620000" cy="2211388"/>
            <a:chOff x="480" y="1968"/>
            <a:chExt cx="4800" cy="1393"/>
          </a:xfrm>
        </p:grpSpPr>
        <p:sp>
          <p:nvSpPr>
            <p:cNvPr id="27705" name="Rectangle 34"/>
            <p:cNvSpPr>
              <a:spLocks noChangeArrowheads="1"/>
            </p:cNvSpPr>
            <p:nvPr/>
          </p:nvSpPr>
          <p:spPr bwMode="auto">
            <a:xfrm>
              <a:off x="4320" y="3118"/>
              <a:ext cx="960" cy="242"/>
            </a:xfrm>
            <a:prstGeom prst="rect">
              <a:avLst/>
            </a:prstGeom>
            <a:solidFill>
              <a:srgbClr val="ECE13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r>
                <a:rPr lang="de-DE" sz="2000">
                  <a:latin typeface="Georgia" pitchFamily="18" charset="0"/>
                </a:rPr>
                <a:t>ja</a:t>
              </a:r>
            </a:p>
          </p:txBody>
        </p:sp>
        <p:sp>
          <p:nvSpPr>
            <p:cNvPr id="27706" name="Rectangle 35"/>
            <p:cNvSpPr>
              <a:spLocks noChangeArrowheads="1"/>
            </p:cNvSpPr>
            <p:nvPr/>
          </p:nvSpPr>
          <p:spPr bwMode="auto">
            <a:xfrm>
              <a:off x="2292" y="3100"/>
              <a:ext cx="1452" cy="261"/>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r>
                <a:rPr lang="de-DE" sz="1600">
                  <a:latin typeface="Georgia" pitchFamily="18" charset="0"/>
                </a:rPr>
                <a:t>alle mind. 4</a:t>
              </a:r>
              <a:endParaRPr lang="de-DE" sz="2000">
                <a:latin typeface="Georgia" pitchFamily="18" charset="0"/>
              </a:endParaRPr>
            </a:p>
          </p:txBody>
        </p:sp>
        <p:sp>
          <p:nvSpPr>
            <p:cNvPr id="27707" name="Rectangle 36"/>
            <p:cNvSpPr>
              <a:spLocks noChangeArrowheads="1"/>
            </p:cNvSpPr>
            <p:nvPr/>
          </p:nvSpPr>
          <p:spPr bwMode="auto">
            <a:xfrm>
              <a:off x="1877" y="3100"/>
              <a:ext cx="422" cy="261"/>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r>
                <a:rPr lang="de-DE" sz="2000">
                  <a:latin typeface="Georgia" pitchFamily="18" charset="0"/>
                </a:rPr>
                <a:t>3</a:t>
              </a:r>
            </a:p>
          </p:txBody>
        </p:sp>
        <p:sp>
          <p:nvSpPr>
            <p:cNvPr id="27708" name="Rectangle 37"/>
            <p:cNvSpPr>
              <a:spLocks noChangeArrowheads="1"/>
            </p:cNvSpPr>
            <p:nvPr/>
          </p:nvSpPr>
          <p:spPr bwMode="auto">
            <a:xfrm>
              <a:off x="1488" y="3118"/>
              <a:ext cx="384" cy="240"/>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b="1">
                  <a:solidFill>
                    <a:srgbClr val="BE392E"/>
                  </a:solidFill>
                  <a:latin typeface="Georgia" pitchFamily="18" charset="0"/>
                </a:rPr>
                <a:t>5</a:t>
              </a:r>
            </a:p>
          </p:txBody>
        </p:sp>
        <p:sp>
          <p:nvSpPr>
            <p:cNvPr id="27709" name="Rectangle 38"/>
            <p:cNvSpPr>
              <a:spLocks noChangeArrowheads="1"/>
            </p:cNvSpPr>
            <p:nvPr/>
          </p:nvSpPr>
          <p:spPr bwMode="auto">
            <a:xfrm>
              <a:off x="1152" y="3118"/>
              <a:ext cx="336" cy="240"/>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b="1">
                  <a:solidFill>
                    <a:srgbClr val="BE392E"/>
                  </a:solidFill>
                  <a:latin typeface="Georgia" pitchFamily="18" charset="0"/>
                </a:rPr>
                <a:t>5</a:t>
              </a:r>
            </a:p>
          </p:txBody>
        </p:sp>
        <p:sp>
          <p:nvSpPr>
            <p:cNvPr id="27710" name="Rectangle 39"/>
            <p:cNvSpPr>
              <a:spLocks noChangeArrowheads="1"/>
            </p:cNvSpPr>
            <p:nvPr/>
          </p:nvSpPr>
          <p:spPr bwMode="auto">
            <a:xfrm>
              <a:off x="480" y="3100"/>
              <a:ext cx="672" cy="261"/>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endParaRPr lang="de-DE" sz="2000">
                <a:latin typeface="Georgia" pitchFamily="18" charset="0"/>
              </a:endParaRPr>
            </a:p>
          </p:txBody>
        </p:sp>
        <p:sp>
          <p:nvSpPr>
            <p:cNvPr id="27711" name="Rectangle 40"/>
            <p:cNvSpPr>
              <a:spLocks noChangeArrowheads="1"/>
            </p:cNvSpPr>
            <p:nvPr/>
          </p:nvSpPr>
          <p:spPr bwMode="auto">
            <a:xfrm>
              <a:off x="4320" y="2734"/>
              <a:ext cx="960" cy="384"/>
            </a:xfrm>
            <a:prstGeom prst="rect">
              <a:avLst/>
            </a:prstGeom>
            <a:solidFill>
              <a:srgbClr val="ECE13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r>
                <a:rPr lang="de-DE" sz="2000">
                  <a:latin typeface="Georgia" pitchFamily="18" charset="0"/>
                </a:rPr>
                <a:t>ja </a:t>
              </a:r>
              <a:r>
                <a:rPr lang="de-DE" sz="1200">
                  <a:latin typeface="Georgia" pitchFamily="18" charset="0"/>
                </a:rPr>
                <a:t>(in D oder sonst. Fach)</a:t>
              </a:r>
              <a:endParaRPr lang="de-DE" sz="2000">
                <a:latin typeface="Georgia" pitchFamily="18" charset="0"/>
              </a:endParaRPr>
            </a:p>
          </p:txBody>
        </p:sp>
        <p:sp>
          <p:nvSpPr>
            <p:cNvPr id="27712" name="Rectangle 41"/>
            <p:cNvSpPr>
              <a:spLocks noChangeArrowheads="1"/>
            </p:cNvSpPr>
            <p:nvPr/>
          </p:nvSpPr>
          <p:spPr bwMode="auto">
            <a:xfrm>
              <a:off x="2304" y="2736"/>
              <a:ext cx="1440" cy="382"/>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1600">
                  <a:latin typeface="Georgia" pitchFamily="18" charset="0"/>
                </a:rPr>
                <a:t>1x</a:t>
              </a:r>
              <a:r>
                <a:rPr lang="de-DE" sz="1600" b="1">
                  <a:solidFill>
                    <a:srgbClr val="BE392E"/>
                  </a:solidFill>
                  <a:latin typeface="Georgia" pitchFamily="18" charset="0"/>
                </a:rPr>
                <a:t>5</a:t>
              </a:r>
              <a:r>
                <a:rPr lang="de-DE" sz="1600">
                  <a:latin typeface="Georgia" pitchFamily="18" charset="0"/>
                </a:rPr>
                <a:t>, sonst mind. 4</a:t>
              </a:r>
              <a:endParaRPr lang="de-DE" sz="2000">
                <a:latin typeface="Georgia" pitchFamily="18" charset="0"/>
              </a:endParaRPr>
            </a:p>
          </p:txBody>
        </p:sp>
        <p:sp>
          <p:nvSpPr>
            <p:cNvPr id="27713" name="Rectangle 42"/>
            <p:cNvSpPr>
              <a:spLocks noChangeArrowheads="1"/>
            </p:cNvSpPr>
            <p:nvPr/>
          </p:nvSpPr>
          <p:spPr bwMode="auto">
            <a:xfrm>
              <a:off x="1872" y="2736"/>
              <a:ext cx="432" cy="382"/>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3</a:t>
              </a:r>
            </a:p>
          </p:txBody>
        </p:sp>
        <p:sp>
          <p:nvSpPr>
            <p:cNvPr id="27714" name="Rectangle 43"/>
            <p:cNvSpPr>
              <a:spLocks noChangeArrowheads="1"/>
            </p:cNvSpPr>
            <p:nvPr/>
          </p:nvSpPr>
          <p:spPr bwMode="auto">
            <a:xfrm>
              <a:off x="1488" y="2736"/>
              <a:ext cx="384" cy="382"/>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4</a:t>
              </a:r>
            </a:p>
          </p:txBody>
        </p:sp>
        <p:sp>
          <p:nvSpPr>
            <p:cNvPr id="27715" name="Rectangle 44"/>
            <p:cNvSpPr>
              <a:spLocks noChangeArrowheads="1"/>
            </p:cNvSpPr>
            <p:nvPr/>
          </p:nvSpPr>
          <p:spPr bwMode="auto">
            <a:xfrm>
              <a:off x="1152" y="2736"/>
              <a:ext cx="336" cy="382"/>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b="1">
                  <a:solidFill>
                    <a:srgbClr val="BE392E"/>
                  </a:solidFill>
                  <a:latin typeface="Georgia" pitchFamily="18" charset="0"/>
                </a:rPr>
                <a:t>5</a:t>
              </a:r>
            </a:p>
          </p:txBody>
        </p:sp>
        <p:sp>
          <p:nvSpPr>
            <p:cNvPr id="27716" name="Rectangle 45"/>
            <p:cNvSpPr>
              <a:spLocks noChangeArrowheads="1"/>
            </p:cNvSpPr>
            <p:nvPr/>
          </p:nvSpPr>
          <p:spPr bwMode="auto">
            <a:xfrm>
              <a:off x="480" y="2736"/>
              <a:ext cx="672" cy="382"/>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endParaRPr lang="de-DE" sz="2000">
                <a:latin typeface="Georgia" pitchFamily="18" charset="0"/>
              </a:endParaRPr>
            </a:p>
          </p:txBody>
        </p:sp>
        <p:sp>
          <p:nvSpPr>
            <p:cNvPr id="27717" name="Rectangle 46"/>
            <p:cNvSpPr>
              <a:spLocks noChangeArrowheads="1"/>
            </p:cNvSpPr>
            <p:nvPr/>
          </p:nvSpPr>
          <p:spPr bwMode="auto">
            <a:xfrm>
              <a:off x="4320" y="2487"/>
              <a:ext cx="960" cy="261"/>
            </a:xfrm>
            <a:prstGeom prst="rect">
              <a:avLst/>
            </a:prstGeom>
            <a:solidFill>
              <a:srgbClr val="ECE13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r>
                <a:rPr lang="de-DE" sz="2000">
                  <a:latin typeface="Georgia" pitchFamily="18" charset="0"/>
                </a:rPr>
                <a:t>ja </a:t>
              </a:r>
              <a:r>
                <a:rPr lang="de-DE" sz="1600">
                  <a:latin typeface="Georgia" pitchFamily="18" charset="0"/>
                </a:rPr>
                <a:t>(in fFS)</a:t>
              </a:r>
              <a:endParaRPr lang="de-DE" sz="2000">
                <a:latin typeface="Georgia" pitchFamily="18" charset="0"/>
              </a:endParaRPr>
            </a:p>
          </p:txBody>
        </p:sp>
        <p:sp>
          <p:nvSpPr>
            <p:cNvPr id="27718" name="Rectangle 47"/>
            <p:cNvSpPr>
              <a:spLocks noChangeArrowheads="1"/>
            </p:cNvSpPr>
            <p:nvPr/>
          </p:nvSpPr>
          <p:spPr bwMode="auto">
            <a:xfrm>
              <a:off x="2292" y="2487"/>
              <a:ext cx="1452" cy="261"/>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r>
                <a:rPr lang="de-DE" sz="1600">
                  <a:latin typeface="Georgia" pitchFamily="18" charset="0"/>
                </a:rPr>
                <a:t>1x</a:t>
              </a:r>
              <a:r>
                <a:rPr lang="de-DE" sz="1600" b="1">
                  <a:solidFill>
                    <a:srgbClr val="BE392E"/>
                  </a:solidFill>
                  <a:latin typeface="Georgia" pitchFamily="18" charset="0"/>
                </a:rPr>
                <a:t>5</a:t>
              </a:r>
              <a:r>
                <a:rPr lang="de-DE" sz="1600">
                  <a:latin typeface="Georgia" pitchFamily="18" charset="0"/>
                </a:rPr>
                <a:t>, sonst mind. 4</a:t>
              </a:r>
              <a:endParaRPr lang="de-DE" sz="2000">
                <a:latin typeface="Georgia" pitchFamily="18" charset="0"/>
              </a:endParaRPr>
            </a:p>
          </p:txBody>
        </p:sp>
        <p:sp>
          <p:nvSpPr>
            <p:cNvPr id="27719" name="Rectangle 48"/>
            <p:cNvSpPr>
              <a:spLocks noChangeArrowheads="1"/>
            </p:cNvSpPr>
            <p:nvPr/>
          </p:nvSpPr>
          <p:spPr bwMode="auto">
            <a:xfrm>
              <a:off x="1872" y="2487"/>
              <a:ext cx="422" cy="261"/>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r>
                <a:rPr lang="de-DE" sz="2000" b="1">
                  <a:solidFill>
                    <a:srgbClr val="BE392E"/>
                  </a:solidFill>
                  <a:latin typeface="Georgia" pitchFamily="18" charset="0"/>
                </a:rPr>
                <a:t>5</a:t>
              </a:r>
              <a:endParaRPr lang="de-DE" sz="2000">
                <a:latin typeface="Georgia" pitchFamily="18" charset="0"/>
              </a:endParaRPr>
            </a:p>
          </p:txBody>
        </p:sp>
        <p:sp>
          <p:nvSpPr>
            <p:cNvPr id="27720" name="Rectangle 49"/>
            <p:cNvSpPr>
              <a:spLocks noChangeArrowheads="1"/>
            </p:cNvSpPr>
            <p:nvPr/>
          </p:nvSpPr>
          <p:spPr bwMode="auto">
            <a:xfrm>
              <a:off x="1488" y="2494"/>
              <a:ext cx="384" cy="240"/>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4</a:t>
              </a:r>
            </a:p>
          </p:txBody>
        </p:sp>
        <p:sp>
          <p:nvSpPr>
            <p:cNvPr id="27721" name="Rectangle 50"/>
            <p:cNvSpPr>
              <a:spLocks noChangeArrowheads="1"/>
            </p:cNvSpPr>
            <p:nvPr/>
          </p:nvSpPr>
          <p:spPr bwMode="auto">
            <a:xfrm>
              <a:off x="1116" y="2487"/>
              <a:ext cx="369" cy="261"/>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r>
                <a:rPr lang="de-DE" sz="2000">
                  <a:latin typeface="Georgia" pitchFamily="18" charset="0"/>
                </a:rPr>
                <a:t>4</a:t>
              </a:r>
            </a:p>
          </p:txBody>
        </p:sp>
        <p:sp>
          <p:nvSpPr>
            <p:cNvPr id="27722" name="Rectangle 51"/>
            <p:cNvSpPr>
              <a:spLocks noChangeArrowheads="1"/>
            </p:cNvSpPr>
            <p:nvPr/>
          </p:nvSpPr>
          <p:spPr bwMode="auto">
            <a:xfrm>
              <a:off x="480" y="2496"/>
              <a:ext cx="672" cy="261"/>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endParaRPr lang="de-DE" sz="2000">
                <a:latin typeface="Georgia" pitchFamily="18" charset="0"/>
              </a:endParaRPr>
            </a:p>
          </p:txBody>
        </p:sp>
        <p:sp>
          <p:nvSpPr>
            <p:cNvPr id="27723" name="Rectangle 52"/>
            <p:cNvSpPr>
              <a:spLocks noChangeArrowheads="1"/>
            </p:cNvSpPr>
            <p:nvPr/>
          </p:nvSpPr>
          <p:spPr bwMode="auto">
            <a:xfrm>
              <a:off x="4320" y="2206"/>
              <a:ext cx="960" cy="309"/>
            </a:xfrm>
            <a:prstGeom prst="rect">
              <a:avLst/>
            </a:prstGeom>
            <a:solidFill>
              <a:srgbClr val="ECE13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r>
                <a:rPr lang="de-DE" sz="2000">
                  <a:latin typeface="Georgia" pitchFamily="18" charset="0"/>
                </a:rPr>
                <a:t>ja</a:t>
              </a:r>
            </a:p>
          </p:txBody>
        </p:sp>
        <p:sp>
          <p:nvSpPr>
            <p:cNvPr id="27724" name="Rectangle 53"/>
            <p:cNvSpPr>
              <a:spLocks noChangeArrowheads="1"/>
            </p:cNvSpPr>
            <p:nvPr/>
          </p:nvSpPr>
          <p:spPr bwMode="auto">
            <a:xfrm>
              <a:off x="2304" y="2238"/>
              <a:ext cx="1440" cy="261"/>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r>
                <a:rPr lang="de-DE" sz="1600">
                  <a:latin typeface="Georgia" pitchFamily="18" charset="0"/>
                </a:rPr>
                <a:t>2x</a:t>
              </a:r>
              <a:r>
                <a:rPr lang="de-DE" sz="1600" b="1">
                  <a:solidFill>
                    <a:srgbClr val="BE392E"/>
                  </a:solidFill>
                  <a:latin typeface="Georgia" pitchFamily="18" charset="0"/>
                </a:rPr>
                <a:t>5</a:t>
              </a:r>
              <a:r>
                <a:rPr lang="de-DE" sz="1600">
                  <a:latin typeface="Georgia" pitchFamily="18" charset="0"/>
                </a:rPr>
                <a:t>, sonst mind. 4</a:t>
              </a:r>
            </a:p>
          </p:txBody>
        </p:sp>
        <p:sp>
          <p:nvSpPr>
            <p:cNvPr id="27725" name="Rectangle 54"/>
            <p:cNvSpPr>
              <a:spLocks noChangeArrowheads="1"/>
            </p:cNvSpPr>
            <p:nvPr/>
          </p:nvSpPr>
          <p:spPr bwMode="auto">
            <a:xfrm>
              <a:off x="1887" y="2245"/>
              <a:ext cx="422" cy="261"/>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r>
                <a:rPr lang="de-DE" sz="2000">
                  <a:latin typeface="Georgia" pitchFamily="18" charset="0"/>
                </a:rPr>
                <a:t>4</a:t>
              </a:r>
            </a:p>
          </p:txBody>
        </p:sp>
        <p:sp>
          <p:nvSpPr>
            <p:cNvPr id="27726" name="Rectangle 55"/>
            <p:cNvSpPr>
              <a:spLocks noChangeArrowheads="1"/>
            </p:cNvSpPr>
            <p:nvPr/>
          </p:nvSpPr>
          <p:spPr bwMode="auto">
            <a:xfrm>
              <a:off x="1517" y="2245"/>
              <a:ext cx="370" cy="261"/>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4</a:t>
              </a:r>
            </a:p>
          </p:txBody>
        </p:sp>
        <p:sp>
          <p:nvSpPr>
            <p:cNvPr id="27727" name="Rectangle 56"/>
            <p:cNvSpPr>
              <a:spLocks noChangeArrowheads="1"/>
            </p:cNvSpPr>
            <p:nvPr/>
          </p:nvSpPr>
          <p:spPr bwMode="auto">
            <a:xfrm>
              <a:off x="1131" y="2238"/>
              <a:ext cx="405" cy="261"/>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4</a:t>
              </a:r>
            </a:p>
          </p:txBody>
        </p:sp>
        <p:sp>
          <p:nvSpPr>
            <p:cNvPr id="27728" name="Rectangle 57"/>
            <p:cNvSpPr>
              <a:spLocks noChangeArrowheads="1"/>
            </p:cNvSpPr>
            <p:nvPr/>
          </p:nvSpPr>
          <p:spPr bwMode="auto">
            <a:xfrm>
              <a:off x="480" y="2238"/>
              <a:ext cx="651" cy="261"/>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r>
                <a:rPr lang="de-DE" sz="2000" b="1">
                  <a:solidFill>
                    <a:srgbClr val="A50021"/>
                  </a:solidFill>
                  <a:latin typeface="Georgia" pitchFamily="18" charset="0"/>
                </a:rPr>
                <a:t>2 x 5</a:t>
              </a:r>
            </a:p>
          </p:txBody>
        </p:sp>
        <p:sp>
          <p:nvSpPr>
            <p:cNvPr id="27729" name="Rectangle 58"/>
            <p:cNvSpPr>
              <a:spLocks noChangeArrowheads="1"/>
            </p:cNvSpPr>
            <p:nvPr/>
          </p:nvSpPr>
          <p:spPr bwMode="auto">
            <a:xfrm>
              <a:off x="4320" y="1968"/>
              <a:ext cx="960" cy="282"/>
            </a:xfrm>
            <a:prstGeom prst="rect">
              <a:avLst/>
            </a:prstGeom>
            <a:solidFill>
              <a:srgbClr val="ECE13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r>
                <a:rPr lang="de-DE" sz="2000">
                  <a:latin typeface="Georgia" pitchFamily="18" charset="0"/>
                </a:rPr>
                <a:t>ja </a:t>
              </a:r>
              <a:r>
                <a:rPr lang="de-DE" sz="1600">
                  <a:latin typeface="Georgia" pitchFamily="18" charset="0"/>
                </a:rPr>
                <a:t>(in M)</a:t>
              </a:r>
              <a:endParaRPr lang="de-DE" sz="2000">
                <a:latin typeface="Georgia" pitchFamily="18" charset="0"/>
              </a:endParaRPr>
            </a:p>
          </p:txBody>
        </p:sp>
        <p:sp>
          <p:nvSpPr>
            <p:cNvPr id="27730" name="Rectangle 59"/>
            <p:cNvSpPr>
              <a:spLocks noChangeArrowheads="1"/>
            </p:cNvSpPr>
            <p:nvPr/>
          </p:nvSpPr>
          <p:spPr bwMode="auto">
            <a:xfrm>
              <a:off x="2292" y="1968"/>
              <a:ext cx="1452" cy="282"/>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r>
                <a:rPr lang="de-DE" sz="1600">
                  <a:latin typeface="Georgia" pitchFamily="18" charset="0"/>
                </a:rPr>
                <a:t>alle mind. 4</a:t>
              </a:r>
            </a:p>
          </p:txBody>
        </p:sp>
        <p:sp>
          <p:nvSpPr>
            <p:cNvPr id="27731" name="Rectangle 60"/>
            <p:cNvSpPr>
              <a:spLocks noChangeArrowheads="1"/>
            </p:cNvSpPr>
            <p:nvPr/>
          </p:nvSpPr>
          <p:spPr bwMode="auto">
            <a:xfrm>
              <a:off x="1887" y="1968"/>
              <a:ext cx="422" cy="289"/>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r>
                <a:rPr lang="de-DE" sz="2000">
                  <a:latin typeface="Georgia" pitchFamily="18" charset="0"/>
                </a:rPr>
                <a:t>4</a:t>
              </a:r>
            </a:p>
          </p:txBody>
        </p:sp>
        <p:sp>
          <p:nvSpPr>
            <p:cNvPr id="27732" name="Rectangle 61"/>
            <p:cNvSpPr>
              <a:spLocks noChangeArrowheads="1"/>
            </p:cNvSpPr>
            <p:nvPr/>
          </p:nvSpPr>
          <p:spPr bwMode="auto">
            <a:xfrm>
              <a:off x="1517" y="1968"/>
              <a:ext cx="370" cy="289"/>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r>
                <a:rPr lang="de-DE" sz="2000" b="1">
                  <a:solidFill>
                    <a:srgbClr val="BE392E"/>
                  </a:solidFill>
                  <a:latin typeface="Georgia" pitchFamily="18" charset="0"/>
                </a:rPr>
                <a:t>5</a:t>
              </a:r>
              <a:endParaRPr lang="de-DE" sz="2000">
                <a:latin typeface="Georgia" pitchFamily="18" charset="0"/>
              </a:endParaRPr>
            </a:p>
          </p:txBody>
        </p:sp>
        <p:sp>
          <p:nvSpPr>
            <p:cNvPr id="27733" name="Rectangle 62"/>
            <p:cNvSpPr>
              <a:spLocks noChangeArrowheads="1"/>
            </p:cNvSpPr>
            <p:nvPr/>
          </p:nvSpPr>
          <p:spPr bwMode="auto">
            <a:xfrm>
              <a:off x="1131" y="1968"/>
              <a:ext cx="405" cy="282"/>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r>
                <a:rPr lang="de-DE" sz="2000">
                  <a:latin typeface="Georgia" pitchFamily="18" charset="0"/>
                </a:rPr>
                <a:t>4</a:t>
              </a:r>
            </a:p>
          </p:txBody>
        </p:sp>
        <p:sp>
          <p:nvSpPr>
            <p:cNvPr id="27734" name="Rectangle 63"/>
            <p:cNvSpPr>
              <a:spLocks noChangeArrowheads="1"/>
            </p:cNvSpPr>
            <p:nvPr/>
          </p:nvSpPr>
          <p:spPr bwMode="auto">
            <a:xfrm>
              <a:off x="480" y="1968"/>
              <a:ext cx="672" cy="322"/>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endParaRPr lang="de-DE" sz="2000">
                <a:latin typeface="Georgia" pitchFamily="18" charset="0"/>
              </a:endParaRPr>
            </a:p>
          </p:txBody>
        </p:sp>
        <p:sp>
          <p:nvSpPr>
            <p:cNvPr id="27735" name="Rectangle 64"/>
            <p:cNvSpPr>
              <a:spLocks noChangeArrowheads="1"/>
            </p:cNvSpPr>
            <p:nvPr/>
          </p:nvSpPr>
          <p:spPr bwMode="auto">
            <a:xfrm>
              <a:off x="3648" y="1968"/>
              <a:ext cx="672" cy="288"/>
            </a:xfrm>
            <a:prstGeom prst="rect">
              <a:avLst/>
            </a:prstGeom>
            <a:solidFill>
              <a:srgbClr val="ED5E3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r>
                <a:rPr lang="de-DE" sz="2000">
                  <a:latin typeface="Georgia" pitchFamily="18" charset="0"/>
                </a:rPr>
                <a:t>nein</a:t>
              </a:r>
            </a:p>
          </p:txBody>
        </p:sp>
        <p:sp>
          <p:nvSpPr>
            <p:cNvPr id="27736" name="Rectangle 65"/>
            <p:cNvSpPr>
              <a:spLocks noChangeArrowheads="1"/>
            </p:cNvSpPr>
            <p:nvPr/>
          </p:nvSpPr>
          <p:spPr bwMode="auto">
            <a:xfrm>
              <a:off x="3648" y="2238"/>
              <a:ext cx="672" cy="261"/>
            </a:xfrm>
            <a:prstGeom prst="rect">
              <a:avLst/>
            </a:prstGeom>
            <a:solidFill>
              <a:srgbClr val="ED5E3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r>
                <a:rPr lang="de-DE" sz="2000">
                  <a:latin typeface="Georgia" pitchFamily="18" charset="0"/>
                </a:rPr>
                <a:t>nein</a:t>
              </a:r>
            </a:p>
          </p:txBody>
        </p:sp>
        <p:sp>
          <p:nvSpPr>
            <p:cNvPr id="27737" name="Rectangle 66"/>
            <p:cNvSpPr>
              <a:spLocks noChangeArrowheads="1"/>
            </p:cNvSpPr>
            <p:nvPr/>
          </p:nvSpPr>
          <p:spPr bwMode="auto">
            <a:xfrm>
              <a:off x="3648" y="2487"/>
              <a:ext cx="672" cy="261"/>
            </a:xfrm>
            <a:prstGeom prst="rect">
              <a:avLst/>
            </a:prstGeom>
            <a:solidFill>
              <a:srgbClr val="ED5E3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r>
                <a:rPr lang="de-DE" sz="2000">
                  <a:latin typeface="Georgia" pitchFamily="18" charset="0"/>
                </a:rPr>
                <a:t>nein</a:t>
              </a:r>
            </a:p>
          </p:txBody>
        </p:sp>
        <p:sp>
          <p:nvSpPr>
            <p:cNvPr id="27738" name="Rectangle 67"/>
            <p:cNvSpPr>
              <a:spLocks noChangeArrowheads="1"/>
            </p:cNvSpPr>
            <p:nvPr/>
          </p:nvSpPr>
          <p:spPr bwMode="auto">
            <a:xfrm>
              <a:off x="3648" y="2736"/>
              <a:ext cx="672" cy="382"/>
            </a:xfrm>
            <a:prstGeom prst="rect">
              <a:avLst/>
            </a:prstGeom>
            <a:solidFill>
              <a:srgbClr val="ED5E3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nein</a:t>
              </a:r>
            </a:p>
          </p:txBody>
        </p:sp>
        <p:sp>
          <p:nvSpPr>
            <p:cNvPr id="27739" name="Rectangle 68"/>
            <p:cNvSpPr>
              <a:spLocks noChangeArrowheads="1"/>
            </p:cNvSpPr>
            <p:nvPr/>
          </p:nvSpPr>
          <p:spPr bwMode="auto">
            <a:xfrm>
              <a:off x="3648" y="3118"/>
              <a:ext cx="672" cy="242"/>
            </a:xfrm>
            <a:prstGeom prst="rect">
              <a:avLst/>
            </a:prstGeom>
            <a:solidFill>
              <a:srgbClr val="ED5E3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r>
                <a:rPr lang="de-DE" sz="2000">
                  <a:latin typeface="Georgia" pitchFamily="18" charset="0"/>
                </a:rPr>
                <a:t>nein</a:t>
              </a:r>
            </a:p>
          </p:txBody>
        </p:sp>
      </p:grpSp>
      <p:grpSp>
        <p:nvGrpSpPr>
          <p:cNvPr id="27661" name="Group 69"/>
          <p:cNvGrpSpPr>
            <a:grpSpLocks/>
          </p:cNvGrpSpPr>
          <p:nvPr/>
        </p:nvGrpSpPr>
        <p:grpSpPr bwMode="auto">
          <a:xfrm>
            <a:off x="762000" y="5260975"/>
            <a:ext cx="7620000" cy="1295400"/>
            <a:chOff x="480" y="3312"/>
            <a:chExt cx="4800" cy="816"/>
          </a:xfrm>
        </p:grpSpPr>
        <p:sp>
          <p:nvSpPr>
            <p:cNvPr id="27684" name="Rectangle 70"/>
            <p:cNvSpPr>
              <a:spLocks noChangeArrowheads="1"/>
            </p:cNvSpPr>
            <p:nvPr/>
          </p:nvSpPr>
          <p:spPr bwMode="auto">
            <a:xfrm>
              <a:off x="2304" y="3840"/>
              <a:ext cx="1440" cy="288"/>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endParaRPr lang="de-DE" sz="2000">
                <a:latin typeface="Georgia" pitchFamily="18" charset="0"/>
              </a:endParaRPr>
            </a:p>
          </p:txBody>
        </p:sp>
        <p:sp>
          <p:nvSpPr>
            <p:cNvPr id="27685" name="Rectangle 71"/>
            <p:cNvSpPr>
              <a:spLocks noChangeArrowheads="1"/>
            </p:cNvSpPr>
            <p:nvPr/>
          </p:nvSpPr>
          <p:spPr bwMode="auto">
            <a:xfrm>
              <a:off x="1860" y="3849"/>
              <a:ext cx="444" cy="279"/>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endParaRPr lang="de-DE" sz="2000">
                <a:latin typeface="Georgia" pitchFamily="18" charset="0"/>
              </a:endParaRPr>
            </a:p>
          </p:txBody>
        </p:sp>
        <p:sp>
          <p:nvSpPr>
            <p:cNvPr id="27686" name="Rectangle 72"/>
            <p:cNvSpPr>
              <a:spLocks noChangeArrowheads="1"/>
            </p:cNvSpPr>
            <p:nvPr/>
          </p:nvSpPr>
          <p:spPr bwMode="auto">
            <a:xfrm>
              <a:off x="1488" y="3840"/>
              <a:ext cx="432" cy="288"/>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endParaRPr lang="de-DE" sz="2000">
                <a:latin typeface="Georgia" pitchFamily="18" charset="0"/>
              </a:endParaRPr>
            </a:p>
          </p:txBody>
        </p:sp>
        <p:sp>
          <p:nvSpPr>
            <p:cNvPr id="27687" name="Rectangle 73"/>
            <p:cNvSpPr>
              <a:spLocks noChangeArrowheads="1"/>
            </p:cNvSpPr>
            <p:nvPr/>
          </p:nvSpPr>
          <p:spPr bwMode="auto">
            <a:xfrm>
              <a:off x="1121" y="3849"/>
              <a:ext cx="369" cy="279"/>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endParaRPr lang="de-DE" sz="2000">
                <a:latin typeface="Georgia" pitchFamily="18" charset="0"/>
              </a:endParaRPr>
            </a:p>
          </p:txBody>
        </p:sp>
        <p:sp>
          <p:nvSpPr>
            <p:cNvPr id="27688" name="Rectangle 74"/>
            <p:cNvSpPr>
              <a:spLocks noChangeArrowheads="1"/>
            </p:cNvSpPr>
            <p:nvPr/>
          </p:nvSpPr>
          <p:spPr bwMode="auto">
            <a:xfrm>
              <a:off x="2304" y="3600"/>
              <a:ext cx="1440" cy="249"/>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endParaRPr lang="de-DE" sz="2000">
                <a:latin typeface="Georgia" pitchFamily="18" charset="0"/>
              </a:endParaRPr>
            </a:p>
          </p:txBody>
        </p:sp>
        <p:sp>
          <p:nvSpPr>
            <p:cNvPr id="27689" name="Rectangle 75"/>
            <p:cNvSpPr>
              <a:spLocks noChangeArrowheads="1"/>
            </p:cNvSpPr>
            <p:nvPr/>
          </p:nvSpPr>
          <p:spPr bwMode="auto">
            <a:xfrm>
              <a:off x="1490" y="3600"/>
              <a:ext cx="370" cy="249"/>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endParaRPr lang="de-DE" sz="2000">
                <a:latin typeface="Georgia" pitchFamily="18" charset="0"/>
              </a:endParaRPr>
            </a:p>
          </p:txBody>
        </p:sp>
        <p:sp>
          <p:nvSpPr>
            <p:cNvPr id="27690" name="Rectangle 76"/>
            <p:cNvSpPr>
              <a:spLocks noChangeArrowheads="1"/>
            </p:cNvSpPr>
            <p:nvPr/>
          </p:nvSpPr>
          <p:spPr bwMode="auto">
            <a:xfrm>
              <a:off x="1121" y="3600"/>
              <a:ext cx="369" cy="249"/>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endParaRPr lang="de-DE" sz="2000">
                <a:latin typeface="Georgia" pitchFamily="18" charset="0"/>
              </a:endParaRPr>
            </a:p>
          </p:txBody>
        </p:sp>
        <p:sp>
          <p:nvSpPr>
            <p:cNvPr id="27691" name="Rectangle 77"/>
            <p:cNvSpPr>
              <a:spLocks noChangeArrowheads="1"/>
            </p:cNvSpPr>
            <p:nvPr/>
          </p:nvSpPr>
          <p:spPr bwMode="auto">
            <a:xfrm>
              <a:off x="1860" y="3600"/>
              <a:ext cx="444" cy="249"/>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endParaRPr lang="de-DE" sz="2000">
                <a:latin typeface="Georgia" pitchFamily="18" charset="0"/>
              </a:endParaRPr>
            </a:p>
          </p:txBody>
        </p:sp>
        <p:sp>
          <p:nvSpPr>
            <p:cNvPr id="27692" name="Rectangle 78"/>
            <p:cNvSpPr>
              <a:spLocks noChangeArrowheads="1"/>
            </p:cNvSpPr>
            <p:nvPr/>
          </p:nvSpPr>
          <p:spPr bwMode="auto">
            <a:xfrm>
              <a:off x="4320" y="3840"/>
              <a:ext cx="960" cy="288"/>
            </a:xfrm>
            <a:prstGeom prst="rect">
              <a:avLst/>
            </a:prstGeom>
            <a:solidFill>
              <a:srgbClr val="ED5E3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nein</a:t>
              </a:r>
            </a:p>
          </p:txBody>
        </p:sp>
        <p:sp>
          <p:nvSpPr>
            <p:cNvPr id="27693" name="Rectangle 79"/>
            <p:cNvSpPr>
              <a:spLocks noChangeArrowheads="1"/>
            </p:cNvSpPr>
            <p:nvPr/>
          </p:nvSpPr>
          <p:spPr bwMode="auto">
            <a:xfrm>
              <a:off x="3648" y="3888"/>
              <a:ext cx="672" cy="240"/>
            </a:xfrm>
            <a:prstGeom prst="rect">
              <a:avLst/>
            </a:prstGeom>
            <a:solidFill>
              <a:srgbClr val="ED5E3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nein</a:t>
              </a:r>
            </a:p>
          </p:txBody>
        </p:sp>
        <p:sp>
          <p:nvSpPr>
            <p:cNvPr id="27694" name="Rectangle 80"/>
            <p:cNvSpPr>
              <a:spLocks noChangeArrowheads="1"/>
            </p:cNvSpPr>
            <p:nvPr/>
          </p:nvSpPr>
          <p:spPr bwMode="auto">
            <a:xfrm>
              <a:off x="480" y="3840"/>
              <a:ext cx="672" cy="288"/>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b="1">
                  <a:solidFill>
                    <a:srgbClr val="A50021"/>
                  </a:solidFill>
                  <a:latin typeface="Georgia" pitchFamily="18" charset="0"/>
                </a:rPr>
                <a:t>1x 6</a:t>
              </a:r>
            </a:p>
          </p:txBody>
        </p:sp>
        <p:sp>
          <p:nvSpPr>
            <p:cNvPr id="27695" name="Rectangle 81"/>
            <p:cNvSpPr>
              <a:spLocks noChangeArrowheads="1"/>
            </p:cNvSpPr>
            <p:nvPr/>
          </p:nvSpPr>
          <p:spPr bwMode="auto">
            <a:xfrm>
              <a:off x="4320" y="3600"/>
              <a:ext cx="960" cy="240"/>
            </a:xfrm>
            <a:prstGeom prst="rect">
              <a:avLst/>
            </a:prstGeom>
            <a:solidFill>
              <a:srgbClr val="ED5E3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nein</a:t>
              </a:r>
            </a:p>
          </p:txBody>
        </p:sp>
        <p:sp>
          <p:nvSpPr>
            <p:cNvPr id="27696" name="Rectangle 82"/>
            <p:cNvSpPr>
              <a:spLocks noChangeArrowheads="1"/>
            </p:cNvSpPr>
            <p:nvPr/>
          </p:nvSpPr>
          <p:spPr bwMode="auto">
            <a:xfrm>
              <a:off x="3648" y="3600"/>
              <a:ext cx="672" cy="288"/>
            </a:xfrm>
            <a:prstGeom prst="rect">
              <a:avLst/>
            </a:prstGeom>
            <a:solidFill>
              <a:srgbClr val="ED5E3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nein</a:t>
              </a:r>
            </a:p>
          </p:txBody>
        </p:sp>
        <p:sp>
          <p:nvSpPr>
            <p:cNvPr id="27697" name="Rectangle 83"/>
            <p:cNvSpPr>
              <a:spLocks noChangeArrowheads="1"/>
            </p:cNvSpPr>
            <p:nvPr/>
          </p:nvSpPr>
          <p:spPr bwMode="auto">
            <a:xfrm>
              <a:off x="480" y="3600"/>
              <a:ext cx="672" cy="240"/>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b="1">
                  <a:solidFill>
                    <a:srgbClr val="A50021"/>
                  </a:solidFill>
                  <a:latin typeface="Georgia" pitchFamily="18" charset="0"/>
                </a:rPr>
                <a:t>3 x 5</a:t>
              </a:r>
            </a:p>
          </p:txBody>
        </p:sp>
        <p:sp>
          <p:nvSpPr>
            <p:cNvPr id="27698" name="Rectangle 84"/>
            <p:cNvSpPr>
              <a:spLocks noChangeArrowheads="1"/>
            </p:cNvSpPr>
            <p:nvPr/>
          </p:nvSpPr>
          <p:spPr bwMode="auto">
            <a:xfrm>
              <a:off x="2281" y="3360"/>
              <a:ext cx="1463" cy="240"/>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1600">
                  <a:latin typeface="Georgia" pitchFamily="18" charset="0"/>
                </a:rPr>
                <a:t>alle mind. 4</a:t>
              </a:r>
              <a:endParaRPr lang="de-DE" sz="2000">
                <a:latin typeface="Georgia" pitchFamily="18" charset="0"/>
              </a:endParaRPr>
            </a:p>
          </p:txBody>
        </p:sp>
        <p:sp>
          <p:nvSpPr>
            <p:cNvPr id="27699" name="Rectangle 85"/>
            <p:cNvSpPr>
              <a:spLocks noChangeArrowheads="1"/>
            </p:cNvSpPr>
            <p:nvPr/>
          </p:nvSpPr>
          <p:spPr bwMode="auto">
            <a:xfrm>
              <a:off x="1871" y="3360"/>
              <a:ext cx="422" cy="240"/>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4</a:t>
              </a:r>
            </a:p>
          </p:txBody>
        </p:sp>
        <p:sp>
          <p:nvSpPr>
            <p:cNvPr id="27700" name="Rectangle 86"/>
            <p:cNvSpPr>
              <a:spLocks noChangeArrowheads="1"/>
            </p:cNvSpPr>
            <p:nvPr/>
          </p:nvSpPr>
          <p:spPr bwMode="auto">
            <a:xfrm>
              <a:off x="1488" y="3360"/>
              <a:ext cx="384" cy="240"/>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b="1">
                  <a:solidFill>
                    <a:srgbClr val="BE392E"/>
                  </a:solidFill>
                  <a:latin typeface="Georgia" pitchFamily="18" charset="0"/>
                </a:rPr>
                <a:t>5</a:t>
              </a:r>
            </a:p>
          </p:txBody>
        </p:sp>
        <p:sp>
          <p:nvSpPr>
            <p:cNvPr id="27701" name="Rectangle 87"/>
            <p:cNvSpPr>
              <a:spLocks noChangeArrowheads="1"/>
            </p:cNvSpPr>
            <p:nvPr/>
          </p:nvSpPr>
          <p:spPr bwMode="auto">
            <a:xfrm>
              <a:off x="1152" y="3360"/>
              <a:ext cx="336" cy="240"/>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b="1">
                  <a:solidFill>
                    <a:srgbClr val="BE392E"/>
                  </a:solidFill>
                  <a:latin typeface="Georgia" pitchFamily="18" charset="0"/>
                </a:rPr>
                <a:t>5 </a:t>
              </a:r>
            </a:p>
          </p:txBody>
        </p:sp>
        <p:sp>
          <p:nvSpPr>
            <p:cNvPr id="27702" name="Rectangle 88"/>
            <p:cNvSpPr>
              <a:spLocks noChangeArrowheads="1"/>
            </p:cNvSpPr>
            <p:nvPr/>
          </p:nvSpPr>
          <p:spPr bwMode="auto">
            <a:xfrm>
              <a:off x="480" y="3312"/>
              <a:ext cx="672" cy="288"/>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endParaRPr lang="de-DE" sz="2000">
                <a:latin typeface="Georgia" pitchFamily="18" charset="0"/>
              </a:endParaRPr>
            </a:p>
          </p:txBody>
        </p:sp>
        <p:sp>
          <p:nvSpPr>
            <p:cNvPr id="27703" name="Rectangle 89"/>
            <p:cNvSpPr>
              <a:spLocks noChangeArrowheads="1"/>
            </p:cNvSpPr>
            <p:nvPr/>
          </p:nvSpPr>
          <p:spPr bwMode="auto">
            <a:xfrm>
              <a:off x="3648" y="3360"/>
              <a:ext cx="672" cy="240"/>
            </a:xfrm>
            <a:prstGeom prst="rect">
              <a:avLst/>
            </a:prstGeom>
            <a:solidFill>
              <a:srgbClr val="ED5E3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nein</a:t>
              </a:r>
            </a:p>
          </p:txBody>
        </p:sp>
        <p:sp>
          <p:nvSpPr>
            <p:cNvPr id="27704" name="Rectangle 90"/>
            <p:cNvSpPr>
              <a:spLocks noChangeArrowheads="1"/>
            </p:cNvSpPr>
            <p:nvPr/>
          </p:nvSpPr>
          <p:spPr bwMode="auto">
            <a:xfrm>
              <a:off x="4320" y="3360"/>
              <a:ext cx="960" cy="240"/>
            </a:xfrm>
            <a:prstGeom prst="rect">
              <a:avLst/>
            </a:prstGeom>
            <a:solidFill>
              <a:srgbClr val="ED5E3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nein</a:t>
              </a:r>
            </a:p>
          </p:txBody>
        </p:sp>
      </p:grpSp>
      <p:grpSp>
        <p:nvGrpSpPr>
          <p:cNvPr id="27662" name="Group 91"/>
          <p:cNvGrpSpPr>
            <a:grpSpLocks/>
          </p:cNvGrpSpPr>
          <p:nvPr/>
        </p:nvGrpSpPr>
        <p:grpSpPr bwMode="auto">
          <a:xfrm>
            <a:off x="762000" y="1374775"/>
            <a:ext cx="7620000" cy="5186363"/>
            <a:chOff x="480" y="864"/>
            <a:chExt cx="4800" cy="3267"/>
          </a:xfrm>
        </p:grpSpPr>
        <p:sp>
          <p:nvSpPr>
            <p:cNvPr id="27663" name="Line 92"/>
            <p:cNvSpPr>
              <a:spLocks noChangeShapeType="1"/>
            </p:cNvSpPr>
            <p:nvPr/>
          </p:nvSpPr>
          <p:spPr bwMode="auto">
            <a:xfrm>
              <a:off x="498" y="864"/>
              <a:ext cx="4764" cy="0"/>
            </a:xfrm>
            <a:prstGeom prst="line">
              <a:avLst/>
            </a:prstGeom>
            <a:noFill/>
            <a:ln w="28575" cap="sq">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27664" name="Line 93"/>
            <p:cNvSpPr>
              <a:spLocks noChangeShapeType="1"/>
            </p:cNvSpPr>
            <p:nvPr/>
          </p:nvSpPr>
          <p:spPr bwMode="auto">
            <a:xfrm>
              <a:off x="480" y="3601"/>
              <a:ext cx="47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27665" name="Line 94"/>
            <p:cNvSpPr>
              <a:spLocks noChangeShapeType="1"/>
            </p:cNvSpPr>
            <p:nvPr/>
          </p:nvSpPr>
          <p:spPr bwMode="auto">
            <a:xfrm flipV="1">
              <a:off x="480" y="1245"/>
              <a:ext cx="4788" cy="3"/>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27666" name="Line 95"/>
            <p:cNvSpPr>
              <a:spLocks noChangeShapeType="1"/>
            </p:cNvSpPr>
            <p:nvPr/>
          </p:nvSpPr>
          <p:spPr bwMode="auto">
            <a:xfrm>
              <a:off x="486" y="1488"/>
              <a:ext cx="47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27667" name="Line 96"/>
            <p:cNvSpPr>
              <a:spLocks noChangeShapeType="1"/>
            </p:cNvSpPr>
            <p:nvPr/>
          </p:nvSpPr>
          <p:spPr bwMode="auto">
            <a:xfrm>
              <a:off x="1152" y="1728"/>
              <a:ext cx="411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27668" name="Line 97"/>
            <p:cNvSpPr>
              <a:spLocks noChangeShapeType="1"/>
            </p:cNvSpPr>
            <p:nvPr/>
          </p:nvSpPr>
          <p:spPr bwMode="auto">
            <a:xfrm>
              <a:off x="1152" y="1968"/>
              <a:ext cx="4116"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27669" name="Line 98"/>
            <p:cNvSpPr>
              <a:spLocks noChangeShapeType="1"/>
            </p:cNvSpPr>
            <p:nvPr/>
          </p:nvSpPr>
          <p:spPr bwMode="auto">
            <a:xfrm>
              <a:off x="480" y="2241"/>
              <a:ext cx="47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27670" name="Line 99"/>
            <p:cNvSpPr>
              <a:spLocks noChangeShapeType="1"/>
            </p:cNvSpPr>
            <p:nvPr/>
          </p:nvSpPr>
          <p:spPr bwMode="auto">
            <a:xfrm>
              <a:off x="1152" y="2736"/>
              <a:ext cx="4116" cy="3"/>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27671" name="Line 100"/>
            <p:cNvSpPr>
              <a:spLocks noChangeShapeType="1"/>
            </p:cNvSpPr>
            <p:nvPr/>
          </p:nvSpPr>
          <p:spPr bwMode="auto">
            <a:xfrm>
              <a:off x="1152" y="3103"/>
              <a:ext cx="4116"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27672" name="Line 101"/>
            <p:cNvSpPr>
              <a:spLocks noChangeShapeType="1"/>
            </p:cNvSpPr>
            <p:nvPr/>
          </p:nvSpPr>
          <p:spPr bwMode="auto">
            <a:xfrm flipV="1">
              <a:off x="1152" y="2490"/>
              <a:ext cx="4116" cy="6"/>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27673" name="Line 102"/>
            <p:cNvSpPr>
              <a:spLocks noChangeShapeType="1"/>
            </p:cNvSpPr>
            <p:nvPr/>
          </p:nvSpPr>
          <p:spPr bwMode="auto">
            <a:xfrm>
              <a:off x="1140" y="880"/>
              <a:ext cx="12" cy="324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27674" name="Line 103"/>
            <p:cNvSpPr>
              <a:spLocks noChangeShapeType="1"/>
            </p:cNvSpPr>
            <p:nvPr/>
          </p:nvSpPr>
          <p:spPr bwMode="auto">
            <a:xfrm>
              <a:off x="1510" y="880"/>
              <a:ext cx="0" cy="3219"/>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27675" name="Line 104"/>
            <p:cNvSpPr>
              <a:spLocks noChangeShapeType="1"/>
            </p:cNvSpPr>
            <p:nvPr/>
          </p:nvSpPr>
          <p:spPr bwMode="auto">
            <a:xfrm>
              <a:off x="2304" y="880"/>
              <a:ext cx="0" cy="324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27676" name="Line 105"/>
            <p:cNvSpPr>
              <a:spLocks noChangeShapeType="1"/>
            </p:cNvSpPr>
            <p:nvPr/>
          </p:nvSpPr>
          <p:spPr bwMode="auto">
            <a:xfrm>
              <a:off x="3648" y="880"/>
              <a:ext cx="11" cy="324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27677" name="Line 106"/>
            <p:cNvSpPr>
              <a:spLocks noChangeShapeType="1"/>
            </p:cNvSpPr>
            <p:nvPr/>
          </p:nvSpPr>
          <p:spPr bwMode="auto">
            <a:xfrm flipH="1">
              <a:off x="480" y="864"/>
              <a:ext cx="0" cy="3264"/>
            </a:xfrm>
            <a:prstGeom prst="line">
              <a:avLst/>
            </a:prstGeom>
            <a:noFill/>
            <a:ln w="28575" cap="sq">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27678" name="Line 107"/>
            <p:cNvSpPr>
              <a:spLocks noChangeShapeType="1"/>
            </p:cNvSpPr>
            <p:nvPr/>
          </p:nvSpPr>
          <p:spPr bwMode="auto">
            <a:xfrm>
              <a:off x="1872" y="864"/>
              <a:ext cx="0" cy="326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27679" name="Line 108"/>
            <p:cNvSpPr>
              <a:spLocks noChangeShapeType="1"/>
            </p:cNvSpPr>
            <p:nvPr/>
          </p:nvSpPr>
          <p:spPr bwMode="auto">
            <a:xfrm>
              <a:off x="480" y="3850"/>
              <a:ext cx="47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27680" name="Line 109"/>
            <p:cNvSpPr>
              <a:spLocks noChangeShapeType="1"/>
            </p:cNvSpPr>
            <p:nvPr/>
          </p:nvSpPr>
          <p:spPr bwMode="auto">
            <a:xfrm>
              <a:off x="498" y="4128"/>
              <a:ext cx="4764" cy="0"/>
            </a:xfrm>
            <a:prstGeom prst="line">
              <a:avLst/>
            </a:prstGeom>
            <a:noFill/>
            <a:ln w="28575" cap="sq">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27681" name="Line 110"/>
            <p:cNvSpPr>
              <a:spLocks noChangeShapeType="1"/>
            </p:cNvSpPr>
            <p:nvPr/>
          </p:nvSpPr>
          <p:spPr bwMode="auto">
            <a:xfrm>
              <a:off x="5268" y="864"/>
              <a:ext cx="12" cy="3264"/>
            </a:xfrm>
            <a:prstGeom prst="line">
              <a:avLst/>
            </a:prstGeom>
            <a:noFill/>
            <a:ln w="28575" cap="sq">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27682" name="Line 111"/>
            <p:cNvSpPr>
              <a:spLocks noChangeShapeType="1"/>
            </p:cNvSpPr>
            <p:nvPr/>
          </p:nvSpPr>
          <p:spPr bwMode="auto">
            <a:xfrm>
              <a:off x="4320" y="880"/>
              <a:ext cx="0" cy="3219"/>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27683" name="Line 112"/>
            <p:cNvSpPr>
              <a:spLocks noChangeShapeType="1"/>
            </p:cNvSpPr>
            <p:nvPr/>
          </p:nvSpPr>
          <p:spPr bwMode="auto">
            <a:xfrm>
              <a:off x="1152" y="3360"/>
              <a:ext cx="411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grpSp>
    </p:spTree>
    <p:extLst>
      <p:ext uri="{BB962C8B-B14F-4D97-AF65-F5344CB8AC3E}">
        <p14:creationId xmlns:p14="http://schemas.microsoft.com/office/powerpoint/2010/main" val="2961429936"/>
      </p:ext>
    </p:extLst>
  </p:cSld>
  <p:clrMapOvr>
    <a:masterClrMapping/>
  </p:clrMapOvr>
  <p:transition spd="slow"/>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el 1"/>
          <p:cNvSpPr>
            <a:spLocks noGrp="1"/>
          </p:cNvSpPr>
          <p:nvPr>
            <p:ph type="title"/>
          </p:nvPr>
        </p:nvSpPr>
        <p:spPr>
          <a:xfrm>
            <a:off x="2208141" y="260648"/>
            <a:ext cx="4727717" cy="1143000"/>
          </a:xfrm>
        </p:spPr>
        <p:txBody>
          <a:bodyPr/>
          <a:lstStyle/>
          <a:p>
            <a:pPr eaLnBrk="1" hangingPunct="1">
              <a:defRPr/>
            </a:pPr>
            <a:r>
              <a:rPr lang="de-DE" sz="3600" dirty="0">
                <a:effectLst>
                  <a:outerShdw blurRad="38100" dist="38100" dir="2700000" algn="tl">
                    <a:schemeClr val="tx1"/>
                  </a:outerShdw>
                </a:effectLst>
                <a:latin typeface="+mn-lt"/>
                <a:ea typeface="+mn-ea"/>
                <a:cs typeface="+mn-cs"/>
              </a:rPr>
              <a:t>Gesamtqualifikation</a:t>
            </a:r>
          </a:p>
        </p:txBody>
      </p:sp>
      <p:graphicFrame>
        <p:nvGraphicFramePr>
          <p:cNvPr id="5" name="Inhaltsplatzhalter 4"/>
          <p:cNvGraphicFramePr>
            <a:graphicFrameLocks noGrp="1"/>
          </p:cNvGraphicFramePr>
          <p:nvPr>
            <p:ph idx="1"/>
            <p:extLst>
              <p:ext uri="{D42A27DB-BD31-4B8C-83A1-F6EECF244321}">
                <p14:modId xmlns:p14="http://schemas.microsoft.com/office/powerpoint/2010/main" val="723569647"/>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el 1"/>
          <p:cNvSpPr>
            <a:spLocks noGrp="1"/>
          </p:cNvSpPr>
          <p:nvPr>
            <p:ph type="title"/>
          </p:nvPr>
        </p:nvSpPr>
        <p:spPr>
          <a:xfrm>
            <a:off x="2195737" y="44624"/>
            <a:ext cx="5256584" cy="1143000"/>
          </a:xfrm>
        </p:spPr>
        <p:txBody>
          <a:bodyPr/>
          <a:lstStyle/>
          <a:p>
            <a:r>
              <a:rPr lang="de-DE" sz="3600" dirty="0">
                <a:solidFill>
                  <a:srgbClr val="FFFF00"/>
                </a:solidFill>
              </a:rPr>
              <a:t>Block I:  Leistungen in der Qualifikationsphase</a:t>
            </a: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2728190302"/>
              </p:ext>
            </p:extLst>
          </p:nvPr>
        </p:nvGraphicFramePr>
        <p:xfrm>
          <a:off x="467544" y="198884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el 1"/>
          <p:cNvSpPr>
            <a:spLocks noGrp="1"/>
          </p:cNvSpPr>
          <p:nvPr>
            <p:ph type="title"/>
          </p:nvPr>
        </p:nvSpPr>
        <p:spPr>
          <a:xfrm>
            <a:off x="2220547" y="548681"/>
            <a:ext cx="5735829" cy="936426"/>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Block II:  Leistungen im Abitur</a:t>
            </a: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1643428355"/>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el 1"/>
          <p:cNvSpPr>
            <a:spLocks noGrp="1"/>
          </p:cNvSpPr>
          <p:nvPr>
            <p:ph type="title"/>
          </p:nvPr>
        </p:nvSpPr>
        <p:spPr>
          <a:xfrm>
            <a:off x="2220547" y="548681"/>
            <a:ext cx="5735829" cy="936426"/>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Zulassung zur Abiturprüfung</a:t>
            </a:r>
          </a:p>
        </p:txBody>
      </p:sp>
      <p:sp>
        <p:nvSpPr>
          <p:cNvPr id="41987" name="Inhaltsplatzhalter 2"/>
          <p:cNvSpPr>
            <a:spLocks noGrp="1"/>
          </p:cNvSpPr>
          <p:nvPr>
            <p:ph idx="1"/>
          </p:nvPr>
        </p:nvSpPr>
        <p:spPr/>
        <p:txBody>
          <a:bodyPr/>
          <a:lstStyle/>
          <a:p>
            <a:r>
              <a:rPr lang="de-DE" sz="2800" dirty="0">
                <a:solidFill>
                  <a:schemeClr val="bg1"/>
                </a:solidFill>
              </a:rPr>
              <a:t>Die Zulassung zur Abiturprüfung richtet sich nach den Leistungen in den Leistungs- und Grundkursen in den vier Halbjahren der Qualifikationsphase.</a:t>
            </a:r>
          </a:p>
          <a:p>
            <a:r>
              <a:rPr lang="de-DE" sz="2800" dirty="0">
                <a:solidFill>
                  <a:schemeClr val="bg1"/>
                </a:solidFill>
              </a:rPr>
              <a:t>Dabei werden alle Leistungskurse und nahezu alle Grundkurse in die Wertung einbezogen.</a:t>
            </a:r>
          </a:p>
          <a:p>
            <a:r>
              <a:rPr lang="de-DE" sz="2800" dirty="0">
                <a:solidFill>
                  <a:schemeClr val="bg1"/>
                </a:solidFill>
              </a:rPr>
              <a:t>In höchstens sieben von bis zu 37 oder acht von 38 oder mehr Halbjahreskursen dürfen die Leistungen vier oder weniger Punkte betragen.</a:t>
            </a:r>
          </a:p>
          <a:p>
            <a:r>
              <a:rPr lang="de-DE" sz="2800" dirty="0">
                <a:solidFill>
                  <a:schemeClr val="bg1"/>
                </a:solidFill>
              </a:rPr>
              <a:t>In höchstens drei der acht Leistungskurse dürfen die Leistungen vier oder weniger Punkte betragen.</a:t>
            </a:r>
          </a:p>
        </p:txBody>
      </p:sp>
    </p:spTree>
  </p:cSld>
  <p:clrMapOvr>
    <a:masterClrMapping/>
  </p:clrMapOvr>
  <p:transition/>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6" name="Rectangle 2"/>
          <p:cNvSpPr>
            <a:spLocks noGrp="1" noRot="1" noChangeArrowheads="1"/>
          </p:cNvSpPr>
          <p:nvPr>
            <p:ph type="title"/>
          </p:nvPr>
        </p:nvSpPr>
        <p:spPr>
          <a:xfrm>
            <a:off x="2220547" y="476672"/>
            <a:ext cx="5015749" cy="1008435"/>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Zulassung zum Abitur</a:t>
            </a:r>
          </a:p>
        </p:txBody>
      </p:sp>
      <p:sp>
        <p:nvSpPr>
          <p:cNvPr id="2" name="Inhaltsplatzhalter 1"/>
          <p:cNvSpPr>
            <a:spLocks noGrp="1"/>
          </p:cNvSpPr>
          <p:nvPr>
            <p:ph idx="1"/>
          </p:nvPr>
        </p:nvSpPr>
        <p:spPr/>
        <p:txBody>
          <a:bodyPr/>
          <a:lstStyle/>
          <a:p>
            <a:endParaRPr lang="de-DE"/>
          </a:p>
        </p:txBody>
      </p:sp>
      <p:sp>
        <p:nvSpPr>
          <p:cNvPr id="195587" name="Text Box 3"/>
          <p:cNvSpPr txBox="1">
            <a:spLocks noChangeArrowheads="1"/>
          </p:cNvSpPr>
          <p:nvPr/>
        </p:nvSpPr>
        <p:spPr bwMode="auto">
          <a:xfrm>
            <a:off x="323850" y="2611789"/>
            <a:ext cx="4176713" cy="1366838"/>
          </a:xfrm>
          <a:prstGeom prst="rect">
            <a:avLst/>
          </a:prstGeom>
          <a:solidFill>
            <a:srgbClr val="FFFF99"/>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buFontTx/>
              <a:buChar char="•"/>
            </a:pPr>
            <a:r>
              <a:rPr lang="de-DE" sz="2400" dirty="0">
                <a:solidFill>
                  <a:srgbClr val="000000"/>
                </a:solidFill>
                <a:latin typeface="Georgia" pitchFamily="18" charset="0"/>
              </a:rPr>
              <a:t> alle Punkte </a:t>
            </a:r>
            <a:r>
              <a:rPr lang="de-DE" sz="2400" dirty="0">
                <a:solidFill>
                  <a:srgbClr val="CC0000"/>
                </a:solidFill>
                <a:latin typeface="Georgia" pitchFamily="18" charset="0"/>
              </a:rPr>
              <a:t>zweifach</a:t>
            </a:r>
            <a:br>
              <a:rPr lang="de-DE" sz="2400" dirty="0">
                <a:solidFill>
                  <a:srgbClr val="000000"/>
                </a:solidFill>
                <a:latin typeface="Georgia" pitchFamily="18" charset="0"/>
              </a:rPr>
            </a:br>
            <a:endParaRPr lang="de-DE" sz="2400" dirty="0">
              <a:solidFill>
                <a:srgbClr val="000000"/>
              </a:solidFill>
              <a:latin typeface="Georgia" pitchFamily="18" charset="0"/>
            </a:endParaRPr>
          </a:p>
          <a:p>
            <a:pPr>
              <a:buFontTx/>
              <a:buChar char="•"/>
            </a:pPr>
            <a:r>
              <a:rPr lang="de-DE" sz="2400" dirty="0">
                <a:solidFill>
                  <a:srgbClr val="000000"/>
                </a:solidFill>
                <a:latin typeface="Georgia" pitchFamily="18" charset="0"/>
              </a:rPr>
              <a:t>max. </a:t>
            </a:r>
            <a:r>
              <a:rPr lang="de-DE" sz="3200" dirty="0">
                <a:solidFill>
                  <a:srgbClr val="CC0000"/>
                </a:solidFill>
                <a:latin typeface="Georgia" pitchFamily="18" charset="0"/>
              </a:rPr>
              <a:t>3</a:t>
            </a:r>
            <a:r>
              <a:rPr lang="de-DE" sz="2400" dirty="0">
                <a:solidFill>
                  <a:srgbClr val="CC0000"/>
                </a:solidFill>
                <a:latin typeface="Georgia" pitchFamily="18" charset="0"/>
              </a:rPr>
              <a:t> LK</a:t>
            </a:r>
            <a:r>
              <a:rPr lang="de-DE" sz="2400" dirty="0">
                <a:solidFill>
                  <a:srgbClr val="000000"/>
                </a:solidFill>
                <a:latin typeface="Georgia" pitchFamily="18" charset="0"/>
              </a:rPr>
              <a:t> Defizite </a:t>
            </a:r>
            <a:r>
              <a:rPr lang="de-DE" sz="2000" dirty="0">
                <a:solidFill>
                  <a:srgbClr val="000000"/>
                </a:solidFill>
                <a:latin typeface="Georgia" pitchFamily="18" charset="0"/>
              </a:rPr>
              <a:t>(</a:t>
            </a:r>
            <a:r>
              <a:rPr lang="de-DE" sz="2000" b="1" dirty="0">
                <a:solidFill>
                  <a:srgbClr val="CC0000"/>
                </a:solidFill>
                <a:latin typeface="Georgia" pitchFamily="18" charset="0"/>
              </a:rPr>
              <a:t>&lt;</a:t>
            </a:r>
            <a:r>
              <a:rPr lang="de-DE" sz="2000" dirty="0">
                <a:solidFill>
                  <a:srgbClr val="CC0000"/>
                </a:solidFill>
                <a:latin typeface="Georgia" pitchFamily="18" charset="0"/>
              </a:rPr>
              <a:t> 5</a:t>
            </a:r>
            <a:r>
              <a:rPr lang="de-DE" sz="2000" dirty="0">
                <a:solidFill>
                  <a:srgbClr val="000000"/>
                </a:solidFill>
                <a:latin typeface="Georgia" pitchFamily="18" charset="0"/>
              </a:rPr>
              <a:t> </a:t>
            </a:r>
            <a:r>
              <a:rPr lang="de-DE" sz="2000" dirty="0" err="1">
                <a:solidFill>
                  <a:srgbClr val="000000"/>
                </a:solidFill>
                <a:latin typeface="Georgia" pitchFamily="18" charset="0"/>
              </a:rPr>
              <a:t>Pkte</a:t>
            </a:r>
            <a:r>
              <a:rPr lang="de-DE" sz="2000" dirty="0">
                <a:solidFill>
                  <a:srgbClr val="000000"/>
                </a:solidFill>
                <a:latin typeface="Georgia" pitchFamily="18" charset="0"/>
              </a:rPr>
              <a:t>.)</a:t>
            </a:r>
            <a:br>
              <a:rPr lang="de-DE" sz="2000" dirty="0">
                <a:solidFill>
                  <a:srgbClr val="000000"/>
                </a:solidFill>
                <a:latin typeface="Georgia" pitchFamily="18" charset="0"/>
              </a:rPr>
            </a:br>
            <a:endParaRPr lang="de-DE" sz="2000" dirty="0">
              <a:solidFill>
                <a:srgbClr val="000000"/>
              </a:solidFill>
              <a:latin typeface="Georgia" pitchFamily="18" charset="0"/>
            </a:endParaRPr>
          </a:p>
        </p:txBody>
      </p:sp>
      <p:sp>
        <p:nvSpPr>
          <p:cNvPr id="195600" name="Text Box 16"/>
          <p:cNvSpPr txBox="1">
            <a:spLocks noChangeAspect="1" noChangeArrowheads="1"/>
          </p:cNvSpPr>
          <p:nvPr/>
        </p:nvSpPr>
        <p:spPr bwMode="auto">
          <a:xfrm>
            <a:off x="4716462" y="2611789"/>
            <a:ext cx="3959993" cy="1366838"/>
          </a:xfrm>
          <a:prstGeom prst="rect">
            <a:avLst/>
          </a:prstGeom>
          <a:solidFill>
            <a:srgbClr val="FFFFCD"/>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nchorCtr="0"/>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r>
              <a:rPr lang="de-DE" sz="2400" dirty="0">
                <a:solidFill>
                  <a:srgbClr val="000000"/>
                </a:solidFill>
                <a:latin typeface="Georgia" pitchFamily="18" charset="0"/>
              </a:rPr>
              <a:t>alle Punkte </a:t>
            </a:r>
            <a:r>
              <a:rPr lang="de-DE" sz="2400" dirty="0">
                <a:solidFill>
                  <a:srgbClr val="CC0000"/>
                </a:solidFill>
                <a:latin typeface="Georgia" pitchFamily="18" charset="0"/>
              </a:rPr>
              <a:t>einfach</a:t>
            </a:r>
          </a:p>
        </p:txBody>
      </p:sp>
      <p:sp>
        <p:nvSpPr>
          <p:cNvPr id="195602" name="Rectangle 18"/>
          <p:cNvSpPr>
            <a:spLocks noChangeArrowheads="1"/>
          </p:cNvSpPr>
          <p:nvPr/>
        </p:nvSpPr>
        <p:spPr bwMode="auto">
          <a:xfrm>
            <a:off x="4716463" y="1459264"/>
            <a:ext cx="3959992" cy="1079500"/>
          </a:xfrm>
          <a:prstGeom prst="rect">
            <a:avLst/>
          </a:prstGeom>
          <a:solidFill>
            <a:srgbClr val="FFFFCC"/>
          </a:solidFill>
          <a:ln w="9525" algn="ctr">
            <a:solidFill>
              <a:schemeClr val="tx1"/>
            </a:solidFill>
            <a:miter lim="800000"/>
            <a:headEnd/>
            <a:tailEnd/>
          </a:ln>
          <a:effectLst/>
        </p:spPr>
        <p:txBody>
          <a:bodyPr wrap="none" anchor="ctr"/>
          <a:lstStyle/>
          <a:p>
            <a:pPr algn="ctr"/>
            <a:r>
              <a:rPr lang="de-DE" sz="2800" b="1" dirty="0"/>
              <a:t>27-29   (bzw. 30-32*)</a:t>
            </a:r>
            <a:br>
              <a:rPr lang="de-DE" sz="2800" b="1" dirty="0"/>
            </a:br>
            <a:r>
              <a:rPr lang="de-DE" sz="3200" b="1" dirty="0"/>
              <a:t>GK      </a:t>
            </a:r>
          </a:p>
        </p:txBody>
      </p:sp>
      <p:sp>
        <p:nvSpPr>
          <p:cNvPr id="195603" name="Rectangle 19"/>
          <p:cNvSpPr>
            <a:spLocks noChangeArrowheads="1"/>
          </p:cNvSpPr>
          <p:nvPr/>
        </p:nvSpPr>
        <p:spPr bwMode="auto">
          <a:xfrm>
            <a:off x="323850" y="1459264"/>
            <a:ext cx="4176713" cy="1079500"/>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de-DE" sz="3200" b="1" dirty="0"/>
              <a:t>8</a:t>
            </a:r>
            <a:br>
              <a:rPr lang="de-DE" sz="3200" b="1" dirty="0"/>
            </a:br>
            <a:r>
              <a:rPr lang="de-DE" sz="3200" b="1" dirty="0"/>
              <a:t>LK</a:t>
            </a:r>
          </a:p>
        </p:txBody>
      </p:sp>
      <p:sp>
        <p:nvSpPr>
          <p:cNvPr id="195604" name="Text Box 20"/>
          <p:cNvSpPr txBox="1">
            <a:spLocks noChangeArrowheads="1"/>
          </p:cNvSpPr>
          <p:nvPr/>
        </p:nvSpPr>
        <p:spPr bwMode="auto">
          <a:xfrm>
            <a:off x="323850" y="4196114"/>
            <a:ext cx="8352606" cy="2185214"/>
          </a:xfrm>
          <a:prstGeom prst="rect">
            <a:avLst/>
          </a:prstGeom>
          <a:solidFill>
            <a:srgbClr val="FFFF66"/>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r>
              <a:rPr lang="de-DE" sz="2400" dirty="0">
                <a:solidFill>
                  <a:srgbClr val="000000"/>
                </a:solidFill>
                <a:latin typeface="Georgia" pitchFamily="18" charset="0"/>
              </a:rPr>
              <a:t>  </a:t>
            </a:r>
            <a:r>
              <a:rPr lang="de-DE" sz="2400" u="sng" dirty="0">
                <a:solidFill>
                  <a:srgbClr val="000000"/>
                </a:solidFill>
                <a:latin typeface="Georgia" pitchFamily="18" charset="0"/>
              </a:rPr>
              <a:t>übergreifend gilt:</a:t>
            </a:r>
          </a:p>
          <a:p>
            <a:endParaRPr lang="de-DE" sz="2400" dirty="0">
              <a:solidFill>
                <a:srgbClr val="000000"/>
              </a:solidFill>
              <a:latin typeface="Georgia" pitchFamily="18" charset="0"/>
            </a:endParaRPr>
          </a:p>
          <a:p>
            <a:pPr>
              <a:buFontTx/>
              <a:buChar char="•"/>
            </a:pPr>
            <a:r>
              <a:rPr lang="de-DE" sz="2400" dirty="0">
                <a:solidFill>
                  <a:srgbClr val="000000"/>
                </a:solidFill>
                <a:latin typeface="Georgia" pitchFamily="18" charset="0"/>
              </a:rPr>
              <a:t>  </a:t>
            </a:r>
            <a:r>
              <a:rPr lang="de-DE" sz="2400" dirty="0">
                <a:solidFill>
                  <a:srgbClr val="CC0000"/>
                </a:solidFill>
                <a:latin typeface="Georgia" pitchFamily="18" charset="0"/>
              </a:rPr>
              <a:t>kein Kurs</a:t>
            </a:r>
            <a:r>
              <a:rPr lang="de-DE" sz="2400" dirty="0">
                <a:solidFill>
                  <a:srgbClr val="000000"/>
                </a:solidFill>
                <a:latin typeface="Georgia" pitchFamily="18" charset="0"/>
              </a:rPr>
              <a:t> mit   </a:t>
            </a:r>
            <a:r>
              <a:rPr lang="de-DE" sz="2400" dirty="0">
                <a:solidFill>
                  <a:srgbClr val="CC0000"/>
                </a:solidFill>
                <a:latin typeface="Georgia" pitchFamily="18" charset="0"/>
              </a:rPr>
              <a:t>NULL</a:t>
            </a:r>
            <a:r>
              <a:rPr lang="de-DE" sz="2400" dirty="0">
                <a:solidFill>
                  <a:srgbClr val="000000"/>
                </a:solidFill>
                <a:latin typeface="Georgia" pitchFamily="18" charset="0"/>
              </a:rPr>
              <a:t>   Punkten</a:t>
            </a:r>
          </a:p>
          <a:p>
            <a:pPr>
              <a:buFontTx/>
              <a:buChar char="•"/>
            </a:pPr>
            <a:r>
              <a:rPr lang="de-DE" sz="2400" dirty="0">
                <a:solidFill>
                  <a:srgbClr val="000000"/>
                </a:solidFill>
                <a:latin typeface="Georgia" pitchFamily="18" charset="0"/>
              </a:rPr>
              <a:t>  max. </a:t>
            </a:r>
            <a:r>
              <a:rPr lang="de-DE" sz="3200" dirty="0">
                <a:solidFill>
                  <a:srgbClr val="CC0000"/>
                </a:solidFill>
                <a:latin typeface="Georgia" pitchFamily="18" charset="0"/>
              </a:rPr>
              <a:t>7</a:t>
            </a:r>
            <a:r>
              <a:rPr lang="de-DE" sz="2400" dirty="0">
                <a:solidFill>
                  <a:srgbClr val="CC0000"/>
                </a:solidFill>
                <a:latin typeface="Georgia" pitchFamily="18" charset="0"/>
              </a:rPr>
              <a:t>  Defizite</a:t>
            </a:r>
            <a:r>
              <a:rPr lang="de-DE" sz="2400" dirty="0">
                <a:solidFill>
                  <a:srgbClr val="000000"/>
                </a:solidFill>
                <a:latin typeface="Georgia" pitchFamily="18" charset="0"/>
              </a:rPr>
              <a:t> mit  </a:t>
            </a:r>
            <a:r>
              <a:rPr lang="de-DE" sz="2400" b="1" dirty="0">
                <a:solidFill>
                  <a:srgbClr val="CC0000"/>
                </a:solidFill>
                <a:latin typeface="Georgia" pitchFamily="18" charset="0"/>
              </a:rPr>
              <a:t>&lt;</a:t>
            </a:r>
            <a:r>
              <a:rPr lang="de-DE" sz="2400" dirty="0">
                <a:solidFill>
                  <a:srgbClr val="CC0000"/>
                </a:solidFill>
                <a:latin typeface="Georgia" pitchFamily="18" charset="0"/>
              </a:rPr>
              <a:t> </a:t>
            </a:r>
            <a:r>
              <a:rPr lang="de-DE" sz="3200" dirty="0">
                <a:solidFill>
                  <a:srgbClr val="CC0000"/>
                </a:solidFill>
                <a:latin typeface="Georgia" pitchFamily="18" charset="0"/>
              </a:rPr>
              <a:t>5</a:t>
            </a:r>
            <a:r>
              <a:rPr lang="de-DE" sz="2400" dirty="0">
                <a:solidFill>
                  <a:srgbClr val="000000"/>
                </a:solidFill>
                <a:latin typeface="Georgia" pitchFamily="18" charset="0"/>
              </a:rPr>
              <a:t> Punkten  </a:t>
            </a:r>
            <a:r>
              <a:rPr lang="de-DE" sz="2400" b="1" dirty="0">
                <a:solidFill>
                  <a:srgbClr val="000000"/>
                </a:solidFill>
                <a:latin typeface="Georgia" pitchFamily="18" charset="0"/>
              </a:rPr>
              <a:t>(</a:t>
            </a:r>
            <a:r>
              <a:rPr lang="de-DE" sz="2400" dirty="0">
                <a:solidFill>
                  <a:srgbClr val="000000"/>
                </a:solidFill>
                <a:latin typeface="Georgia" pitchFamily="18" charset="0"/>
              </a:rPr>
              <a:t>bzw. max. </a:t>
            </a:r>
            <a:r>
              <a:rPr lang="de-DE" sz="2400" b="1" dirty="0">
                <a:solidFill>
                  <a:srgbClr val="000000"/>
                </a:solidFill>
                <a:latin typeface="Georgia" pitchFamily="18" charset="0"/>
              </a:rPr>
              <a:t>8*</a:t>
            </a:r>
            <a:r>
              <a:rPr lang="de-DE" sz="2400" dirty="0">
                <a:solidFill>
                  <a:srgbClr val="000000"/>
                </a:solidFill>
                <a:latin typeface="Georgia" pitchFamily="18" charset="0"/>
              </a:rPr>
              <a:t> Defizite</a:t>
            </a:r>
            <a:r>
              <a:rPr lang="de-DE" sz="2400" b="1" dirty="0">
                <a:solidFill>
                  <a:srgbClr val="000000"/>
                </a:solidFill>
                <a:latin typeface="Georgia" pitchFamily="18" charset="0"/>
              </a:rPr>
              <a:t>)</a:t>
            </a:r>
            <a:r>
              <a:rPr lang="de-DE" sz="2400" dirty="0">
                <a:solidFill>
                  <a:srgbClr val="000000"/>
                </a:solidFill>
                <a:latin typeface="Georgia" pitchFamily="18" charset="0"/>
              </a:rPr>
              <a:t>   </a:t>
            </a:r>
          </a:p>
          <a:p>
            <a:pPr>
              <a:buFontTx/>
              <a:buChar char="•"/>
            </a:pPr>
            <a:r>
              <a:rPr lang="de-DE" sz="2400" dirty="0">
                <a:solidFill>
                  <a:srgbClr val="000000"/>
                </a:solidFill>
                <a:latin typeface="Georgia" pitchFamily="18" charset="0"/>
              </a:rPr>
              <a:t>  min. </a:t>
            </a:r>
            <a:r>
              <a:rPr lang="de-DE" sz="3200" dirty="0">
                <a:solidFill>
                  <a:srgbClr val="CC0000"/>
                </a:solidFill>
                <a:latin typeface="Georgia" pitchFamily="18" charset="0"/>
              </a:rPr>
              <a:t>200</a:t>
            </a:r>
            <a:r>
              <a:rPr lang="de-DE" sz="2400" dirty="0">
                <a:solidFill>
                  <a:srgbClr val="000000"/>
                </a:solidFill>
                <a:latin typeface="Georgia" pitchFamily="18" charset="0"/>
              </a:rPr>
              <a:t> Punkte    (max. 600)</a:t>
            </a:r>
            <a:endParaRPr lang="de-DE" sz="1400" dirty="0">
              <a:solidFill>
                <a:srgbClr val="000000"/>
              </a:solidFill>
              <a:latin typeface="Georgia" pitchFamily="18" charset="0"/>
            </a:endParaRPr>
          </a:p>
        </p:txBody>
      </p:sp>
    </p:spTree>
    <p:extLst>
      <p:ext uri="{BB962C8B-B14F-4D97-AF65-F5344CB8AC3E}">
        <p14:creationId xmlns:p14="http://schemas.microsoft.com/office/powerpoint/2010/main" val="201035436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195587"/>
                                        </p:tgtEl>
                                        <p:attrNameLst>
                                          <p:attrName>style.visibility</p:attrName>
                                        </p:attrNameLst>
                                      </p:cBhvr>
                                      <p:to>
                                        <p:strVal val="visible"/>
                                      </p:to>
                                    </p:set>
                                    <p:anim calcmode="lin" valueType="num">
                                      <p:cBhvr additive="base">
                                        <p:cTn id="7" dur="500" fill="hold"/>
                                        <p:tgtEl>
                                          <p:spTgt spid="195587"/>
                                        </p:tgtEl>
                                        <p:attrNameLst>
                                          <p:attrName>ppt_x</p:attrName>
                                        </p:attrNameLst>
                                      </p:cBhvr>
                                      <p:tavLst>
                                        <p:tav tm="0">
                                          <p:val>
                                            <p:strVal val="0-#ppt_w/2"/>
                                          </p:val>
                                        </p:tav>
                                        <p:tav tm="100000">
                                          <p:val>
                                            <p:strVal val="#ppt_x"/>
                                          </p:val>
                                        </p:tav>
                                      </p:tavLst>
                                    </p:anim>
                                    <p:anim calcmode="lin" valueType="num">
                                      <p:cBhvr additive="base">
                                        <p:cTn id="8" dur="500" fill="hold"/>
                                        <p:tgtEl>
                                          <p:spTgt spid="195587"/>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95603"/>
                                        </p:tgtEl>
                                        <p:attrNameLst>
                                          <p:attrName>style.visibility</p:attrName>
                                        </p:attrNameLst>
                                      </p:cBhvr>
                                      <p:to>
                                        <p:strVal val="visible"/>
                                      </p:to>
                                    </p:set>
                                    <p:anim calcmode="lin" valueType="num">
                                      <p:cBhvr additive="base">
                                        <p:cTn id="11" dur="500" fill="hold"/>
                                        <p:tgtEl>
                                          <p:spTgt spid="195603"/>
                                        </p:tgtEl>
                                        <p:attrNameLst>
                                          <p:attrName>ppt_x</p:attrName>
                                        </p:attrNameLst>
                                      </p:cBhvr>
                                      <p:tavLst>
                                        <p:tav tm="0">
                                          <p:val>
                                            <p:strVal val="0-#ppt_w/2"/>
                                          </p:val>
                                        </p:tav>
                                        <p:tav tm="100000">
                                          <p:val>
                                            <p:strVal val="#ppt_x"/>
                                          </p:val>
                                        </p:tav>
                                      </p:tavLst>
                                    </p:anim>
                                    <p:anim calcmode="lin" valueType="num">
                                      <p:cBhvr additive="base">
                                        <p:cTn id="12" dur="500" fill="hold"/>
                                        <p:tgtEl>
                                          <p:spTgt spid="19560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95600"/>
                                        </p:tgtEl>
                                        <p:attrNameLst>
                                          <p:attrName>style.visibility</p:attrName>
                                        </p:attrNameLst>
                                      </p:cBhvr>
                                      <p:to>
                                        <p:strVal val="visible"/>
                                      </p:to>
                                    </p:set>
                                    <p:anim calcmode="lin" valueType="num">
                                      <p:cBhvr additive="base">
                                        <p:cTn id="15" dur="500" fill="hold"/>
                                        <p:tgtEl>
                                          <p:spTgt spid="195600"/>
                                        </p:tgtEl>
                                        <p:attrNameLst>
                                          <p:attrName>ppt_x</p:attrName>
                                        </p:attrNameLst>
                                      </p:cBhvr>
                                      <p:tavLst>
                                        <p:tav tm="0">
                                          <p:val>
                                            <p:strVal val="1+#ppt_w/2"/>
                                          </p:val>
                                        </p:tav>
                                        <p:tav tm="100000">
                                          <p:val>
                                            <p:strVal val="#ppt_x"/>
                                          </p:val>
                                        </p:tav>
                                      </p:tavLst>
                                    </p:anim>
                                    <p:anim calcmode="lin" valueType="num">
                                      <p:cBhvr additive="base">
                                        <p:cTn id="16" dur="500" fill="hold"/>
                                        <p:tgtEl>
                                          <p:spTgt spid="195600"/>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95602"/>
                                        </p:tgtEl>
                                        <p:attrNameLst>
                                          <p:attrName>style.visibility</p:attrName>
                                        </p:attrNameLst>
                                      </p:cBhvr>
                                      <p:to>
                                        <p:strVal val="visible"/>
                                      </p:to>
                                    </p:set>
                                    <p:anim calcmode="lin" valueType="num">
                                      <p:cBhvr additive="base">
                                        <p:cTn id="19" dur="500" fill="hold"/>
                                        <p:tgtEl>
                                          <p:spTgt spid="195602"/>
                                        </p:tgtEl>
                                        <p:attrNameLst>
                                          <p:attrName>ppt_x</p:attrName>
                                        </p:attrNameLst>
                                      </p:cBhvr>
                                      <p:tavLst>
                                        <p:tav tm="0">
                                          <p:val>
                                            <p:strVal val="1+#ppt_w/2"/>
                                          </p:val>
                                        </p:tav>
                                        <p:tav tm="100000">
                                          <p:val>
                                            <p:strVal val="#ppt_x"/>
                                          </p:val>
                                        </p:tav>
                                      </p:tavLst>
                                    </p:anim>
                                    <p:anim calcmode="lin" valueType="num">
                                      <p:cBhvr additive="base">
                                        <p:cTn id="20" dur="500" fill="hold"/>
                                        <p:tgtEl>
                                          <p:spTgt spid="195602"/>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95604"/>
                                        </p:tgtEl>
                                        <p:attrNameLst>
                                          <p:attrName>style.visibility</p:attrName>
                                        </p:attrNameLst>
                                      </p:cBhvr>
                                      <p:to>
                                        <p:strVal val="visible"/>
                                      </p:to>
                                    </p:set>
                                    <p:anim calcmode="lin" valueType="num">
                                      <p:cBhvr additive="base">
                                        <p:cTn id="25" dur="500" fill="hold"/>
                                        <p:tgtEl>
                                          <p:spTgt spid="195604"/>
                                        </p:tgtEl>
                                        <p:attrNameLst>
                                          <p:attrName>ppt_x</p:attrName>
                                        </p:attrNameLst>
                                      </p:cBhvr>
                                      <p:tavLst>
                                        <p:tav tm="0">
                                          <p:val>
                                            <p:strVal val="#ppt_x"/>
                                          </p:val>
                                        </p:tav>
                                        <p:tav tm="100000">
                                          <p:val>
                                            <p:strVal val="#ppt_x"/>
                                          </p:val>
                                        </p:tav>
                                      </p:tavLst>
                                    </p:anim>
                                    <p:anim calcmode="lin" valueType="num">
                                      <p:cBhvr additive="base">
                                        <p:cTn id="26" dur="500" fill="hold"/>
                                        <p:tgtEl>
                                          <p:spTgt spid="19560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5587" grpId="0" animBg="1"/>
      <p:bldP spid="195604" grpId="0" animBg="1"/>
    </p:bldLst>
  </p:timing>
</p:sld>
</file>

<file path=ppt/slides/slide7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93538" name="Rectangle 2"/>
          <p:cNvSpPr>
            <a:spLocks noGrp="1" noChangeArrowheads="1"/>
          </p:cNvSpPr>
          <p:nvPr>
            <p:ph type="title"/>
          </p:nvPr>
        </p:nvSpPr>
        <p:spPr>
          <a:xfrm>
            <a:off x="611560" y="1556792"/>
            <a:ext cx="7920880" cy="5117058"/>
          </a:xfrm>
          <a:effectLst>
            <a:outerShdw blurRad="50800" dist="50800" dir="5400000" algn="ctr" rotWithShape="0">
              <a:schemeClr val="tx1"/>
            </a:outerShdw>
          </a:effectLst>
        </p:spPr>
        <p:txBody>
          <a:bodyPr/>
          <a:lstStyle/>
          <a:p>
            <a:pPr algn="l" eaLnBrk="1" hangingPunct="1">
              <a:defRPr/>
            </a:pPr>
            <a:r>
              <a:rPr lang="de-DE" sz="4000" u="sng" dirty="0">
                <a:solidFill>
                  <a:srgbClr val="FFFF00"/>
                </a:solidFill>
              </a:rPr>
              <a:t>Tag der offenen Tür:</a:t>
            </a:r>
            <a:r>
              <a:rPr lang="de-DE" sz="4000" dirty="0">
                <a:solidFill>
                  <a:srgbClr val="FFFF00"/>
                </a:solidFill>
              </a:rPr>
              <a:t>     </a:t>
            </a:r>
            <a:br>
              <a:rPr lang="de-DE" sz="4000" dirty="0">
                <a:solidFill>
                  <a:srgbClr val="FFFF00"/>
                </a:solidFill>
              </a:rPr>
            </a:br>
            <a:r>
              <a:rPr lang="de-DE" sz="4000" dirty="0">
                <a:solidFill>
                  <a:srgbClr val="FFFF00"/>
                </a:solidFill>
              </a:rPr>
              <a:t>Samstag, </a:t>
            </a:r>
            <a:br>
              <a:rPr lang="de-DE" sz="4000" dirty="0">
                <a:solidFill>
                  <a:srgbClr val="FFFF00"/>
                </a:solidFill>
              </a:rPr>
            </a:br>
            <a:r>
              <a:rPr lang="de-DE" sz="4000" dirty="0">
                <a:solidFill>
                  <a:srgbClr val="FFFF00"/>
                </a:solidFill>
              </a:rPr>
              <a:t>18. November 2023, ab 9.30 Uhr</a:t>
            </a:r>
            <a:br>
              <a:rPr lang="de-DE" sz="4000" dirty="0">
                <a:solidFill>
                  <a:srgbClr val="FFFF00"/>
                </a:solidFill>
              </a:rPr>
            </a:br>
            <a:br>
              <a:rPr lang="de-DE" sz="4000" dirty="0">
                <a:solidFill>
                  <a:srgbClr val="FFFF00"/>
                </a:solidFill>
              </a:rPr>
            </a:br>
            <a:r>
              <a:rPr lang="de-DE" sz="4000" u="sng" dirty="0">
                <a:solidFill>
                  <a:srgbClr val="FFFF00"/>
                </a:solidFill>
              </a:rPr>
              <a:t>Information zur Einführungsphase:</a:t>
            </a:r>
            <a:r>
              <a:rPr lang="de-DE" sz="4000" dirty="0">
                <a:solidFill>
                  <a:srgbClr val="FFFF00"/>
                </a:solidFill>
              </a:rPr>
              <a:t>     </a:t>
            </a:r>
            <a:br>
              <a:rPr lang="de-DE" sz="4000" dirty="0">
                <a:solidFill>
                  <a:srgbClr val="FFFF00"/>
                </a:solidFill>
              </a:rPr>
            </a:br>
            <a:r>
              <a:rPr lang="de-DE" sz="4000" dirty="0">
                <a:solidFill>
                  <a:srgbClr val="FFFF00"/>
                </a:solidFill>
              </a:rPr>
              <a:t>Mittwoch, </a:t>
            </a:r>
            <a:br>
              <a:rPr lang="de-DE" sz="4000" dirty="0">
                <a:solidFill>
                  <a:srgbClr val="FFFF00"/>
                </a:solidFill>
              </a:rPr>
            </a:br>
            <a:r>
              <a:rPr lang="de-DE" sz="4000" dirty="0">
                <a:solidFill>
                  <a:srgbClr val="FFFF00"/>
                </a:solidFill>
              </a:rPr>
              <a:t>24. Januar 2023,  19.30 Uhr </a:t>
            </a:r>
            <a:br>
              <a:rPr lang="de-DE" sz="4000" dirty="0">
                <a:solidFill>
                  <a:srgbClr val="FFFF00"/>
                </a:solidFill>
              </a:rPr>
            </a:br>
            <a:r>
              <a:rPr lang="de-DE" sz="4000" dirty="0">
                <a:solidFill>
                  <a:srgbClr val="FFFF00"/>
                </a:solidFill>
              </a:rPr>
              <a:t>(</a:t>
            </a:r>
            <a:r>
              <a:rPr lang="de-DE" sz="4000" dirty="0" err="1">
                <a:solidFill>
                  <a:srgbClr val="FFFF00"/>
                </a:solidFill>
              </a:rPr>
              <a:t>Mehzweckraum</a:t>
            </a:r>
            <a:r>
              <a:rPr lang="de-DE" sz="4000" dirty="0">
                <a:solidFill>
                  <a:srgbClr val="FFFF00"/>
                </a:solidFill>
              </a:rPr>
              <a:t>, C002)</a:t>
            </a:r>
            <a:endParaRPr lang="de-DE" sz="4000" u="sng" dirty="0">
              <a:solidFill>
                <a:srgbClr val="FFFF00"/>
              </a:solidFill>
            </a:endParaRPr>
          </a:p>
        </p:txBody>
      </p:sp>
    </p:spTree>
    <p:extLst>
      <p:ext uri="{BB962C8B-B14F-4D97-AF65-F5344CB8AC3E}">
        <p14:creationId xmlns:p14="http://schemas.microsoft.com/office/powerpoint/2010/main" val="1269448453"/>
      </p:ext>
    </p:extLst>
  </p:cSld>
  <p:clrMapOvr>
    <a:masterClrMapping/>
  </p:clrMapOvr>
  <p:transition/>
</p:sld>
</file>

<file path=ppt/slides/slide7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93538" name="Rectangle 2"/>
          <p:cNvSpPr>
            <a:spLocks noGrp="1" noChangeArrowheads="1"/>
          </p:cNvSpPr>
          <p:nvPr>
            <p:ph type="title"/>
          </p:nvPr>
        </p:nvSpPr>
        <p:spPr>
          <a:xfrm>
            <a:off x="734516" y="1124744"/>
            <a:ext cx="7581900" cy="719137"/>
          </a:xfrm>
          <a:effectLst>
            <a:outerShdw blurRad="50800" dist="50800" dir="5400000" algn="ctr" rotWithShape="0">
              <a:schemeClr val="tx1"/>
            </a:outerShdw>
          </a:effectLst>
        </p:spPr>
        <p:txBody>
          <a:bodyPr/>
          <a:lstStyle/>
          <a:p>
            <a:pPr eaLnBrk="1" hangingPunct="1">
              <a:defRPr/>
            </a:pPr>
            <a:r>
              <a:rPr lang="de-DE" sz="4000" u="sng" dirty="0">
                <a:solidFill>
                  <a:srgbClr val="FFFF00"/>
                </a:solidFill>
              </a:rPr>
              <a:t>Anmeldung :</a:t>
            </a:r>
          </a:p>
        </p:txBody>
      </p:sp>
      <p:sp>
        <p:nvSpPr>
          <p:cNvPr id="193539" name="Rectangle 3"/>
          <p:cNvSpPr>
            <a:spLocks noGrp="1" noChangeArrowheads="1"/>
          </p:cNvSpPr>
          <p:nvPr>
            <p:ph idx="1"/>
          </p:nvPr>
        </p:nvSpPr>
        <p:spPr>
          <a:xfrm>
            <a:off x="647130" y="1916832"/>
            <a:ext cx="8496870" cy="4752528"/>
          </a:xfrm>
        </p:spPr>
        <p:txBody>
          <a:bodyPr/>
          <a:lstStyle/>
          <a:p>
            <a:pPr eaLnBrk="1" hangingPunct="1">
              <a:buFont typeface="Wingdings" pitchFamily="2" charset="2"/>
              <a:buNone/>
              <a:defRPr/>
            </a:pPr>
            <a:r>
              <a:rPr lang="de-DE" sz="3600" b="1" u="sng" dirty="0">
                <a:solidFill>
                  <a:srgbClr val="FFFF00"/>
                </a:solidFill>
              </a:rPr>
              <a:t>Sa., 17. Feb.</a:t>
            </a:r>
            <a:r>
              <a:rPr lang="de-DE" sz="3600" b="1" dirty="0">
                <a:solidFill>
                  <a:srgbClr val="FFFF00"/>
                </a:solidFill>
              </a:rPr>
              <a:t> </a:t>
            </a:r>
            <a:r>
              <a:rPr lang="de-DE" b="1" dirty="0">
                <a:solidFill>
                  <a:srgbClr val="FFFF00"/>
                </a:solidFill>
              </a:rPr>
              <a:t>			9.00 – 14.00 Uhr</a:t>
            </a:r>
          </a:p>
          <a:p>
            <a:pPr eaLnBrk="1" hangingPunct="1">
              <a:buFont typeface="Wingdings" pitchFamily="2" charset="2"/>
              <a:buNone/>
              <a:defRPr/>
            </a:pPr>
            <a:r>
              <a:rPr lang="de-DE" sz="3600" b="1" u="sng" dirty="0">
                <a:solidFill>
                  <a:srgbClr val="FFFF00"/>
                </a:solidFill>
              </a:rPr>
              <a:t>Mo., 19./Di., 20. Feb.</a:t>
            </a:r>
            <a:r>
              <a:rPr lang="de-DE" sz="3600" b="1" dirty="0">
                <a:solidFill>
                  <a:srgbClr val="FFFF00"/>
                </a:solidFill>
              </a:rPr>
              <a:t>	9.00 - 12.00 Uhr 						15.30 – 19.00 Uhr </a:t>
            </a:r>
          </a:p>
          <a:p>
            <a:pPr eaLnBrk="1" hangingPunct="1">
              <a:buFont typeface="Wingdings" pitchFamily="2" charset="2"/>
              <a:buNone/>
              <a:defRPr/>
            </a:pPr>
            <a:endParaRPr lang="de-DE" sz="1400" b="1" u="sng" dirty="0">
              <a:solidFill>
                <a:srgbClr val="FFFF00"/>
              </a:solidFill>
            </a:endParaRPr>
          </a:p>
          <a:p>
            <a:pPr eaLnBrk="1" hangingPunct="1">
              <a:spcBef>
                <a:spcPts val="600"/>
              </a:spcBef>
              <a:buFontTx/>
              <a:buChar char="-"/>
              <a:defRPr/>
            </a:pPr>
            <a:r>
              <a:rPr lang="de-DE" sz="2800" dirty="0">
                <a:solidFill>
                  <a:srgbClr val="FFFF00"/>
                </a:solidFill>
              </a:rPr>
              <a:t>Kopie des letzten Zeugnisses</a:t>
            </a:r>
          </a:p>
          <a:p>
            <a:pPr eaLnBrk="1" hangingPunct="1">
              <a:buFontTx/>
              <a:buChar char="-"/>
              <a:defRPr/>
            </a:pPr>
            <a:r>
              <a:rPr lang="de-DE" sz="2800" dirty="0">
                <a:solidFill>
                  <a:srgbClr val="FFFF00"/>
                </a:solidFill>
              </a:rPr>
              <a:t>Geburtsurkunde zur Einsicht</a:t>
            </a:r>
          </a:p>
          <a:p>
            <a:pPr eaLnBrk="1" hangingPunct="1">
              <a:buFontTx/>
              <a:buChar char="-"/>
              <a:defRPr/>
            </a:pPr>
            <a:r>
              <a:rPr lang="de-DE" sz="2800" dirty="0">
                <a:solidFill>
                  <a:srgbClr val="FFFF00"/>
                </a:solidFill>
              </a:rPr>
              <a:t>Impfnachweis/Masernschutz</a:t>
            </a:r>
            <a:br>
              <a:rPr lang="de-DE" dirty="0">
                <a:solidFill>
                  <a:srgbClr val="FFFF00"/>
                </a:solidFill>
              </a:rPr>
            </a:br>
            <a:endParaRPr lang="de-DE" sz="1000" dirty="0">
              <a:solidFill>
                <a:srgbClr val="FFFF00"/>
              </a:solidFill>
            </a:endParaRPr>
          </a:p>
          <a:p>
            <a:pPr marL="0" indent="0" eaLnBrk="1" hangingPunct="1">
              <a:buNone/>
              <a:defRPr/>
            </a:pPr>
            <a:r>
              <a:rPr lang="de-DE" dirty="0">
                <a:solidFill>
                  <a:srgbClr val="FFFF00"/>
                </a:solidFill>
              </a:rPr>
              <a:t>Bitte das Formular ab Dezember </a:t>
            </a:r>
            <a:r>
              <a:rPr lang="de-DE" b="1" u="sng" dirty="0">
                <a:solidFill>
                  <a:srgbClr val="FFFF00"/>
                </a:solidFill>
              </a:rPr>
              <a:t>online</a:t>
            </a:r>
            <a:r>
              <a:rPr lang="de-DE" dirty="0">
                <a:solidFill>
                  <a:srgbClr val="FFFF00"/>
                </a:solidFill>
              </a:rPr>
              <a:t> über </a:t>
            </a:r>
            <a:r>
              <a:rPr lang="de-DE" u="sng" dirty="0">
                <a:solidFill>
                  <a:srgbClr val="FFFF00"/>
                </a:solidFill>
              </a:rPr>
              <a:t>www.SSGXanten.de</a:t>
            </a:r>
            <a:r>
              <a:rPr lang="de-DE" dirty="0">
                <a:solidFill>
                  <a:srgbClr val="FFFF00"/>
                </a:solidFill>
              </a:rPr>
              <a:t>  bereits ausfüllen/drucken.</a:t>
            </a:r>
          </a:p>
        </p:txBody>
      </p:sp>
    </p:spTree>
    <p:extLst>
      <p:ext uri="{BB962C8B-B14F-4D97-AF65-F5344CB8AC3E}">
        <p14:creationId xmlns:p14="http://schemas.microsoft.com/office/powerpoint/2010/main" val="2485542117"/>
      </p:ext>
    </p:extLst>
  </p:cSld>
  <p:clrMapOvr>
    <a:masterClrMapping/>
  </p:clrMapOvr>
  <p:transition/>
</p:sld>
</file>

<file path=ppt/slides/slide7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93538" name="Rectangle 2"/>
          <p:cNvSpPr>
            <a:spLocks noGrp="1" noChangeArrowheads="1"/>
          </p:cNvSpPr>
          <p:nvPr>
            <p:ph type="title"/>
          </p:nvPr>
        </p:nvSpPr>
        <p:spPr>
          <a:xfrm>
            <a:off x="-36512" y="1268760"/>
            <a:ext cx="3563888" cy="503113"/>
          </a:xfrm>
          <a:effectLst>
            <a:outerShdw blurRad="50800" dist="50800" dir="5400000" algn="ctr" rotWithShape="0">
              <a:schemeClr val="tx1"/>
            </a:outerShdw>
          </a:effectLst>
        </p:spPr>
        <p:txBody>
          <a:bodyPr/>
          <a:lstStyle/>
          <a:p>
            <a:pPr algn="l" eaLnBrk="1" hangingPunct="1">
              <a:defRPr/>
            </a:pPr>
            <a:r>
              <a:rPr lang="de-DE" sz="2800" dirty="0">
                <a:solidFill>
                  <a:srgbClr val="FFFF00"/>
                </a:solidFill>
              </a:rPr>
              <a:t>Bitte beachten:</a:t>
            </a:r>
          </a:p>
        </p:txBody>
      </p:sp>
      <p:sp>
        <p:nvSpPr>
          <p:cNvPr id="193539" name="Rectangle 3"/>
          <p:cNvSpPr>
            <a:spLocks noGrp="1" noChangeArrowheads="1"/>
          </p:cNvSpPr>
          <p:nvPr>
            <p:ph idx="1"/>
          </p:nvPr>
        </p:nvSpPr>
        <p:spPr>
          <a:xfrm>
            <a:off x="914400" y="1268760"/>
            <a:ext cx="8229600" cy="4530725"/>
          </a:xfrm>
        </p:spPr>
        <p:txBody>
          <a:bodyPr/>
          <a:lstStyle/>
          <a:p>
            <a:pPr algn="ctr" eaLnBrk="1" hangingPunct="1">
              <a:buFont typeface="Wingdings" pitchFamily="2" charset="2"/>
              <a:buNone/>
              <a:defRPr/>
            </a:pPr>
            <a:r>
              <a:rPr lang="de-DE" b="1" dirty="0">
                <a:solidFill>
                  <a:srgbClr val="FFFF00"/>
                </a:solidFill>
              </a:rPr>
              <a:t>2. Information:</a:t>
            </a:r>
            <a:br>
              <a:rPr lang="de-DE" b="1" dirty="0">
                <a:solidFill>
                  <a:srgbClr val="FFFF00"/>
                </a:solidFill>
              </a:rPr>
            </a:br>
            <a:r>
              <a:rPr lang="de-DE" b="1" u="sng" dirty="0">
                <a:solidFill>
                  <a:srgbClr val="FFFF00"/>
                </a:solidFill>
              </a:rPr>
              <a:t>Mo., 20. April,  19.30 Uhr</a:t>
            </a:r>
            <a:br>
              <a:rPr lang="de-DE" b="1" dirty="0">
                <a:solidFill>
                  <a:srgbClr val="FFFF00"/>
                </a:solidFill>
              </a:rPr>
            </a:br>
            <a:br>
              <a:rPr lang="de-DE" b="1" dirty="0">
                <a:solidFill>
                  <a:srgbClr val="FFFF00"/>
                </a:solidFill>
              </a:rPr>
            </a:br>
            <a:r>
              <a:rPr lang="de-DE" b="1" dirty="0">
                <a:solidFill>
                  <a:srgbClr val="FFFF00"/>
                </a:solidFill>
              </a:rPr>
              <a:t>Abgabe der Wahlbögen</a:t>
            </a:r>
          </a:p>
          <a:p>
            <a:pPr algn="ctr" eaLnBrk="1" hangingPunct="1">
              <a:buFont typeface="Wingdings" pitchFamily="2" charset="2"/>
              <a:buNone/>
              <a:defRPr/>
            </a:pPr>
            <a:r>
              <a:rPr lang="de-DE" b="1" dirty="0">
                <a:solidFill>
                  <a:srgbClr val="FFFF00"/>
                </a:solidFill>
              </a:rPr>
              <a:t>spätestens</a:t>
            </a:r>
          </a:p>
          <a:p>
            <a:pPr algn="ctr" eaLnBrk="1" hangingPunct="1">
              <a:buFont typeface="Wingdings" pitchFamily="2" charset="2"/>
              <a:buNone/>
              <a:defRPr/>
            </a:pPr>
            <a:r>
              <a:rPr lang="de-DE" sz="4000" b="1" u="sng" dirty="0">
                <a:solidFill>
                  <a:srgbClr val="FFFF00"/>
                </a:solidFill>
              </a:rPr>
              <a:t>Mo., 4. Mai</a:t>
            </a:r>
          </a:p>
          <a:p>
            <a:pPr algn="ctr" eaLnBrk="1" hangingPunct="1">
              <a:buFont typeface="Wingdings" pitchFamily="2" charset="2"/>
              <a:buNone/>
              <a:defRPr/>
            </a:pPr>
            <a:endParaRPr lang="de-DE" sz="1600" b="1" u="sng" dirty="0">
              <a:solidFill>
                <a:srgbClr val="FFFF00"/>
              </a:solidFill>
            </a:endParaRPr>
          </a:p>
          <a:p>
            <a:pPr algn="ctr" eaLnBrk="1" hangingPunct="1">
              <a:buFont typeface="Wingdings" pitchFamily="2" charset="2"/>
              <a:buNone/>
              <a:defRPr/>
            </a:pPr>
            <a:r>
              <a:rPr lang="de-DE" sz="2800" dirty="0">
                <a:solidFill>
                  <a:srgbClr val="FFFF00"/>
                </a:solidFill>
              </a:rPr>
              <a:t>Elternsprechtag zur Beratung: </a:t>
            </a:r>
            <a:br>
              <a:rPr lang="de-DE" sz="2800" u="sng" dirty="0">
                <a:solidFill>
                  <a:srgbClr val="FFFF00"/>
                </a:solidFill>
              </a:rPr>
            </a:br>
            <a:r>
              <a:rPr lang="de-DE" sz="2800" u="sng" dirty="0">
                <a:solidFill>
                  <a:srgbClr val="FFFF00"/>
                </a:solidFill>
              </a:rPr>
              <a:t>Di., 28. April,   15.30 - 19.30 Uhr</a:t>
            </a:r>
            <a:endParaRPr lang="de-DE" sz="2800" dirty="0">
              <a:solidFill>
                <a:srgbClr val="FFFF00"/>
              </a:solidFill>
            </a:endParaRPr>
          </a:p>
          <a:p>
            <a:pPr algn="ctr" eaLnBrk="1" hangingPunct="1">
              <a:buFont typeface="Wingdings" pitchFamily="2" charset="2"/>
              <a:buNone/>
              <a:defRPr/>
            </a:pPr>
            <a:endParaRPr lang="de-DE" sz="2000" b="1" dirty="0">
              <a:solidFill>
                <a:srgbClr val="FFFF00"/>
              </a:solidFill>
            </a:endParaRPr>
          </a:p>
          <a:p>
            <a:pPr algn="r" eaLnBrk="1" hangingPunct="1">
              <a:buFont typeface="Wingdings" pitchFamily="2" charset="2"/>
              <a:buNone/>
              <a:defRPr/>
            </a:pPr>
            <a:r>
              <a:rPr lang="de-DE" b="1" dirty="0">
                <a:solidFill>
                  <a:srgbClr val="FFFF00"/>
                </a:solidFill>
              </a:rPr>
              <a:t>(Sekretariat: Fr. Fackelmann / Fr. Lüdemann)</a:t>
            </a:r>
          </a:p>
        </p:txBody>
      </p:sp>
    </p:spTree>
    <p:extLst>
      <p:ext uri="{BB962C8B-B14F-4D97-AF65-F5344CB8AC3E}">
        <p14:creationId xmlns:p14="http://schemas.microsoft.com/office/powerpoint/2010/main" val="469145592"/>
      </p:ext>
    </p:extLst>
  </p:cSld>
  <p:clrMapOvr>
    <a:masterClrMapping/>
  </p:clrMapOvr>
  <p:transition/>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38" name="Rectangle 2"/>
          <p:cNvSpPr>
            <a:spLocks noGrp="1" noChangeArrowheads="1"/>
          </p:cNvSpPr>
          <p:nvPr>
            <p:ph type="title"/>
          </p:nvPr>
        </p:nvSpPr>
        <p:spPr>
          <a:xfrm>
            <a:off x="-36512" y="1268760"/>
            <a:ext cx="3563888" cy="503113"/>
          </a:xfrm>
          <a:effectLst>
            <a:outerShdw blurRad="50800" dist="50800" dir="5400000" algn="ctr" rotWithShape="0">
              <a:schemeClr val="tx1"/>
            </a:outerShdw>
          </a:effectLst>
        </p:spPr>
        <p:txBody>
          <a:bodyPr/>
          <a:lstStyle/>
          <a:p>
            <a:pPr algn="l" eaLnBrk="1" hangingPunct="1">
              <a:defRPr/>
            </a:pPr>
            <a:r>
              <a:rPr lang="de-DE" sz="2800" dirty="0">
                <a:solidFill>
                  <a:srgbClr val="FFFF00"/>
                </a:solidFill>
              </a:rPr>
              <a:t>Bitte beachten:</a:t>
            </a:r>
          </a:p>
        </p:txBody>
      </p:sp>
      <p:sp>
        <p:nvSpPr>
          <p:cNvPr id="193539" name="Rectangle 3"/>
          <p:cNvSpPr>
            <a:spLocks noGrp="1" noChangeArrowheads="1"/>
          </p:cNvSpPr>
          <p:nvPr>
            <p:ph idx="1"/>
          </p:nvPr>
        </p:nvSpPr>
        <p:spPr>
          <a:xfrm>
            <a:off x="914400" y="1268760"/>
            <a:ext cx="8229600" cy="4530725"/>
          </a:xfrm>
        </p:spPr>
        <p:txBody>
          <a:bodyPr/>
          <a:lstStyle/>
          <a:p>
            <a:pPr algn="ctr" eaLnBrk="1" hangingPunct="1">
              <a:buFont typeface="Wingdings" pitchFamily="2" charset="2"/>
              <a:buNone/>
              <a:defRPr/>
            </a:pPr>
            <a:br>
              <a:rPr lang="de-DE" b="1" dirty="0">
                <a:solidFill>
                  <a:srgbClr val="FFFF00"/>
                </a:solidFill>
              </a:rPr>
            </a:br>
            <a:br>
              <a:rPr lang="de-DE" b="1" dirty="0">
                <a:solidFill>
                  <a:srgbClr val="FFFF00"/>
                </a:solidFill>
              </a:rPr>
            </a:br>
            <a:r>
              <a:rPr lang="de-DE" b="1" dirty="0">
                <a:solidFill>
                  <a:srgbClr val="FFFF00"/>
                </a:solidFill>
              </a:rPr>
              <a:t>Abgabe der Wahlbögen</a:t>
            </a:r>
          </a:p>
          <a:p>
            <a:pPr algn="ctr" eaLnBrk="1" hangingPunct="1">
              <a:buFont typeface="Wingdings" pitchFamily="2" charset="2"/>
              <a:buNone/>
              <a:defRPr/>
            </a:pPr>
            <a:r>
              <a:rPr lang="de-DE" b="1" dirty="0">
                <a:solidFill>
                  <a:srgbClr val="FFFF00"/>
                </a:solidFill>
              </a:rPr>
              <a:t>spätestens</a:t>
            </a:r>
          </a:p>
          <a:p>
            <a:pPr algn="ctr" eaLnBrk="1" hangingPunct="1">
              <a:buFont typeface="Wingdings" pitchFamily="2" charset="2"/>
              <a:buNone/>
              <a:defRPr/>
            </a:pPr>
            <a:r>
              <a:rPr lang="de-DE" sz="4000" b="1" u="sng" dirty="0">
                <a:solidFill>
                  <a:srgbClr val="FFFF00"/>
                </a:solidFill>
              </a:rPr>
              <a:t>Mo., 29. April</a:t>
            </a:r>
          </a:p>
          <a:p>
            <a:pPr algn="ctr" eaLnBrk="1" hangingPunct="1">
              <a:buFont typeface="Wingdings" pitchFamily="2" charset="2"/>
              <a:buNone/>
              <a:defRPr/>
            </a:pPr>
            <a:endParaRPr lang="de-DE" sz="1600" b="1" u="sng" dirty="0">
              <a:solidFill>
                <a:srgbClr val="FFFF00"/>
              </a:solidFill>
            </a:endParaRPr>
          </a:p>
          <a:p>
            <a:pPr algn="ctr" eaLnBrk="1" hangingPunct="1">
              <a:buFont typeface="Wingdings" pitchFamily="2" charset="2"/>
              <a:buNone/>
              <a:defRPr/>
            </a:pPr>
            <a:r>
              <a:rPr lang="de-DE" sz="2800" dirty="0">
                <a:solidFill>
                  <a:srgbClr val="FFFF00"/>
                </a:solidFill>
              </a:rPr>
              <a:t>Elternsprechtag zur Beratung: </a:t>
            </a:r>
            <a:br>
              <a:rPr lang="de-DE" sz="2800" u="sng" dirty="0">
                <a:solidFill>
                  <a:srgbClr val="FFFF00"/>
                </a:solidFill>
              </a:rPr>
            </a:br>
            <a:r>
              <a:rPr lang="de-DE" sz="2800" u="sng" dirty="0">
                <a:solidFill>
                  <a:srgbClr val="FFFF00"/>
                </a:solidFill>
              </a:rPr>
              <a:t>Fr., 26. April,   15.30 - 19.30 Uhr</a:t>
            </a:r>
            <a:endParaRPr lang="de-DE" sz="2800" dirty="0">
              <a:solidFill>
                <a:srgbClr val="FFFF00"/>
              </a:solidFill>
            </a:endParaRPr>
          </a:p>
          <a:p>
            <a:pPr algn="ctr" eaLnBrk="1" hangingPunct="1">
              <a:buFont typeface="Wingdings" pitchFamily="2" charset="2"/>
              <a:buNone/>
              <a:defRPr/>
            </a:pPr>
            <a:endParaRPr lang="de-DE" sz="2000" b="1" dirty="0">
              <a:solidFill>
                <a:srgbClr val="FFFF00"/>
              </a:solidFill>
            </a:endParaRPr>
          </a:p>
          <a:p>
            <a:pPr algn="r" eaLnBrk="1" hangingPunct="1">
              <a:buFont typeface="Wingdings" pitchFamily="2" charset="2"/>
              <a:buNone/>
              <a:defRPr/>
            </a:pPr>
            <a:endParaRPr lang="de-DE" b="1" dirty="0">
              <a:solidFill>
                <a:srgbClr val="FFFF00"/>
              </a:solidFill>
            </a:endParaRPr>
          </a:p>
        </p:txBody>
      </p:sp>
    </p:spTree>
    <p:extLst>
      <p:ext uri="{BB962C8B-B14F-4D97-AF65-F5344CB8AC3E}">
        <p14:creationId xmlns:p14="http://schemas.microsoft.com/office/powerpoint/2010/main" val="1172187574"/>
      </p:ext>
    </p:extLst>
  </p:cSld>
  <p:clrMapOvr>
    <a:masterClrMapping/>
  </p:clrMapOvr>
  <p:transition/>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el 1"/>
          <p:cNvSpPr>
            <a:spLocks noGrp="1"/>
          </p:cNvSpPr>
          <p:nvPr>
            <p:ph type="title"/>
          </p:nvPr>
        </p:nvSpPr>
        <p:spPr>
          <a:xfrm>
            <a:off x="35496" y="908720"/>
            <a:ext cx="8229600" cy="1143000"/>
          </a:xfrm>
          <a:effectLst>
            <a:outerShdw blurRad="50800" dist="50800" dir="5400000" algn="ctr" rotWithShape="0">
              <a:schemeClr val="tx1"/>
            </a:outerShdw>
          </a:effectLst>
        </p:spPr>
        <p:txBody>
          <a:bodyPr/>
          <a:lstStyle/>
          <a:p>
            <a:r>
              <a:rPr lang="de-DE" sz="4000" u="sng" dirty="0">
                <a:solidFill>
                  <a:srgbClr val="FFFF00"/>
                </a:solidFill>
              </a:rPr>
              <a:t>Termine</a:t>
            </a:r>
          </a:p>
        </p:txBody>
      </p:sp>
      <p:sp>
        <p:nvSpPr>
          <p:cNvPr id="43011" name="Inhaltsplatzhalter 2"/>
          <p:cNvSpPr>
            <a:spLocks noGrp="1"/>
          </p:cNvSpPr>
          <p:nvPr>
            <p:ph idx="1"/>
          </p:nvPr>
        </p:nvSpPr>
        <p:spPr>
          <a:xfrm>
            <a:off x="457200" y="1816695"/>
            <a:ext cx="8362950" cy="4492625"/>
          </a:xfrm>
        </p:spPr>
        <p:txBody>
          <a:bodyPr/>
          <a:lstStyle/>
          <a:p>
            <a:pPr>
              <a:spcBef>
                <a:spcPts val="1800"/>
              </a:spcBef>
            </a:pPr>
            <a:r>
              <a:rPr lang="de-DE" sz="2800" dirty="0">
                <a:solidFill>
                  <a:schemeClr val="bg1"/>
                </a:solidFill>
              </a:rPr>
              <a:t>17./19. + 20.	Anmeldung</a:t>
            </a:r>
            <a:br>
              <a:rPr lang="de-DE" sz="2800" dirty="0">
                <a:solidFill>
                  <a:schemeClr val="bg1"/>
                </a:solidFill>
              </a:rPr>
            </a:br>
            <a:r>
              <a:rPr lang="de-DE" sz="2800" dirty="0">
                <a:solidFill>
                  <a:schemeClr val="bg1"/>
                </a:solidFill>
              </a:rPr>
              <a:t>Feb. 2024</a:t>
            </a:r>
          </a:p>
          <a:p>
            <a:pPr>
              <a:spcBef>
                <a:spcPts val="1800"/>
              </a:spcBef>
            </a:pPr>
            <a:r>
              <a:rPr lang="de-DE" sz="2800" dirty="0">
                <a:solidFill>
                  <a:srgbClr val="FFFF00"/>
                </a:solidFill>
              </a:rPr>
              <a:t>Mi	10.04.24	Information für externe Schüler und </a:t>
            </a:r>
            <a:br>
              <a:rPr lang="de-DE" sz="2800" dirty="0">
                <a:solidFill>
                  <a:srgbClr val="FFFF00"/>
                </a:solidFill>
              </a:rPr>
            </a:br>
            <a:r>
              <a:rPr lang="de-DE" sz="2800" dirty="0">
                <a:solidFill>
                  <a:srgbClr val="FFFF00"/>
                </a:solidFill>
              </a:rPr>
              <a:t>18.30 Uhr		alle Eltern / Ausgabe Wahlbögen</a:t>
            </a:r>
          </a:p>
          <a:p>
            <a:pPr>
              <a:spcBef>
                <a:spcPts val="1800"/>
              </a:spcBef>
            </a:pPr>
            <a:r>
              <a:rPr lang="de-DE" sz="2800" dirty="0">
                <a:solidFill>
                  <a:schemeClr val="bg1"/>
                </a:solidFill>
              </a:rPr>
              <a:t>Mi	24.04.24	Schülersprechzeit (4. Std./12-13 Uhr)</a:t>
            </a:r>
          </a:p>
          <a:p>
            <a:pPr>
              <a:spcBef>
                <a:spcPts val="1800"/>
              </a:spcBef>
            </a:pPr>
            <a:r>
              <a:rPr lang="de-DE" sz="2800" dirty="0">
                <a:solidFill>
                  <a:schemeClr val="bg1"/>
                </a:solidFill>
              </a:rPr>
              <a:t>Fr	26.04.24 	Elternsprechzeit (15.30 - 19.30 Uhr)</a:t>
            </a:r>
          </a:p>
          <a:p>
            <a:pPr>
              <a:spcBef>
                <a:spcPts val="1800"/>
              </a:spcBef>
            </a:pPr>
            <a:r>
              <a:rPr lang="de-DE" sz="2800" dirty="0">
                <a:solidFill>
                  <a:srgbClr val="FFFF00"/>
                </a:solidFill>
              </a:rPr>
              <a:t>Mo	29.04.24	</a:t>
            </a:r>
            <a:r>
              <a:rPr lang="de-DE" sz="2800" b="1" u="sng" dirty="0">
                <a:solidFill>
                  <a:srgbClr val="FFFF00"/>
                </a:solidFill>
              </a:rPr>
              <a:t>letzte</a:t>
            </a:r>
            <a:r>
              <a:rPr lang="de-DE" sz="2800" dirty="0">
                <a:solidFill>
                  <a:srgbClr val="FFFF00"/>
                </a:solidFill>
              </a:rPr>
              <a:t>  Abgabe Wahlbögen </a:t>
            </a:r>
          </a:p>
          <a:p>
            <a:pPr>
              <a:spcBef>
                <a:spcPts val="1800"/>
              </a:spcBef>
            </a:pPr>
            <a:r>
              <a:rPr lang="de-DE" sz="2800" dirty="0">
                <a:solidFill>
                  <a:srgbClr val="FFFF00"/>
                </a:solidFill>
              </a:rPr>
              <a:t>bis Mo 01.07.24	   Vorlage der Zeugnisse </a:t>
            </a:r>
            <a:r>
              <a:rPr lang="de-DE" sz="2400" dirty="0">
                <a:solidFill>
                  <a:srgbClr val="FFFF00"/>
                </a:solidFill>
              </a:rPr>
              <a:t>(Neuzugänge)</a:t>
            </a: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126"/>
          <p:cNvSpPr>
            <a:spLocks noChangeArrowheads="1"/>
          </p:cNvSpPr>
          <p:nvPr/>
        </p:nvSpPr>
        <p:spPr bwMode="auto">
          <a:xfrm>
            <a:off x="0" y="5589588"/>
            <a:ext cx="9144000" cy="1268412"/>
          </a:xfrm>
          <a:prstGeom prst="rect">
            <a:avLst/>
          </a:pr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de-DE"/>
          </a:p>
        </p:txBody>
      </p:sp>
      <p:sp>
        <p:nvSpPr>
          <p:cNvPr id="157698" name="Rectangle 2"/>
          <p:cNvSpPr>
            <a:spLocks noGrp="1" noRot="1" noChangeArrowheads="1"/>
          </p:cNvSpPr>
          <p:nvPr>
            <p:ph type="title"/>
          </p:nvPr>
        </p:nvSpPr>
        <p:spPr/>
        <p:txBody>
          <a:bodyPr/>
          <a:lstStyle/>
          <a:p>
            <a:pPr eaLnBrk="1" hangingPunct="1">
              <a:defRPr/>
            </a:pPr>
            <a:r>
              <a:rPr lang="de-DE" sz="6000" u="sng" dirty="0">
                <a:solidFill>
                  <a:srgbClr val="FFFF00"/>
                </a:solidFill>
              </a:rPr>
              <a:t>Fragen ?</a:t>
            </a:r>
          </a:p>
        </p:txBody>
      </p:sp>
      <p:sp>
        <p:nvSpPr>
          <p:cNvPr id="23556" name="AutoShape 115">
            <a:hlinkClick r:id="" action="ppaction://customshow?id=0&amp;return=true"/>
          </p:cNvPr>
          <p:cNvSpPr>
            <a:spLocks noChangeArrowheads="1"/>
          </p:cNvSpPr>
          <p:nvPr/>
        </p:nvSpPr>
        <p:spPr bwMode="auto">
          <a:xfrm>
            <a:off x="2843808" y="2528381"/>
            <a:ext cx="4968527" cy="647700"/>
          </a:xfrm>
          <a:custGeom>
            <a:avLst/>
            <a:gdLst>
              <a:gd name="T0" fmla="*/ 1584325 w 21600"/>
              <a:gd name="T1" fmla="*/ 323850 h 21600"/>
              <a:gd name="T2" fmla="*/ 792163 w 21600"/>
              <a:gd name="T3" fmla="*/ 647700 h 21600"/>
              <a:gd name="T4" fmla="*/ 0 w 21600"/>
              <a:gd name="T5" fmla="*/ 323850 h 21600"/>
              <a:gd name="T6" fmla="*/ 792163 w 21600"/>
              <a:gd name="T7" fmla="*/ 0 h 21600"/>
              <a:gd name="T8" fmla="*/ 0 60000 65536"/>
              <a:gd name="T9" fmla="*/ 0 60000 65536"/>
              <a:gd name="T10" fmla="*/ 0 60000 65536"/>
              <a:gd name="T11" fmla="*/ 0 60000 65536"/>
              <a:gd name="T12" fmla="*/ 1800 w 21600"/>
              <a:gd name="T13" fmla="*/ 1800 h 21600"/>
              <a:gd name="T14" fmla="*/ 19800 w 21600"/>
              <a:gd name="T15" fmla="*/ 19800 h 21600"/>
            </a:gdLst>
            <a:ahLst/>
            <a:cxnLst>
              <a:cxn ang="T8">
                <a:pos x="T0" y="T1"/>
              </a:cxn>
              <a:cxn ang="T9">
                <a:pos x="T2" y="T3"/>
              </a:cxn>
              <a:cxn ang="T10">
                <a:pos x="T4" y="T5"/>
              </a:cxn>
              <a:cxn ang="T11">
                <a:pos x="T6" y="T7"/>
              </a:cxn>
            </a:cxnLst>
            <a:rect l="T12" t="T13" r="T14" b="T15"/>
            <a:pathLst>
              <a:path w="21600" h="21600">
                <a:moveTo>
                  <a:pt x="0" y="0"/>
                </a:moveTo>
                <a:lnTo>
                  <a:pt x="0" y="21600"/>
                </a:lnTo>
                <a:lnTo>
                  <a:pt x="21600" y="21600"/>
                </a:lnTo>
                <a:lnTo>
                  <a:pt x="21600" y="0"/>
                </a:lnTo>
                <a:lnTo>
                  <a:pt x="0" y="0"/>
                </a:lnTo>
                <a:close/>
              </a:path>
            </a:pathLst>
          </a:cu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de-DE" sz="2400" b="1" dirty="0">
                <a:hlinkClick r:id="rId2"/>
              </a:rPr>
              <a:t>www.SSGXanten.de</a:t>
            </a:r>
            <a:endParaRPr lang="de-DE" sz="2400" b="1" dirty="0"/>
          </a:p>
        </p:txBody>
      </p:sp>
      <p:sp>
        <p:nvSpPr>
          <p:cNvPr id="23563" name="WordArt 123"/>
          <p:cNvSpPr>
            <a:spLocks noChangeArrowheads="1" noChangeShapeType="1" noTextEdit="1"/>
          </p:cNvSpPr>
          <p:nvPr/>
        </p:nvSpPr>
        <p:spPr bwMode="auto">
          <a:xfrm>
            <a:off x="827584" y="2060848"/>
            <a:ext cx="1362075" cy="1836738"/>
          </a:xfrm>
          <a:prstGeom prst="rect">
            <a:avLst/>
          </a:prstGeom>
        </p:spPr>
        <p:txBody>
          <a:bodyPr wrap="none" fromWordArt="1">
            <a:prstTxWarp prst="textPlain">
              <a:avLst>
                <a:gd name="adj" fmla="val 50000"/>
              </a:avLst>
            </a:prstTxWarp>
          </a:bodyPr>
          <a:lstStyle/>
          <a:p>
            <a:pPr algn="ctr"/>
            <a:r>
              <a:rPr lang="de-DE" sz="3600" b="1" kern="10" dirty="0">
                <a:ln w="9525">
                  <a:solidFill>
                    <a:srgbClr val="000000"/>
                  </a:solidFill>
                  <a:round/>
                  <a:headEnd/>
                  <a:tailEnd/>
                </a:ln>
                <a:solidFill>
                  <a:srgbClr val="FFFFFF"/>
                </a:solidFill>
                <a:latin typeface="Arial Black"/>
              </a:rPr>
              <a:t>?</a:t>
            </a:r>
          </a:p>
        </p:txBody>
      </p:sp>
      <p:sp>
        <p:nvSpPr>
          <p:cNvPr id="157821" name="Text Box 125">
            <a:hlinkClick r:id="rId3"/>
          </p:cNvPr>
          <p:cNvSpPr txBox="1">
            <a:spLocks noChangeArrowheads="1"/>
          </p:cNvSpPr>
          <p:nvPr/>
        </p:nvSpPr>
        <p:spPr bwMode="auto">
          <a:xfrm>
            <a:off x="1331913" y="5724525"/>
            <a:ext cx="6769100"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defRPr/>
            </a:pPr>
            <a:r>
              <a:rPr lang="de-DE" sz="2400" b="1" dirty="0"/>
              <a:t>Informationen online:</a:t>
            </a:r>
            <a:br>
              <a:rPr lang="de-DE" sz="2400" b="1" dirty="0"/>
            </a:br>
            <a:r>
              <a:rPr lang="de-DE" sz="3200" b="1" dirty="0" err="1">
                <a:latin typeface="Arial" charset="0"/>
              </a:rPr>
              <a:t>www</a:t>
            </a:r>
            <a:r>
              <a:rPr lang="de-DE" sz="3200" b="1" dirty="0">
                <a:latin typeface="Arial" charset="0"/>
              </a:rPr>
              <a:t> . </a:t>
            </a:r>
            <a:r>
              <a:rPr lang="de-DE" sz="3200" b="1" dirty="0" err="1">
                <a:latin typeface="Arial" charset="0"/>
              </a:rPr>
              <a:t>schulministerium</a:t>
            </a:r>
            <a:r>
              <a:rPr lang="de-DE" sz="3200" b="1" dirty="0">
                <a:latin typeface="Arial" charset="0"/>
              </a:rPr>
              <a:t> . </a:t>
            </a:r>
            <a:r>
              <a:rPr lang="de-DE" sz="3200" b="1" dirty="0" err="1">
                <a:latin typeface="Arial" charset="0"/>
              </a:rPr>
              <a:t>nrw</a:t>
            </a:r>
            <a:r>
              <a:rPr lang="de-DE" sz="3200" b="1" dirty="0">
                <a:latin typeface="Arial" charset="0"/>
              </a:rPr>
              <a:t> . de</a:t>
            </a:r>
          </a:p>
        </p:txBody>
      </p:sp>
    </p:spTree>
    <p:extLst>
      <p:ext uri="{BB962C8B-B14F-4D97-AF65-F5344CB8AC3E}">
        <p14:creationId xmlns:p14="http://schemas.microsoft.com/office/powerpoint/2010/main" val="1036932304"/>
      </p:ext>
    </p:extLst>
  </p:cSld>
  <p:clrMapOvr>
    <a:masterClrMapping/>
  </p:clrMapOvr>
  <p:transition/>
</p:sld>
</file>

<file path=ppt/slides/slide8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3554" name="Rectangle 126"/>
          <p:cNvSpPr>
            <a:spLocks noChangeArrowheads="1"/>
          </p:cNvSpPr>
          <p:nvPr/>
        </p:nvSpPr>
        <p:spPr bwMode="auto">
          <a:xfrm>
            <a:off x="0" y="5589588"/>
            <a:ext cx="9144000" cy="1268412"/>
          </a:xfrm>
          <a:prstGeom prst="rect">
            <a:avLst/>
          </a:pr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de-DE"/>
          </a:p>
        </p:txBody>
      </p:sp>
      <p:sp>
        <p:nvSpPr>
          <p:cNvPr id="157698" name="Rectangle 2"/>
          <p:cNvSpPr>
            <a:spLocks noGrp="1" noRot="1" noChangeArrowheads="1"/>
          </p:cNvSpPr>
          <p:nvPr>
            <p:ph type="title"/>
          </p:nvPr>
        </p:nvSpPr>
        <p:spPr>
          <a:xfrm>
            <a:off x="457200" y="476672"/>
            <a:ext cx="8229600" cy="1143000"/>
          </a:xfrm>
          <a:effectLst>
            <a:outerShdw blurRad="50800" dist="50800" dir="5400000" algn="ctr" rotWithShape="0">
              <a:schemeClr val="tx1"/>
            </a:outerShdw>
          </a:effectLst>
        </p:spPr>
        <p:txBody>
          <a:bodyPr/>
          <a:lstStyle/>
          <a:p>
            <a:pPr eaLnBrk="1" hangingPunct="1">
              <a:defRPr/>
            </a:pPr>
            <a:r>
              <a:rPr lang="de-DE" sz="6000" dirty="0">
                <a:solidFill>
                  <a:srgbClr val="FFFF00"/>
                </a:solidFill>
              </a:rPr>
              <a:t>Fragen ?</a:t>
            </a:r>
          </a:p>
        </p:txBody>
      </p:sp>
      <p:sp>
        <p:nvSpPr>
          <p:cNvPr id="23556" name="AutoShape 115">
            <a:hlinkClick r:id="" action="ppaction://customshow?id=0&amp;return=true"/>
          </p:cNvPr>
          <p:cNvSpPr>
            <a:spLocks noChangeArrowheads="1"/>
          </p:cNvSpPr>
          <p:nvPr/>
        </p:nvSpPr>
        <p:spPr bwMode="auto">
          <a:xfrm>
            <a:off x="1763713" y="2276475"/>
            <a:ext cx="1584325" cy="647700"/>
          </a:xfrm>
          <a:custGeom>
            <a:avLst/>
            <a:gdLst>
              <a:gd name="T0" fmla="*/ 1584325 w 21600"/>
              <a:gd name="T1" fmla="*/ 323850 h 21600"/>
              <a:gd name="T2" fmla="*/ 792163 w 21600"/>
              <a:gd name="T3" fmla="*/ 647700 h 21600"/>
              <a:gd name="T4" fmla="*/ 0 w 21600"/>
              <a:gd name="T5" fmla="*/ 323850 h 21600"/>
              <a:gd name="T6" fmla="*/ 792163 w 21600"/>
              <a:gd name="T7" fmla="*/ 0 h 21600"/>
              <a:gd name="T8" fmla="*/ 0 60000 65536"/>
              <a:gd name="T9" fmla="*/ 0 60000 65536"/>
              <a:gd name="T10" fmla="*/ 0 60000 65536"/>
              <a:gd name="T11" fmla="*/ 0 60000 65536"/>
              <a:gd name="T12" fmla="*/ 1800 w 21600"/>
              <a:gd name="T13" fmla="*/ 1800 h 21600"/>
              <a:gd name="T14" fmla="*/ 19800 w 21600"/>
              <a:gd name="T15" fmla="*/ 19800 h 21600"/>
            </a:gdLst>
            <a:ahLst/>
            <a:cxnLst>
              <a:cxn ang="T8">
                <a:pos x="T0" y="T1"/>
              </a:cxn>
              <a:cxn ang="T9">
                <a:pos x="T2" y="T3"/>
              </a:cxn>
              <a:cxn ang="T10">
                <a:pos x="T4" y="T5"/>
              </a:cxn>
              <a:cxn ang="T11">
                <a:pos x="T6" y="T7"/>
              </a:cxn>
            </a:cxnLst>
            <a:rect l="T12" t="T13" r="T14" b="T15"/>
            <a:pathLst>
              <a:path w="21600" h="21600">
                <a:moveTo>
                  <a:pt x="0" y="0"/>
                </a:moveTo>
                <a:lnTo>
                  <a:pt x="0" y="21600"/>
                </a:lnTo>
                <a:lnTo>
                  <a:pt x="21600" y="21600"/>
                </a:lnTo>
                <a:lnTo>
                  <a:pt x="21600" y="0"/>
                </a:lnTo>
                <a:lnTo>
                  <a:pt x="0" y="0"/>
                </a:lnTo>
                <a:close/>
              </a:path>
            </a:pathLst>
          </a:cu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de-DE" sz="2400" b="1" dirty="0"/>
              <a:t>Pflicht  EP</a:t>
            </a:r>
          </a:p>
        </p:txBody>
      </p:sp>
      <p:sp>
        <p:nvSpPr>
          <p:cNvPr id="23557" name="AutoShape 116">
            <a:hlinkClick r:id="" action="ppaction://customshow?id=2&amp;return=true"/>
          </p:cNvPr>
          <p:cNvSpPr>
            <a:spLocks noChangeArrowheads="1"/>
          </p:cNvSpPr>
          <p:nvPr/>
        </p:nvSpPr>
        <p:spPr bwMode="auto">
          <a:xfrm rot="-5400000">
            <a:off x="2232026" y="3392487"/>
            <a:ext cx="647700" cy="1584325"/>
          </a:xfrm>
          <a:custGeom>
            <a:avLst/>
            <a:gdLst>
              <a:gd name="T0" fmla="*/ 647700 w 21600"/>
              <a:gd name="T1" fmla="*/ 792163 h 21600"/>
              <a:gd name="T2" fmla="*/ 323850 w 21600"/>
              <a:gd name="T3" fmla="*/ 1584325 h 21600"/>
              <a:gd name="T4" fmla="*/ 0 w 21600"/>
              <a:gd name="T5" fmla="*/ 792163 h 21600"/>
              <a:gd name="T6" fmla="*/ 323850 w 21600"/>
              <a:gd name="T7" fmla="*/ 0 h 21600"/>
              <a:gd name="T8" fmla="*/ 0 60000 65536"/>
              <a:gd name="T9" fmla="*/ 0 60000 65536"/>
              <a:gd name="T10" fmla="*/ 0 60000 65536"/>
              <a:gd name="T11" fmla="*/ 0 60000 65536"/>
              <a:gd name="T12" fmla="*/ 1800 w 21600"/>
              <a:gd name="T13" fmla="*/ 1800 h 21600"/>
              <a:gd name="T14" fmla="*/ 19800 w 21600"/>
              <a:gd name="T15" fmla="*/ 19800 h 21600"/>
            </a:gdLst>
            <a:ahLst/>
            <a:cxnLst>
              <a:cxn ang="T8">
                <a:pos x="T0" y="T1"/>
              </a:cxn>
              <a:cxn ang="T9">
                <a:pos x="T2" y="T3"/>
              </a:cxn>
              <a:cxn ang="T10">
                <a:pos x="T4" y="T5"/>
              </a:cxn>
              <a:cxn ang="T11">
                <a:pos x="T6" y="T7"/>
              </a:cxn>
            </a:cxnLst>
            <a:rect l="T12" t="T13" r="T14" b="T15"/>
            <a:pathLst>
              <a:path w="21600" h="21600">
                <a:moveTo>
                  <a:pt x="0" y="0"/>
                </a:moveTo>
                <a:lnTo>
                  <a:pt x="0" y="21600"/>
                </a:lnTo>
                <a:lnTo>
                  <a:pt x="21600" y="21600"/>
                </a:lnTo>
                <a:lnTo>
                  <a:pt x="21600" y="0"/>
                </a:lnTo>
                <a:lnTo>
                  <a:pt x="0" y="0"/>
                </a:lnTo>
                <a:close/>
              </a:path>
            </a:pathLst>
          </a:cu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algn="ctr"/>
            <a:r>
              <a:rPr lang="de-DE" sz="2400" b="1" dirty="0"/>
              <a:t>EP =&gt; Q1</a:t>
            </a:r>
          </a:p>
        </p:txBody>
      </p:sp>
      <p:sp>
        <p:nvSpPr>
          <p:cNvPr id="23558" name="AutoShape 117">
            <a:hlinkClick r:id="" action="ppaction://customshow?id=3&amp;return=true"/>
          </p:cNvPr>
          <p:cNvSpPr>
            <a:spLocks noChangeArrowheads="1"/>
          </p:cNvSpPr>
          <p:nvPr/>
        </p:nvSpPr>
        <p:spPr bwMode="auto">
          <a:xfrm rot="5400000">
            <a:off x="6407150" y="1736725"/>
            <a:ext cx="647700" cy="1727200"/>
          </a:xfrm>
          <a:custGeom>
            <a:avLst/>
            <a:gdLst>
              <a:gd name="T0" fmla="*/ 647700 w 21600"/>
              <a:gd name="T1" fmla="*/ 863600 h 21600"/>
              <a:gd name="T2" fmla="*/ 323850 w 21600"/>
              <a:gd name="T3" fmla="*/ 1727200 h 21600"/>
              <a:gd name="T4" fmla="*/ 0 w 21600"/>
              <a:gd name="T5" fmla="*/ 863600 h 21600"/>
              <a:gd name="T6" fmla="*/ 323850 w 21600"/>
              <a:gd name="T7" fmla="*/ 0 h 21600"/>
              <a:gd name="T8" fmla="*/ 0 60000 65536"/>
              <a:gd name="T9" fmla="*/ 0 60000 65536"/>
              <a:gd name="T10" fmla="*/ 0 60000 65536"/>
              <a:gd name="T11" fmla="*/ 0 60000 65536"/>
              <a:gd name="T12" fmla="*/ 1800 w 21600"/>
              <a:gd name="T13" fmla="*/ 1800 h 21600"/>
              <a:gd name="T14" fmla="*/ 19800 w 21600"/>
              <a:gd name="T15" fmla="*/ 19800 h 21600"/>
            </a:gdLst>
            <a:ahLst/>
            <a:cxnLst>
              <a:cxn ang="T8">
                <a:pos x="T0" y="T1"/>
              </a:cxn>
              <a:cxn ang="T9">
                <a:pos x="T2" y="T3"/>
              </a:cxn>
              <a:cxn ang="T10">
                <a:pos x="T4" y="T5"/>
              </a:cxn>
              <a:cxn ang="T11">
                <a:pos x="T6" y="T7"/>
              </a:cxn>
            </a:cxnLst>
            <a:rect l="T12" t="T13" r="T14" b="T15"/>
            <a:pathLst>
              <a:path w="21600" h="21600">
                <a:moveTo>
                  <a:pt x="0" y="0"/>
                </a:moveTo>
                <a:lnTo>
                  <a:pt x="0" y="21600"/>
                </a:lnTo>
                <a:lnTo>
                  <a:pt x="21600" y="21600"/>
                </a:lnTo>
                <a:lnTo>
                  <a:pt x="21600" y="0"/>
                </a:lnTo>
                <a:lnTo>
                  <a:pt x="0" y="0"/>
                </a:lnTo>
                <a:close/>
              </a:path>
            </a:pathLst>
          </a:cu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wrap="none" anchor="ctr"/>
          <a:lstStyle/>
          <a:p>
            <a:pPr algn="ctr"/>
            <a:r>
              <a:rPr lang="de-DE" sz="2400" b="1" dirty="0">
                <a:solidFill>
                  <a:srgbClr val="FFFF00"/>
                </a:solidFill>
              </a:rPr>
              <a:t>Pflicht  </a:t>
            </a:r>
            <a:br>
              <a:rPr lang="de-DE" sz="2400" b="1" dirty="0">
                <a:solidFill>
                  <a:srgbClr val="FFFF00"/>
                </a:solidFill>
              </a:rPr>
            </a:br>
            <a:r>
              <a:rPr lang="de-DE" sz="2400" b="1" dirty="0">
                <a:solidFill>
                  <a:srgbClr val="FFFF00"/>
                </a:solidFill>
              </a:rPr>
              <a:t>Q1-Q2</a:t>
            </a:r>
          </a:p>
        </p:txBody>
      </p:sp>
      <p:sp>
        <p:nvSpPr>
          <p:cNvPr id="23559" name="AutoShape 118">
            <a:hlinkClick r:id="" action="ppaction://customshow?id=6&amp;return=true"/>
          </p:cNvPr>
          <p:cNvSpPr>
            <a:spLocks noChangeArrowheads="1"/>
          </p:cNvSpPr>
          <p:nvPr/>
        </p:nvSpPr>
        <p:spPr bwMode="auto">
          <a:xfrm rot="-5400000">
            <a:off x="6407150" y="4113213"/>
            <a:ext cx="647700" cy="1727200"/>
          </a:xfrm>
          <a:custGeom>
            <a:avLst/>
            <a:gdLst>
              <a:gd name="T0" fmla="*/ 647700 w 21600"/>
              <a:gd name="T1" fmla="*/ 863600 h 21600"/>
              <a:gd name="T2" fmla="*/ 323850 w 21600"/>
              <a:gd name="T3" fmla="*/ 1727200 h 21600"/>
              <a:gd name="T4" fmla="*/ 0 w 21600"/>
              <a:gd name="T5" fmla="*/ 863600 h 21600"/>
              <a:gd name="T6" fmla="*/ 323850 w 21600"/>
              <a:gd name="T7" fmla="*/ 0 h 21600"/>
              <a:gd name="T8" fmla="*/ 0 60000 65536"/>
              <a:gd name="T9" fmla="*/ 0 60000 65536"/>
              <a:gd name="T10" fmla="*/ 0 60000 65536"/>
              <a:gd name="T11" fmla="*/ 0 60000 65536"/>
              <a:gd name="T12" fmla="*/ 1800 w 21600"/>
              <a:gd name="T13" fmla="*/ 1800 h 21600"/>
              <a:gd name="T14" fmla="*/ 19800 w 21600"/>
              <a:gd name="T15" fmla="*/ 19800 h 21600"/>
            </a:gdLst>
            <a:ahLst/>
            <a:cxnLst>
              <a:cxn ang="T8">
                <a:pos x="T0" y="T1"/>
              </a:cxn>
              <a:cxn ang="T9">
                <a:pos x="T2" y="T3"/>
              </a:cxn>
              <a:cxn ang="T10">
                <a:pos x="T4" y="T5"/>
              </a:cxn>
              <a:cxn ang="T11">
                <a:pos x="T6" y="T7"/>
              </a:cxn>
            </a:cxnLst>
            <a:rect l="T12" t="T13" r="T14" b="T15"/>
            <a:pathLst>
              <a:path w="21600" h="21600">
                <a:moveTo>
                  <a:pt x="0" y="0"/>
                </a:moveTo>
                <a:lnTo>
                  <a:pt x="0" y="21600"/>
                </a:lnTo>
                <a:lnTo>
                  <a:pt x="21600" y="21600"/>
                </a:lnTo>
                <a:lnTo>
                  <a:pt x="21600" y="0"/>
                </a:lnTo>
                <a:lnTo>
                  <a:pt x="0" y="0"/>
                </a:lnTo>
                <a:close/>
              </a:path>
            </a:pathLst>
          </a:custGeom>
          <a:solidFill>
            <a:schemeClr val="hlink"/>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algn="ctr"/>
            <a:r>
              <a:rPr lang="de-DE" sz="2400" b="1">
                <a:solidFill>
                  <a:srgbClr val="FFFF00"/>
                </a:solidFill>
              </a:rPr>
              <a:t>Zulassung</a:t>
            </a:r>
            <a:br>
              <a:rPr lang="de-DE" sz="2400" b="1">
                <a:solidFill>
                  <a:srgbClr val="FFFF00"/>
                </a:solidFill>
              </a:rPr>
            </a:br>
            <a:r>
              <a:rPr lang="de-DE" sz="2400" b="1">
                <a:solidFill>
                  <a:srgbClr val="FFFF00"/>
                </a:solidFill>
              </a:rPr>
              <a:t>Abitur</a:t>
            </a:r>
          </a:p>
        </p:txBody>
      </p:sp>
      <p:sp>
        <p:nvSpPr>
          <p:cNvPr id="23560" name="AutoShape 119">
            <a:hlinkClick r:id="" action="ppaction://customshow?id=5&amp;return=true"/>
          </p:cNvPr>
          <p:cNvSpPr>
            <a:spLocks noChangeArrowheads="1"/>
          </p:cNvSpPr>
          <p:nvPr/>
        </p:nvSpPr>
        <p:spPr bwMode="auto">
          <a:xfrm rot="5400000">
            <a:off x="6407150" y="3321050"/>
            <a:ext cx="647700" cy="1727200"/>
          </a:xfrm>
          <a:custGeom>
            <a:avLst/>
            <a:gdLst>
              <a:gd name="T0" fmla="*/ 647700 w 21600"/>
              <a:gd name="T1" fmla="*/ 863600 h 21600"/>
              <a:gd name="T2" fmla="*/ 323850 w 21600"/>
              <a:gd name="T3" fmla="*/ 1727200 h 21600"/>
              <a:gd name="T4" fmla="*/ 0 w 21600"/>
              <a:gd name="T5" fmla="*/ 863600 h 21600"/>
              <a:gd name="T6" fmla="*/ 323850 w 21600"/>
              <a:gd name="T7" fmla="*/ 0 h 21600"/>
              <a:gd name="T8" fmla="*/ 0 60000 65536"/>
              <a:gd name="T9" fmla="*/ 0 60000 65536"/>
              <a:gd name="T10" fmla="*/ 0 60000 65536"/>
              <a:gd name="T11" fmla="*/ 0 60000 65536"/>
              <a:gd name="T12" fmla="*/ 1800 w 21600"/>
              <a:gd name="T13" fmla="*/ 1800 h 21600"/>
              <a:gd name="T14" fmla="*/ 19800 w 21600"/>
              <a:gd name="T15" fmla="*/ 19800 h 21600"/>
            </a:gdLst>
            <a:ahLst/>
            <a:cxnLst>
              <a:cxn ang="T8">
                <a:pos x="T0" y="T1"/>
              </a:cxn>
              <a:cxn ang="T9">
                <a:pos x="T2" y="T3"/>
              </a:cxn>
              <a:cxn ang="T10">
                <a:pos x="T4" y="T5"/>
              </a:cxn>
              <a:cxn ang="T11">
                <a:pos x="T6" y="T7"/>
              </a:cxn>
            </a:cxnLst>
            <a:rect l="T12" t="T13" r="T14" b="T15"/>
            <a:pathLst>
              <a:path w="21600" h="21600">
                <a:moveTo>
                  <a:pt x="0" y="0"/>
                </a:moveTo>
                <a:lnTo>
                  <a:pt x="0" y="21600"/>
                </a:lnTo>
                <a:lnTo>
                  <a:pt x="21600" y="21600"/>
                </a:lnTo>
                <a:lnTo>
                  <a:pt x="21600" y="0"/>
                </a:lnTo>
                <a:lnTo>
                  <a:pt x="0" y="0"/>
                </a:lnTo>
                <a:close/>
              </a:path>
            </a:pathLst>
          </a:cu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wrap="none" anchor="ctr"/>
          <a:lstStyle/>
          <a:p>
            <a:pPr algn="ctr"/>
            <a:r>
              <a:rPr lang="de-DE" sz="2400" b="1">
                <a:solidFill>
                  <a:srgbClr val="FFFF00"/>
                </a:solidFill>
              </a:rPr>
              <a:t>Pflicht</a:t>
            </a:r>
            <a:br>
              <a:rPr lang="de-DE" sz="2400" b="1">
                <a:solidFill>
                  <a:srgbClr val="FFFF00"/>
                </a:solidFill>
              </a:rPr>
            </a:br>
            <a:r>
              <a:rPr lang="de-DE" sz="2400" b="1">
                <a:solidFill>
                  <a:srgbClr val="FFFF00"/>
                </a:solidFill>
              </a:rPr>
              <a:t>Abitur</a:t>
            </a:r>
          </a:p>
        </p:txBody>
      </p:sp>
      <p:sp>
        <p:nvSpPr>
          <p:cNvPr id="23561" name="AutoShape 120">
            <a:hlinkClick r:id="" action="ppaction://customshow?id=1&amp;return=true"/>
          </p:cNvPr>
          <p:cNvSpPr>
            <a:spLocks noChangeArrowheads="1"/>
          </p:cNvSpPr>
          <p:nvPr/>
        </p:nvSpPr>
        <p:spPr bwMode="auto">
          <a:xfrm rot="5400000" flipV="1">
            <a:off x="2232026" y="2600325"/>
            <a:ext cx="647700" cy="1584325"/>
          </a:xfrm>
          <a:custGeom>
            <a:avLst/>
            <a:gdLst>
              <a:gd name="T0" fmla="*/ 647700 w 21600"/>
              <a:gd name="T1" fmla="*/ 792163 h 21600"/>
              <a:gd name="T2" fmla="*/ 323850 w 21600"/>
              <a:gd name="T3" fmla="*/ 1584325 h 21600"/>
              <a:gd name="T4" fmla="*/ 0 w 21600"/>
              <a:gd name="T5" fmla="*/ 792163 h 21600"/>
              <a:gd name="T6" fmla="*/ 323850 w 21600"/>
              <a:gd name="T7" fmla="*/ 0 h 21600"/>
              <a:gd name="T8" fmla="*/ 0 60000 65536"/>
              <a:gd name="T9" fmla="*/ 0 60000 65536"/>
              <a:gd name="T10" fmla="*/ 0 60000 65536"/>
              <a:gd name="T11" fmla="*/ 0 60000 65536"/>
              <a:gd name="T12" fmla="*/ 1800 w 21600"/>
              <a:gd name="T13" fmla="*/ 1800 h 21600"/>
              <a:gd name="T14" fmla="*/ 19800 w 21600"/>
              <a:gd name="T15" fmla="*/ 19800 h 21600"/>
            </a:gdLst>
            <a:ahLst/>
            <a:cxnLst>
              <a:cxn ang="T8">
                <a:pos x="T0" y="T1"/>
              </a:cxn>
              <a:cxn ang="T9">
                <a:pos x="T2" y="T3"/>
              </a:cxn>
              <a:cxn ang="T10">
                <a:pos x="T4" y="T5"/>
              </a:cxn>
              <a:cxn ang="T11">
                <a:pos x="T6" y="T7"/>
              </a:cxn>
            </a:cxnLst>
            <a:rect l="T12" t="T13" r="T14" b="T15"/>
            <a:pathLst>
              <a:path w="21600" h="21600">
                <a:moveTo>
                  <a:pt x="0" y="0"/>
                </a:moveTo>
                <a:lnTo>
                  <a:pt x="0" y="21600"/>
                </a:lnTo>
                <a:lnTo>
                  <a:pt x="21600" y="21600"/>
                </a:lnTo>
                <a:lnTo>
                  <a:pt x="21600" y="0"/>
                </a:lnTo>
                <a:lnTo>
                  <a:pt x="0" y="0"/>
                </a:lnTo>
                <a:close/>
              </a:path>
            </a:pathLst>
          </a:custGeom>
          <a:solidFill>
            <a:srgbClr val="FFFF00"/>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algn="ctr"/>
            <a:r>
              <a:rPr lang="de-DE" sz="2400" b="1" dirty="0"/>
              <a:t>Klausuren</a:t>
            </a:r>
            <a:br>
              <a:rPr lang="de-DE" sz="2400" b="1" dirty="0"/>
            </a:br>
            <a:r>
              <a:rPr lang="de-DE" sz="2400" b="1" dirty="0"/>
              <a:t>EP</a:t>
            </a:r>
          </a:p>
        </p:txBody>
      </p:sp>
      <p:sp>
        <p:nvSpPr>
          <p:cNvPr id="23562" name="AutoShape 122">
            <a:hlinkClick r:id="" action="ppaction://customshow?id=4&amp;return=true"/>
          </p:cNvPr>
          <p:cNvSpPr>
            <a:spLocks noChangeArrowheads="1"/>
          </p:cNvSpPr>
          <p:nvPr/>
        </p:nvSpPr>
        <p:spPr bwMode="auto">
          <a:xfrm rot="5400000" flipV="1">
            <a:off x="6407150" y="2528888"/>
            <a:ext cx="647700" cy="1727200"/>
          </a:xfrm>
          <a:custGeom>
            <a:avLst/>
            <a:gdLst>
              <a:gd name="T0" fmla="*/ 647700 w 21600"/>
              <a:gd name="T1" fmla="*/ 863600 h 21600"/>
              <a:gd name="T2" fmla="*/ 323850 w 21600"/>
              <a:gd name="T3" fmla="*/ 1727200 h 21600"/>
              <a:gd name="T4" fmla="*/ 0 w 21600"/>
              <a:gd name="T5" fmla="*/ 863600 h 21600"/>
              <a:gd name="T6" fmla="*/ 323850 w 21600"/>
              <a:gd name="T7" fmla="*/ 0 h 21600"/>
              <a:gd name="T8" fmla="*/ 0 60000 65536"/>
              <a:gd name="T9" fmla="*/ 0 60000 65536"/>
              <a:gd name="T10" fmla="*/ 0 60000 65536"/>
              <a:gd name="T11" fmla="*/ 0 60000 65536"/>
              <a:gd name="T12" fmla="*/ 1800 w 21600"/>
              <a:gd name="T13" fmla="*/ 1800 h 21600"/>
              <a:gd name="T14" fmla="*/ 19800 w 21600"/>
              <a:gd name="T15" fmla="*/ 19800 h 21600"/>
            </a:gdLst>
            <a:ahLst/>
            <a:cxnLst>
              <a:cxn ang="T8">
                <a:pos x="T0" y="T1"/>
              </a:cxn>
              <a:cxn ang="T9">
                <a:pos x="T2" y="T3"/>
              </a:cxn>
              <a:cxn ang="T10">
                <a:pos x="T4" y="T5"/>
              </a:cxn>
              <a:cxn ang="T11">
                <a:pos x="T6" y="T7"/>
              </a:cxn>
            </a:cxnLst>
            <a:rect l="T12" t="T13" r="T14" b="T15"/>
            <a:pathLst>
              <a:path w="21600" h="21600">
                <a:moveTo>
                  <a:pt x="0" y="0"/>
                </a:moveTo>
                <a:lnTo>
                  <a:pt x="0" y="21600"/>
                </a:lnTo>
                <a:lnTo>
                  <a:pt x="21600" y="21600"/>
                </a:lnTo>
                <a:lnTo>
                  <a:pt x="21600" y="0"/>
                </a:lnTo>
                <a:lnTo>
                  <a:pt x="0" y="0"/>
                </a:lnTo>
                <a:close/>
              </a:path>
            </a:pathLst>
          </a:custGeom>
          <a:solidFill>
            <a:schemeClr val="hlink"/>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algn="ctr"/>
            <a:r>
              <a:rPr lang="de-DE" sz="2400" b="1" dirty="0">
                <a:solidFill>
                  <a:srgbClr val="FFFF00"/>
                </a:solidFill>
              </a:rPr>
              <a:t>Klausuren</a:t>
            </a:r>
            <a:br>
              <a:rPr lang="de-DE" sz="2400" b="1" dirty="0">
                <a:solidFill>
                  <a:srgbClr val="FFFF00"/>
                </a:solidFill>
              </a:rPr>
            </a:br>
            <a:r>
              <a:rPr lang="de-DE" sz="2400" b="1" dirty="0">
                <a:solidFill>
                  <a:srgbClr val="FFFF00"/>
                </a:solidFill>
              </a:rPr>
              <a:t>Q</a:t>
            </a:r>
          </a:p>
        </p:txBody>
      </p:sp>
      <p:sp>
        <p:nvSpPr>
          <p:cNvPr id="23563" name="WordArt 123"/>
          <p:cNvSpPr>
            <a:spLocks noChangeArrowheads="1" noChangeShapeType="1" noTextEdit="1"/>
          </p:cNvSpPr>
          <p:nvPr/>
        </p:nvSpPr>
        <p:spPr bwMode="auto">
          <a:xfrm>
            <a:off x="3922713" y="2492375"/>
            <a:ext cx="1362075" cy="1836738"/>
          </a:xfrm>
          <a:prstGeom prst="rect">
            <a:avLst/>
          </a:prstGeom>
        </p:spPr>
        <p:txBody>
          <a:bodyPr wrap="none" fromWordArt="1">
            <a:prstTxWarp prst="textPlain">
              <a:avLst>
                <a:gd name="adj" fmla="val 50000"/>
              </a:avLst>
            </a:prstTxWarp>
          </a:bodyPr>
          <a:lstStyle/>
          <a:p>
            <a:pPr algn="ctr"/>
            <a:r>
              <a:rPr lang="de-DE" sz="3600" b="1" kern="10" dirty="0">
                <a:ln w="9525">
                  <a:solidFill>
                    <a:srgbClr val="000000"/>
                  </a:solidFill>
                  <a:round/>
                  <a:headEnd/>
                  <a:tailEnd/>
                </a:ln>
                <a:solidFill>
                  <a:srgbClr val="FFFFFF"/>
                </a:solidFill>
                <a:latin typeface="Arial Black"/>
              </a:rPr>
              <a:t>?</a:t>
            </a:r>
          </a:p>
        </p:txBody>
      </p:sp>
      <p:sp>
        <p:nvSpPr>
          <p:cNvPr id="23564" name="Text Box 124"/>
          <p:cNvSpPr txBox="1">
            <a:spLocks noChangeArrowheads="1"/>
          </p:cNvSpPr>
          <p:nvPr/>
        </p:nvSpPr>
        <p:spPr bwMode="auto">
          <a:xfrm>
            <a:off x="2266950" y="1700213"/>
            <a:ext cx="61214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eaLnBrk="1" hangingPunct="1">
              <a:spcBef>
                <a:spcPct val="50000"/>
              </a:spcBef>
            </a:pPr>
            <a:r>
              <a:rPr lang="de-DE" sz="3200" b="1">
                <a:solidFill>
                  <a:schemeClr val="bg1"/>
                </a:solidFill>
              </a:rPr>
              <a:t>EP		Jgst.		Q1-Q2</a:t>
            </a:r>
          </a:p>
        </p:txBody>
      </p:sp>
      <p:sp>
        <p:nvSpPr>
          <p:cNvPr id="157821" name="Text Box 125">
            <a:hlinkClick r:id="rId2"/>
          </p:cNvPr>
          <p:cNvSpPr txBox="1">
            <a:spLocks noChangeArrowheads="1"/>
          </p:cNvSpPr>
          <p:nvPr/>
        </p:nvSpPr>
        <p:spPr bwMode="auto">
          <a:xfrm>
            <a:off x="1331913" y="5724525"/>
            <a:ext cx="6769100"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defRPr/>
            </a:pPr>
            <a:r>
              <a:rPr lang="de-DE" sz="2400" b="1" dirty="0"/>
              <a:t>Informationen online:</a:t>
            </a:r>
            <a:br>
              <a:rPr lang="de-DE" sz="2400" b="1" dirty="0"/>
            </a:br>
            <a:r>
              <a:rPr lang="de-DE" sz="3200" b="1" dirty="0" err="1">
                <a:latin typeface="Arial" charset="0"/>
              </a:rPr>
              <a:t>www</a:t>
            </a:r>
            <a:r>
              <a:rPr lang="de-DE" sz="3200" b="1" dirty="0">
                <a:latin typeface="Arial" charset="0"/>
              </a:rPr>
              <a:t> . </a:t>
            </a:r>
            <a:r>
              <a:rPr lang="de-DE" sz="3200" b="1" dirty="0" err="1">
                <a:latin typeface="Arial" charset="0"/>
              </a:rPr>
              <a:t>schulministerium</a:t>
            </a:r>
            <a:r>
              <a:rPr lang="de-DE" sz="3200" b="1" dirty="0">
                <a:latin typeface="Arial" charset="0"/>
              </a:rPr>
              <a:t> . </a:t>
            </a:r>
            <a:r>
              <a:rPr lang="de-DE" sz="3200" b="1" dirty="0" err="1">
                <a:latin typeface="Arial" charset="0"/>
              </a:rPr>
              <a:t>nrw</a:t>
            </a:r>
            <a:r>
              <a:rPr lang="de-DE" sz="3200" b="1" dirty="0">
                <a:latin typeface="Arial" charset="0"/>
              </a:rPr>
              <a:t> . de</a:t>
            </a:r>
          </a:p>
        </p:txBody>
      </p:sp>
    </p:spTree>
    <p:extLst>
      <p:ext uri="{BB962C8B-B14F-4D97-AF65-F5344CB8AC3E}">
        <p14:creationId xmlns:p14="http://schemas.microsoft.com/office/powerpoint/2010/main" val="3926986865"/>
      </p:ext>
    </p:extLst>
  </p:cSld>
  <p:clrMapOvr>
    <a:masterClrMapping/>
  </p:clrMapOvr>
  <p:transition/>
</p:sld>
</file>

<file path=ppt/slides/slide8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70668CA8-1258-F023-5E32-CEF79CD2F8E2}"/>
              </a:ext>
            </a:extLst>
          </p:cNvPr>
          <p:cNvPicPr>
            <a:picLocks noChangeAspect="1"/>
          </p:cNvPicPr>
          <p:nvPr/>
        </p:nvPicPr>
        <p:blipFill rotWithShape="1">
          <a:blip r:embed="rId2">
            <a:extLst>
              <a:ext uri="{28A0092B-C50C-407E-A947-70E740481C1C}">
                <a14:useLocalDpi xmlns:a14="http://schemas.microsoft.com/office/drawing/2010/main" val="0"/>
              </a:ext>
            </a:extLst>
          </a:blip>
          <a:srcRect l="1897" t="4241" r="3684" b="8594"/>
          <a:stretch/>
        </p:blipFill>
        <p:spPr>
          <a:xfrm>
            <a:off x="0" y="1738288"/>
            <a:ext cx="9144000" cy="5112568"/>
          </a:xfrm>
          <a:prstGeom prst="rect">
            <a:avLst/>
          </a:prstGeom>
        </p:spPr>
      </p:pic>
      <p:sp>
        <p:nvSpPr>
          <p:cNvPr id="5" name="Inhaltsplatzhalter 4"/>
          <p:cNvSpPr>
            <a:spLocks noGrp="1"/>
          </p:cNvSpPr>
          <p:nvPr>
            <p:ph idx="1"/>
          </p:nvPr>
        </p:nvSpPr>
        <p:spPr>
          <a:xfrm>
            <a:off x="0" y="1684374"/>
            <a:ext cx="3240360" cy="968971"/>
          </a:xfrm>
          <a:effectLst>
            <a:outerShdw blurRad="50800" dist="50800" dir="5400000" algn="ctr" rotWithShape="0">
              <a:schemeClr val="tx1"/>
            </a:outerShdw>
          </a:effectLst>
        </p:spPr>
        <p:txBody>
          <a:bodyPr/>
          <a:lstStyle/>
          <a:p>
            <a:pPr>
              <a:buNone/>
            </a:pPr>
            <a:r>
              <a:rPr lang="de-DE" sz="4400" b="1" dirty="0">
                <a:solidFill>
                  <a:srgbClr val="FFFF00"/>
                </a:solidFill>
              </a:rPr>
              <a:t>Alles Gute !</a:t>
            </a:r>
          </a:p>
        </p:txBody>
      </p:sp>
      <p:pic>
        <p:nvPicPr>
          <p:cNvPr id="2" name="Grafik 1">
            <a:extLst>
              <a:ext uri="{FF2B5EF4-FFF2-40B4-BE49-F238E27FC236}">
                <a16:creationId xmlns:a16="http://schemas.microsoft.com/office/drawing/2014/main" id="{C062E714-2870-BEE2-F8FB-3CBFE4F46AF6}"/>
              </a:ext>
            </a:extLst>
          </p:cNvPr>
          <p:cNvPicPr>
            <a:picLocks noChangeAspect="1"/>
          </p:cNvPicPr>
          <p:nvPr/>
        </p:nvPicPr>
        <p:blipFill rotWithShape="1">
          <a:blip r:embed="rId3"/>
          <a:srcRect l="18144" t="10080" r="18225" b="21881"/>
          <a:stretch/>
        </p:blipFill>
        <p:spPr>
          <a:xfrm>
            <a:off x="6444208" y="1137483"/>
            <a:ext cx="2699792" cy="1732091"/>
          </a:xfrm>
          <a:prstGeom prst="rect">
            <a:avLst/>
          </a:prstGeom>
        </p:spPr>
      </p:pic>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Grafik 4">
            <a:extLst>
              <a:ext uri="{FF2B5EF4-FFF2-40B4-BE49-F238E27FC236}">
                <a16:creationId xmlns:a16="http://schemas.microsoft.com/office/drawing/2014/main" id="{F7B62F80-E1D2-44E8-943C-C8B6AFEE9556}"/>
              </a:ext>
            </a:extLst>
          </p:cNvPr>
          <p:cNvPicPr>
            <a:picLocks noChangeAspect="1"/>
          </p:cNvPicPr>
          <p:nvPr/>
        </p:nvPicPr>
        <p:blipFill>
          <a:blip r:embed="rId2"/>
          <a:stretch>
            <a:fillRect/>
          </a:stretch>
        </p:blipFill>
        <p:spPr>
          <a:xfrm>
            <a:off x="0" y="1196752"/>
            <a:ext cx="9144000" cy="5661248"/>
          </a:xfrm>
          <a:prstGeom prst="rect">
            <a:avLst/>
          </a:prstGeom>
        </p:spPr>
      </p:pic>
      <p:pic>
        <p:nvPicPr>
          <p:cNvPr id="9" name="Grafik 8">
            <a:extLst>
              <a:ext uri="{FF2B5EF4-FFF2-40B4-BE49-F238E27FC236}">
                <a16:creationId xmlns:a16="http://schemas.microsoft.com/office/drawing/2014/main" id="{EE851510-7051-402B-8383-9622F61E65EF}"/>
              </a:ext>
            </a:extLst>
          </p:cNvPr>
          <p:cNvPicPr>
            <a:picLocks noChangeAspect="1"/>
          </p:cNvPicPr>
          <p:nvPr/>
        </p:nvPicPr>
        <p:blipFill rotWithShape="1">
          <a:blip r:embed="rId3">
            <a:clrChange>
              <a:clrFrom>
                <a:srgbClr val="FFFFFF"/>
              </a:clrFrom>
              <a:clrTo>
                <a:srgbClr val="FFFFFF">
                  <a:alpha val="0"/>
                </a:srgbClr>
              </a:clrTo>
            </a:clrChange>
          </a:blip>
          <a:srcRect r="5820" b="4073"/>
          <a:stretch/>
        </p:blipFill>
        <p:spPr>
          <a:xfrm>
            <a:off x="3131841" y="3356521"/>
            <a:ext cx="2707339" cy="2694359"/>
          </a:xfrm>
          <a:prstGeom prst="rect">
            <a:avLst/>
          </a:prstGeom>
        </p:spPr>
      </p:pic>
      <p:sp>
        <p:nvSpPr>
          <p:cNvPr id="2" name="Titel 1">
            <a:extLst>
              <a:ext uri="{FF2B5EF4-FFF2-40B4-BE49-F238E27FC236}">
                <a16:creationId xmlns:a16="http://schemas.microsoft.com/office/drawing/2014/main" id="{C03F492B-B7B4-4694-A939-EFE56F8123B1}"/>
              </a:ext>
            </a:extLst>
          </p:cNvPr>
          <p:cNvSpPr>
            <a:spLocks noGrp="1"/>
          </p:cNvSpPr>
          <p:nvPr>
            <p:ph type="title"/>
          </p:nvPr>
        </p:nvSpPr>
        <p:spPr>
          <a:xfrm>
            <a:off x="1969368" y="1293927"/>
            <a:ext cx="5205264" cy="2694359"/>
          </a:xfrm>
        </p:spPr>
        <p:txBody>
          <a:bodyPr/>
          <a:lstStyle/>
          <a:p>
            <a:r>
              <a:rPr lang="de-DE" dirty="0"/>
              <a:t>Herzlich</a:t>
            </a:r>
            <a:br>
              <a:rPr lang="de-DE" dirty="0"/>
            </a:br>
            <a:r>
              <a:rPr lang="de-DE" sz="4000" dirty="0"/>
              <a:t>willkommen</a:t>
            </a:r>
            <a:r>
              <a:rPr lang="de-DE" dirty="0"/>
              <a:t>!</a:t>
            </a:r>
          </a:p>
        </p:txBody>
      </p:sp>
      <p:pic>
        <p:nvPicPr>
          <p:cNvPr id="7" name="Grafik 6">
            <a:extLst>
              <a:ext uri="{FF2B5EF4-FFF2-40B4-BE49-F238E27FC236}">
                <a16:creationId xmlns:a16="http://schemas.microsoft.com/office/drawing/2014/main" id="{473DD817-A56A-455B-AE23-7E0CA14B1D9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p:blipFill>
        <p:spPr>
          <a:xfrm rot="21384498">
            <a:off x="1681697" y="3466040"/>
            <a:ext cx="2099216" cy="2903950"/>
          </a:xfrm>
          <a:prstGeom prst="rect">
            <a:avLst/>
          </a:prstGeom>
        </p:spPr>
      </p:pic>
    </p:spTree>
    <p:extLst>
      <p:ext uri="{BB962C8B-B14F-4D97-AF65-F5344CB8AC3E}">
        <p14:creationId xmlns:p14="http://schemas.microsoft.com/office/powerpoint/2010/main" val="3566642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6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7965</Words>
  <Application>Microsoft Office PowerPoint</Application>
  <PresentationFormat>Bildschirmpräsentation (4:3)</PresentationFormat>
  <Paragraphs>2331</Paragraphs>
  <Slides>82</Slides>
  <Notes>31</Notes>
  <HiddenSlides>21</HiddenSlides>
  <MMClips>0</MMClips>
  <ScaleCrop>false</ScaleCrop>
  <HeadingPairs>
    <vt:vector size="8" baseType="variant">
      <vt:variant>
        <vt:lpstr>Verwendete Schriftarten</vt:lpstr>
      </vt:variant>
      <vt:variant>
        <vt:i4>7</vt:i4>
      </vt:variant>
      <vt:variant>
        <vt:lpstr>Design</vt:lpstr>
      </vt:variant>
      <vt:variant>
        <vt:i4>1</vt:i4>
      </vt:variant>
      <vt:variant>
        <vt:lpstr>Folientitel</vt:lpstr>
      </vt:variant>
      <vt:variant>
        <vt:i4>82</vt:i4>
      </vt:variant>
      <vt:variant>
        <vt:lpstr>Zielgruppenorientierte Präsentationen</vt:lpstr>
      </vt:variant>
      <vt:variant>
        <vt:i4>9</vt:i4>
      </vt:variant>
    </vt:vector>
  </HeadingPairs>
  <TitlesOfParts>
    <vt:vector size="99" baseType="lpstr">
      <vt:lpstr>Arial</vt:lpstr>
      <vt:lpstr>Arial Black</vt:lpstr>
      <vt:lpstr>Calibri</vt:lpstr>
      <vt:lpstr>Garamond</vt:lpstr>
      <vt:lpstr>Georgia</vt:lpstr>
      <vt:lpstr>Symbol</vt:lpstr>
      <vt:lpstr>Wingdings</vt:lpstr>
      <vt:lpstr>Larissa-Design</vt:lpstr>
      <vt:lpstr> Kurz-Vorstellung  </vt:lpstr>
      <vt:lpstr> Informationen für Eltern und Schüler der Klasse 10 aller Schulformen  </vt:lpstr>
      <vt:lpstr> Informationen für Eltern und Schüler der Jgst. EF </vt:lpstr>
      <vt:lpstr> Informationen für Eltern und Schüler der Jgst. Q1  </vt:lpstr>
      <vt:lpstr>PowerPoint-Präsentation</vt:lpstr>
      <vt:lpstr>PowerPoint-Präsentation</vt:lpstr>
      <vt:lpstr> 750  Schüler (davon rd. 230 in der Oberstufe) 75  Lehrer/innen 3  Sekretärinnen 2  Hausmeister 1  Mensateam viele interessierte und engagierte Eltern   Das gemeinsame Ziel: Eine gute Schule. </vt:lpstr>
      <vt:lpstr>PowerPoint-Präsentation</vt:lpstr>
      <vt:lpstr>Der Weg zum Abitur</vt:lpstr>
      <vt:lpstr>Der Weg zum Abitur</vt:lpstr>
      <vt:lpstr>Abschlüsse</vt:lpstr>
      <vt:lpstr>individueller Auslandsaufenthalt</vt:lpstr>
      <vt:lpstr>Besondere Angebote am  Stiftsgymnasium Xanten</vt:lpstr>
      <vt:lpstr>Europaprogramm in  der Oberstufe</vt:lpstr>
      <vt:lpstr>Europaklasse</vt:lpstr>
      <vt:lpstr>Europaklasse</vt:lpstr>
      <vt:lpstr>Organisation in der Einführungs- und Qualifikationsphase</vt:lpstr>
      <vt:lpstr>PowerPoint-Präsentation</vt:lpstr>
      <vt:lpstr>PowerPoint-Präsentation</vt:lpstr>
      <vt:lpstr>Stundenplan EF (Beispiel)                                                      </vt:lpstr>
      <vt:lpstr>Stundenplan Q2 (Beispiel)                                                      </vt:lpstr>
      <vt:lpstr>Organisation in der Einführungs- und Qualifikationsphase</vt:lpstr>
      <vt:lpstr>Fächer in der gymnasialen Oberstufe       am Stiftsgymnasium Xanten</vt:lpstr>
      <vt:lpstr>Grundkurse und Vertiefungskurse               in der Einführungsphase </vt:lpstr>
      <vt:lpstr>Vertiefungskurse  in der Einführungsphase </vt:lpstr>
      <vt:lpstr>Kontinuität der Fächer</vt:lpstr>
      <vt:lpstr>Fächer in der Einführungsphase (EF)</vt:lpstr>
      <vt:lpstr>1. Jahr der  Qualifikationsphase (Q1)</vt:lpstr>
      <vt:lpstr>Grund- und Leistungskurse                           im 1. Jahr der Qualifikationsphase</vt:lpstr>
      <vt:lpstr>2. Jahr der Qualifikationsphase (Q2)</vt:lpstr>
      <vt:lpstr>Grund- und Leistungskurse                           im 2. Jahr der Qualifikationsphase</vt:lpstr>
      <vt:lpstr>Besonderheiten im 2. Jahr  der Qualifikationsphase</vt:lpstr>
      <vt:lpstr>Übersicht Oberstufe                                                      </vt:lpstr>
      <vt:lpstr>Übersicht Oberstufe                                                      </vt:lpstr>
      <vt:lpstr>Übersicht Oberstufe                                                      </vt:lpstr>
      <vt:lpstr>Stundenplan EF (Beispiel)                                                      </vt:lpstr>
      <vt:lpstr>Abiturfächer</vt:lpstr>
      <vt:lpstr>Abiturfächer</vt:lpstr>
      <vt:lpstr>Abiturfächer Mögliche Leistungskurse</vt:lpstr>
      <vt:lpstr>Abiturfächer</vt:lpstr>
      <vt:lpstr>Abiturfächer</vt:lpstr>
      <vt:lpstr>Die Wahl der Abiturfächer I</vt:lpstr>
      <vt:lpstr>Die Wahl der Abiturfächer II  (Beispiel)</vt:lpstr>
      <vt:lpstr>Abiturfächer                              Konsequenzen</vt:lpstr>
      <vt:lpstr>Abiturfächer                              mit LK Sport</vt:lpstr>
      <vt:lpstr>PowerPoint-Präsentation</vt:lpstr>
      <vt:lpstr>Schullaufbahnen, Beispiel 1a                                                      </vt:lpstr>
      <vt:lpstr>Schullaufbahnen, Beispiel 1b                                                      </vt:lpstr>
      <vt:lpstr>Schullaufbahnen, Beispiel 1b                                                      </vt:lpstr>
      <vt:lpstr>Schullaufbahnen, Beispiel 1b                                                      </vt:lpstr>
      <vt:lpstr>Schullaufbahnen, Beispiel 1b                                                      </vt:lpstr>
      <vt:lpstr>Schullaufbahnen, Beispiel 1b                                                      </vt:lpstr>
      <vt:lpstr>Schullaufbahnen, Beispiel 1a                                                      </vt:lpstr>
      <vt:lpstr>Schullaufbahnen, Beispiel 1b                                                      </vt:lpstr>
      <vt:lpstr>Schullaufbahnen, Beispiel 1c                                                      </vt:lpstr>
      <vt:lpstr>Schullaufbahnen, Beispiel 1d                                                      </vt:lpstr>
      <vt:lpstr>Schullaufbahnen, Beispiel 2a                                                      </vt:lpstr>
      <vt:lpstr>Schullaufbahnen, Beispiel 2b                                                      </vt:lpstr>
      <vt:lpstr>Schullaufbahnen, Beispiel 2c                                                      </vt:lpstr>
      <vt:lpstr>Schullaufbahnen, Beispiel 2d                                                      </vt:lpstr>
      <vt:lpstr>Schullaufbahnen, Beispiel 3a                                                      </vt:lpstr>
      <vt:lpstr>Schullaufbahnen, Beispiel 3b                                                      </vt:lpstr>
      <vt:lpstr>Schullaufbahnen, Beispiel 3c                                                      </vt:lpstr>
      <vt:lpstr>Schullaufbahnen, Beispiel 3d                                                      </vt:lpstr>
      <vt:lpstr>Klausurbelegung in den Kursen</vt:lpstr>
      <vt:lpstr>Klausurbelegung in den Kursen</vt:lpstr>
      <vt:lpstr>Versetzung in die Qualifikationsphase</vt:lpstr>
      <vt:lpstr>Vereinfachte Darstellung der  Versetzungsordnung EF  Q1</vt:lpstr>
      <vt:lpstr>Gesamtqualifikation</vt:lpstr>
      <vt:lpstr>Block I:  Leistungen in der Qualifikationsphase</vt:lpstr>
      <vt:lpstr>Block II:  Leistungen im Abitur</vt:lpstr>
      <vt:lpstr>Zulassung zur Abiturprüfung</vt:lpstr>
      <vt:lpstr>Zulassung zum Abitur</vt:lpstr>
      <vt:lpstr>Tag der offenen Tür:      Samstag,  18. November 2023, ab 9.30 Uhr  Information zur Einführungsphase:      Mittwoch,  24. Januar 2023,  19.30 Uhr  (Mehzweckraum, C002)</vt:lpstr>
      <vt:lpstr>Anmeldung :</vt:lpstr>
      <vt:lpstr>Bitte beachten:</vt:lpstr>
      <vt:lpstr>Bitte beachten:</vt:lpstr>
      <vt:lpstr>Termine</vt:lpstr>
      <vt:lpstr>Fragen ?</vt:lpstr>
      <vt:lpstr>Fragen ?</vt:lpstr>
      <vt:lpstr>PowerPoint-Präsentation</vt:lpstr>
      <vt:lpstr>Herzlich willkommen!</vt:lpstr>
      <vt:lpstr>Pflicht EP</vt:lpstr>
      <vt:lpstr>Klausuren EP</vt:lpstr>
      <vt:lpstr>EP_Q1</vt:lpstr>
      <vt:lpstr>Pflicht Q</vt:lpstr>
      <vt:lpstr>Klausuren Q</vt:lpstr>
      <vt:lpstr>Pflicht Abitur</vt:lpstr>
      <vt:lpstr>Zulassung Abitur</vt:lpstr>
      <vt:lpstr>Vortrag1</vt:lpstr>
      <vt:lpstr>Vortrag2</vt:lpstr>
    </vt:vector>
  </TitlesOfParts>
  <Company>SSGX</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Lehrerkonferenz</dc:title>
  <dc:creator>SL</dc:creator>
  <cp:lastModifiedBy>Scharffe, Ulrich</cp:lastModifiedBy>
  <cp:revision>700</cp:revision>
  <cp:lastPrinted>2019-02-06T14:19:54Z</cp:lastPrinted>
  <dcterms:created xsi:type="dcterms:W3CDTF">2009-09-28T08:43:49Z</dcterms:created>
  <dcterms:modified xsi:type="dcterms:W3CDTF">2024-04-10T08:41:53Z</dcterms:modified>
</cp:coreProperties>
</file>